
<file path=[Content_Types].xml><?xml version="1.0" encoding="utf-8"?>
<Types xmlns="http://schemas.openxmlformats.org/package/2006/content-types">
  <Default Extension="vml" ContentType="application/vnd.openxmlformats-officedocument.vmlDrawing"/>
  <Default Extension="bin" ContentType="application/vnd.openxmlformats-officedocument.oleObject"/>
  <Default Extension="wav" ContentType="audio/x-wav"/>
  <Default Extension="wmf" ContentType="image/x-wmf"/>
  <Default Extension="png" ContentType="image/png"/>
  <Default Extension="emf" ContentType="image/x-emf"/>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300" r:id="rId3"/>
    <p:sldId id="410" r:id="rId5"/>
    <p:sldId id="353" r:id="rId6"/>
    <p:sldId id="301" r:id="rId7"/>
    <p:sldId id="415" r:id="rId8"/>
    <p:sldId id="370" r:id="rId9"/>
    <p:sldId id="302" r:id="rId10"/>
    <p:sldId id="262" r:id="rId11"/>
    <p:sldId id="265" r:id="rId12"/>
    <p:sldId id="266" r:id="rId13"/>
    <p:sldId id="264" r:id="rId14"/>
    <p:sldId id="303" r:id="rId15"/>
    <p:sldId id="304" r:id="rId16"/>
    <p:sldId id="405" r:id="rId17"/>
    <p:sldId id="412" r:id="rId18"/>
    <p:sldId id="355" r:id="rId19"/>
    <p:sldId id="404" r:id="rId20"/>
    <p:sldId id="267" r:id="rId21"/>
    <p:sldId id="268" r:id="rId22"/>
    <p:sldId id="269" r:id="rId23"/>
    <p:sldId id="406" r:id="rId24"/>
    <p:sldId id="272" r:id="rId25"/>
    <p:sldId id="407" r:id="rId26"/>
    <p:sldId id="274" r:id="rId27"/>
    <p:sldId id="275" r:id="rId28"/>
    <p:sldId id="402" r:id="rId29"/>
    <p:sldId id="403" r:id="rId30"/>
    <p:sldId id="356" r:id="rId31"/>
    <p:sldId id="306" r:id="rId32"/>
    <p:sldId id="307" r:id="rId33"/>
    <p:sldId id="277" r:id="rId34"/>
    <p:sldId id="278" r:id="rId35"/>
    <p:sldId id="279" r:id="rId36"/>
    <p:sldId id="429" r:id="rId37"/>
    <p:sldId id="309" r:id="rId38"/>
    <p:sldId id="312" r:id="rId39"/>
    <p:sldId id="316" r:id="rId40"/>
    <p:sldId id="317" r:id="rId41"/>
    <p:sldId id="413" r:id="rId42"/>
    <p:sldId id="414" r:id="rId43"/>
    <p:sldId id="400" r:id="rId44"/>
    <p:sldId id="397" r:id="rId45"/>
    <p:sldId id="398" r:id="rId46"/>
    <p:sldId id="411" r:id="rId47"/>
    <p:sldId id="319" r:id="rId48"/>
    <p:sldId id="320" r:id="rId49"/>
    <p:sldId id="321" r:id="rId50"/>
    <p:sldId id="358" r:id="rId51"/>
    <p:sldId id="327" r:id="rId52"/>
    <p:sldId id="359" r:id="rId53"/>
    <p:sldId id="328" r:id="rId54"/>
    <p:sldId id="360" r:id="rId55"/>
    <p:sldId id="416" r:id="rId56"/>
    <p:sldId id="361" r:id="rId57"/>
    <p:sldId id="417" r:id="rId58"/>
    <p:sldId id="322" r:id="rId59"/>
    <p:sldId id="418" r:id="rId60"/>
    <p:sldId id="419" r:id="rId61"/>
    <p:sldId id="422" r:id="rId62"/>
    <p:sldId id="363" r:id="rId63"/>
    <p:sldId id="364" r:id="rId64"/>
    <p:sldId id="420" r:id="rId65"/>
    <p:sldId id="421" r:id="rId66"/>
    <p:sldId id="323" r:id="rId67"/>
    <p:sldId id="324" r:id="rId68"/>
    <p:sldId id="325" r:id="rId69"/>
    <p:sldId id="326" r:id="rId70"/>
    <p:sldId id="362" r:id="rId71"/>
    <p:sldId id="335" r:id="rId72"/>
    <p:sldId id="336" r:id="rId73"/>
    <p:sldId id="337" r:id="rId74"/>
    <p:sldId id="338" r:id="rId75"/>
    <p:sldId id="339" r:id="rId76"/>
    <p:sldId id="408" r:id="rId77"/>
    <p:sldId id="329" r:id="rId78"/>
    <p:sldId id="330" r:id="rId79"/>
    <p:sldId id="365" r:id="rId80"/>
    <p:sldId id="378" r:id="rId81"/>
    <p:sldId id="366" r:id="rId82"/>
    <p:sldId id="367" r:id="rId83"/>
    <p:sldId id="380" r:id="rId84"/>
    <p:sldId id="409" r:id="rId85"/>
    <p:sldId id="381" r:id="rId86"/>
    <p:sldId id="382" r:id="rId87"/>
    <p:sldId id="390" r:id="rId88"/>
    <p:sldId id="393" r:id="rId89"/>
    <p:sldId id="423" r:id="rId90"/>
    <p:sldId id="424" r:id="rId91"/>
    <p:sldId id="425" r:id="rId92"/>
    <p:sldId id="426" r:id="rId93"/>
    <p:sldId id="427" r:id="rId94"/>
    <p:sldId id="428" r:id="rId95"/>
    <p:sldId id="394" r:id="rId96"/>
  </p:sldIdLst>
  <p:sldSz cx="9144000" cy="6858000" type="screen4x3"/>
  <p:notesSz cx="6858000" cy="9144000"/>
  <p:custDataLst>
    <p:tags r:id="rId100"/>
  </p:custDataLst>
  <p:defaultTextStyle>
    <a:defPPr>
      <a:defRPr lang="zh-CN"/>
    </a:defPPr>
    <a:lvl1pPr marL="0" lvl="0" indent="0" algn="l" defTabSz="914400" rtl="0" eaLnBrk="0" fontAlgn="base" latinLnBrk="0" hangingPunct="0">
      <a:lnSpc>
        <a:spcPct val="100000"/>
      </a:lnSpc>
      <a:spcBef>
        <a:spcPct val="0"/>
      </a:spcBef>
      <a:spcAft>
        <a:spcPct val="0"/>
      </a:spcAft>
      <a:buNone/>
      <a:defRPr sz="2400" b="0" i="1" u="none" kern="1200" baseline="0">
        <a:solidFill>
          <a:schemeClr val="tx1"/>
        </a:solidFill>
        <a:latin typeface="Times New Roman" panose="02020603050405020304" pitchFamily="18" charset="0"/>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None/>
      <a:defRPr sz="2400" b="0" i="1"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sz="2400" b="0" i="1"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sz="2400" b="0" i="1"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sz="2400" b="0" i="1" u="none" kern="1200" baseline="0">
        <a:solidFill>
          <a:schemeClr val="tx1"/>
        </a:solidFill>
        <a:latin typeface="Times New Roman" panose="02020603050405020304" pitchFamily="18"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sz="2400" b="0" i="1" u="none" kern="1200" baseline="0">
        <a:solidFill>
          <a:schemeClr val="tx1"/>
        </a:solidFill>
        <a:latin typeface="Times New Roman" panose="02020603050405020304" pitchFamily="18"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sz="2400" b="0" i="1" u="none" kern="1200" baseline="0">
        <a:solidFill>
          <a:schemeClr val="tx1"/>
        </a:solidFill>
        <a:latin typeface="Times New Roman" panose="02020603050405020304" pitchFamily="18"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sz="2400" b="0" i="1" u="none" kern="1200" baseline="0">
        <a:solidFill>
          <a:schemeClr val="tx1"/>
        </a:solidFill>
        <a:latin typeface="Times New Roman" panose="02020603050405020304" pitchFamily="18"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sz="2400" b="0" i="1" u="none" kern="1200" baseline="0">
        <a:solidFill>
          <a:schemeClr val="tx1"/>
        </a:solidFill>
        <a:latin typeface="Times New Roman" panose="02020603050405020304" pitchFamily="18" charset="0"/>
        <a:ea typeface="宋体" panose="02010600030101010101"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5997"/>
    <p:restoredTop sz="82448"/>
  </p:normalViewPr>
  <p:slideViewPr>
    <p:cSldViewPr showGuides="1">
      <p:cViewPr varScale="1">
        <p:scale>
          <a:sx n="104" d="100"/>
          <a:sy n="104" d="100"/>
        </p:scale>
        <p:origin x="1192" y="208"/>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tableStyles" Target="tableStyles.xml"/><Relationship Id="rId98" Type="http://schemas.openxmlformats.org/officeDocument/2006/relationships/viewProps" Target="viewProps.xml"/><Relationship Id="rId97" Type="http://schemas.openxmlformats.org/officeDocument/2006/relationships/presProps" Target="presProps.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6.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0" Type="http://schemas.openxmlformats.org/officeDocument/2006/relationships/tags" Target="tags/tag1.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93.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w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69.wmf"/><Relationship Id="rId1" Type="http://schemas.openxmlformats.org/officeDocument/2006/relationships/image" Target="../media/image68.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70.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2050" name="Rectangle 2"/>
          <p:cNvSpPr>
            <a:spLocks noGrp="1" noChangeArrowheads="1"/>
          </p:cNvSpPr>
          <p:nvPr>
            <p:ph type="hdr" sz="quarter"/>
          </p:nvPr>
        </p:nvSpPr>
        <p:spPr bwMode="auto">
          <a:xfrm>
            <a:off x="0" y="0"/>
            <a:ext cx="2971800" cy="457200"/>
          </a:xfrm>
          <a:prstGeom prst="rect">
            <a:avLst/>
          </a:prstGeom>
          <a:noFill/>
          <a:ln>
            <a:noFill/>
          </a:ln>
          <a:effectLst/>
        </p:spPr>
        <p:txBody>
          <a:bodyPr vert="horz" wrap="square" lIns="91440" tIns="45720" rIns="91440" bIns="45720" numCol="1" anchor="t" anchorCtr="0" compatLnSpc="1"/>
          <a:lstStyle>
            <a:lvl1pPr eaLnBrk="1" hangingPunct="1">
              <a:buFont typeface="Arial" panose="020B0604020202020204" pitchFamily="34" charset="0"/>
              <a:buNone/>
              <a:defRPr sz="1200" i="0"/>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2051" name="Rectangle 3"/>
          <p:cNvSpPr>
            <a:spLocks noGrp="1" noChangeArrowheads="1"/>
          </p:cNvSpPr>
          <p:nvPr>
            <p:ph type="dt" idx="1"/>
          </p:nvPr>
        </p:nvSpPr>
        <p:spPr bwMode="auto">
          <a:xfrm>
            <a:off x="3884613" y="0"/>
            <a:ext cx="2971800" cy="457200"/>
          </a:xfrm>
          <a:prstGeom prst="rect">
            <a:avLst/>
          </a:prstGeom>
          <a:noFill/>
          <a:ln>
            <a:noFill/>
          </a:ln>
          <a:effectLst/>
        </p:spPr>
        <p:txBody>
          <a:bodyPr vert="horz" wrap="square" lIns="91440" tIns="45720" rIns="91440" bIns="45720" numCol="1" anchor="t" anchorCtr="0" compatLnSpc="1"/>
          <a:lstStyle>
            <a:lvl1pPr algn="r" eaLnBrk="1" hangingPunct="1">
              <a:buFont typeface="Arial" panose="020B0604020202020204" pitchFamily="34" charset="0"/>
              <a:buNone/>
              <a:defRPr sz="1200" i="0"/>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13316" name="Rectangle 4"/>
          <p:cNvSpPr>
            <a:spLocks noGrp="1"/>
          </p:cNvSpPr>
          <p:nvPr>
            <p:ph type="sldImg" idx="2"/>
          </p:nvPr>
        </p:nvSpPr>
        <p:spPr>
          <a:xfrm>
            <a:off x="1143000" y="685800"/>
            <a:ext cx="4572000" cy="3429000"/>
          </a:xfrm>
          <a:prstGeom prst="rect">
            <a:avLst/>
          </a:prstGeom>
          <a:noFill/>
          <a:ln w="9525">
            <a:noFill/>
          </a:ln>
        </p:spPr>
      </p:sp>
      <p:sp>
        <p:nvSpPr>
          <p:cNvPr id="2053" name="Rectangle 5"/>
          <p:cNvSpPr>
            <a:spLocks noGrp="1" noChangeArrowheads="1"/>
          </p:cNvSpPr>
          <p:nvPr>
            <p:ph type="body" sz="quarter" idx="3"/>
          </p:nvPr>
        </p:nvSpPr>
        <p:spPr bwMode="auto">
          <a:xfrm>
            <a:off x="685800" y="4343400"/>
            <a:ext cx="5486400" cy="4114800"/>
          </a:xfrm>
          <a:prstGeom prst="rect">
            <a:avLst/>
          </a:prstGeom>
          <a:noFill/>
          <a:ln>
            <a:noFill/>
          </a:ln>
          <a:effectLst/>
        </p:spPr>
        <p:txBody>
          <a:bodyPr vert="horz" wrap="square" lIns="91440" tIns="45720" rIns="91440" bIns="45720" numCol="1" anchor="ctr" anchorCtr="0" compatLnSpc="1"/>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2054" name="Rectangle 6"/>
          <p:cNvSpPr>
            <a:spLocks noGrp="1" noChangeArrowheads="1"/>
          </p:cNvSpPr>
          <p:nvPr>
            <p:ph type="ftr" sz="quarter" idx="4"/>
          </p:nvPr>
        </p:nvSpPr>
        <p:spPr bwMode="auto">
          <a:xfrm>
            <a:off x="0" y="8685213"/>
            <a:ext cx="2971800" cy="457200"/>
          </a:xfrm>
          <a:prstGeom prst="rect">
            <a:avLst/>
          </a:prstGeom>
          <a:noFill/>
          <a:ln>
            <a:noFill/>
          </a:ln>
          <a:effectLst/>
        </p:spPr>
        <p:txBody>
          <a:bodyPr vert="horz" wrap="square" lIns="91440" tIns="45720" rIns="91440" bIns="45720" numCol="1" anchor="b" anchorCtr="0" compatLnSpc="1"/>
          <a:lstStyle>
            <a:lvl1pPr eaLnBrk="1" hangingPunct="1">
              <a:buFont typeface="Arial" panose="020B0604020202020204" pitchFamily="34" charset="0"/>
              <a:buNone/>
              <a:defRPr sz="1200" i="0"/>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2055" name="Rectangle 7"/>
          <p:cNvSpPr>
            <a:spLocks noGrp="1" noChangeArrowheads="1"/>
          </p:cNvSpPr>
          <p:nvPr>
            <p:ph type="sldNum" sz="quarter" idx="5"/>
          </p:nvPr>
        </p:nvSpPr>
        <p:spPr bwMode="auto">
          <a:xfrm>
            <a:off x="3884613" y="8685213"/>
            <a:ext cx="2971800" cy="457200"/>
          </a:xfrm>
          <a:prstGeom prst="rect">
            <a:avLst/>
          </a:prstGeom>
          <a:noFill/>
          <a:ln>
            <a:noFill/>
          </a:ln>
          <a:effectLst/>
        </p:spPr>
        <p:txBody>
          <a:bodyPr vert="horz" wrap="square" lIns="91440" tIns="45720" rIns="91440" bIns="45720" numCol="1" anchor="b" anchorCtr="0" compatLnSpc="1"/>
          <a:p>
            <a:pPr lvl="0" algn="r" eaLnBrk="1" hangingPunct="1"/>
            <a:fld id="{9A0DB2DC-4C9A-4742-B13C-FB6460FD3503}" type="slidenum">
              <a:rPr lang="en-US" altLang="zh-CN" sz="1200" i="0"/>
            </a:fld>
            <a:endParaRPr lang="en-US" altLang="zh-CN" sz="1200" i="0"/>
          </a:p>
        </p:txBody>
      </p:sp>
    </p:spTree>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4.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5.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5.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6.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7.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8.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9.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0.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1.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3.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p:sp>
        <p:nvSpPr>
          <p:cNvPr id="15362" name="Rectangle 7"/>
          <p:cNvSpPr txBox="1">
            <a:spLocks noGrp="1"/>
          </p:cNvSpPr>
          <p:nvPr/>
        </p:nvSpPr>
        <p:spPr>
          <a:xfrm>
            <a:off x="3884613" y="8685213"/>
            <a:ext cx="2971800" cy="457200"/>
          </a:xfrm>
          <a:prstGeom prst="rect">
            <a:avLst/>
          </a:prstGeom>
          <a:noFill/>
          <a:ln w="9525">
            <a:noFill/>
          </a:ln>
        </p:spPr>
        <p:txBody>
          <a:bodyPr anchor="b" anchorCtr="0"/>
          <a:p>
            <a:pPr lvl="0" algn="r" eaLnBrk="1" hangingPunct="1">
              <a:spcBef>
                <a:spcPct val="0"/>
              </a:spcBef>
            </a:pPr>
            <a:fld id="{9A0DB2DC-4C9A-4742-B13C-FB6460FD3503}" type="slidenum">
              <a:rPr lang="en-US" altLang="zh-CN"/>
            </a:fld>
            <a:endParaRPr lang="en-US" altLang="zh-CN"/>
          </a:p>
        </p:txBody>
      </p:sp>
      <p:sp>
        <p:nvSpPr>
          <p:cNvPr id="15363" name="Rectangle 2"/>
          <p:cNvSpPr>
            <a:spLocks noRot="1" noTextEdit="1"/>
          </p:cNvSpPr>
          <p:nvPr>
            <p:ph type="sldImg"/>
          </p:nvPr>
        </p:nvSpPr>
        <p:spPr>
          <a:ln/>
        </p:spPr>
      </p:sp>
      <p:sp>
        <p:nvSpPr>
          <p:cNvPr id="15364" name="Rectangle 3"/>
          <p:cNvSpPr>
            <a:spLocks noGrp="1"/>
          </p:cNvSpPr>
          <p:nvPr>
            <p:ph type="body" idx="1"/>
          </p:nvPr>
        </p:nvSpPr>
        <p:spPr>
          <a:ln/>
        </p:spPr>
        <p:txBody>
          <a:bodyPr wrap="square" lIns="91440" tIns="45720" rIns="91440" bIns="45720" anchor="t" anchorCtr="0"/>
          <a:p>
            <a:pPr lvl="0" eaLnBrk="1" hangingPunct="1"/>
            <a:r>
              <a:rPr lang="en-US" altLang="zh-CN" sz="1600"/>
              <a:t>In Chapter 1, we have talked some concepts and terminolgy about data structure</a:t>
            </a:r>
            <a:endParaRPr lang="en-US" altLang="zh-CN" sz="1600"/>
          </a:p>
          <a:p>
            <a:pPr lvl="0" eaLnBrk="1" hangingPunct="1"/>
            <a:r>
              <a:rPr lang="en-US" altLang="zh-CN" sz="1600"/>
              <a:t>Now we will begin to discuss some real data structures, they are lists,stack, and queues which are very common and basic, we can see them quite often in many applications. These data structures belong to one kind of generic data structure, which is called linear structure of the form A1,A2,…An,.</a:t>
            </a:r>
            <a:endParaRPr lang="en-US" altLang="zh-CN" sz="1600"/>
          </a:p>
          <a:p>
            <a:pPr lvl="0" eaLnBrk="1" hangingPunct="1"/>
            <a:r>
              <a:rPr lang="en-US" altLang="zh-CN" sz="1600"/>
              <a:t> Linear data structure is a sequence of finite data elements, </a:t>
            </a:r>
            <a:endParaRPr lang="en-US" altLang="zh-CN" sz="1600"/>
          </a:p>
          <a:p>
            <a:pPr lvl="0" eaLnBrk="1" hangingPunct="1"/>
            <a:r>
              <a:rPr lang="en-US" altLang="zh-CN" sz="1600"/>
              <a:t>in this kind of structure, all data are one after another, each data element has a positon, position is meaningful. </a:t>
            </a:r>
            <a:endParaRPr lang="en-US" altLang="zh-CN" sz="1600"/>
          </a:p>
          <a:p>
            <a:pPr lvl="0" eaLnBrk="1" hangingPunct="1"/>
            <a:r>
              <a:rPr lang="en-US" altLang="zh-CN" sz="1600"/>
              <a:t>Data element can be any type, but they must be same type, eg a list of integer, a list of student, string is also list. </a:t>
            </a:r>
            <a:endParaRPr lang="en-US" altLang="zh-CN" sz="1600"/>
          </a:p>
          <a:p>
            <a:pPr lvl="0" eaLnBrk="1" hangingPunct="1"/>
            <a:r>
              <a:rPr lang="en-US" altLang="zh-CN" sz="1600"/>
              <a:t>N is length of list, if N is 0 the list is empty.</a:t>
            </a:r>
            <a:endParaRPr lang="en-US" altLang="zh-CN" sz="1600"/>
          </a:p>
        </p:txBody>
      </p:sp>
    </p:spTree>
  </p:cSld>
  <p:clrMapOvr>
    <a:overrideClrMapping bg1="lt1" tx1="dk1" bg2="lt2" tx2="dk2" accent1="accent1" accent2="accent2" accent3="accent3" accent4="accent4" accent5="accent5" accent6="accent6" hlink="hlink" folHlink="folHlink"/>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p:sp>
        <p:nvSpPr>
          <p:cNvPr id="37890" name="Rectangle 7"/>
          <p:cNvSpPr txBox="1">
            <a:spLocks noGrp="1"/>
          </p:cNvSpPr>
          <p:nvPr/>
        </p:nvSpPr>
        <p:spPr>
          <a:xfrm>
            <a:off x="3884613" y="8685213"/>
            <a:ext cx="2971800" cy="457200"/>
          </a:xfrm>
          <a:prstGeom prst="rect">
            <a:avLst/>
          </a:prstGeom>
          <a:noFill/>
          <a:ln w="9525">
            <a:noFill/>
          </a:ln>
        </p:spPr>
        <p:txBody>
          <a:bodyPr anchor="b" anchorCtr="0"/>
          <a:p>
            <a:pPr lvl="0" algn="r" eaLnBrk="1" hangingPunct="1">
              <a:spcBef>
                <a:spcPct val="0"/>
              </a:spcBef>
            </a:pPr>
            <a:fld id="{9A0DB2DC-4C9A-4742-B13C-FB6460FD3503}" type="slidenum">
              <a:rPr lang="en-US" altLang="zh-CN"/>
            </a:fld>
            <a:endParaRPr lang="en-US" altLang="zh-CN"/>
          </a:p>
        </p:txBody>
      </p:sp>
      <p:sp>
        <p:nvSpPr>
          <p:cNvPr id="37891" name="Rectangle 2"/>
          <p:cNvSpPr>
            <a:spLocks noRot="1" noTextEdit="1"/>
          </p:cNvSpPr>
          <p:nvPr>
            <p:ph type="sldImg"/>
          </p:nvPr>
        </p:nvSpPr>
        <p:spPr>
          <a:ln/>
        </p:spPr>
      </p:sp>
      <p:sp>
        <p:nvSpPr>
          <p:cNvPr id="37892" name="Rectangle 3"/>
          <p:cNvSpPr>
            <a:spLocks noGrp="1"/>
          </p:cNvSpPr>
          <p:nvPr>
            <p:ph type="body" idx="1"/>
          </p:nvPr>
        </p:nvSpPr>
        <p:spPr>
          <a:ln/>
        </p:spPr>
        <p:txBody>
          <a:bodyPr wrap="square" lIns="91440" tIns="45720" rIns="91440" bIns="45720" anchor="t" anchorCtr="0"/>
          <a:p>
            <a:pPr lvl="0" eaLnBrk="1" hangingPunct="1"/>
            <a:r>
              <a:rPr lang="en-US" altLang="zh-CN"/>
              <a:t>Now let’s see how to delete a node from linked list. Assume we want to delete the node after ‘ai’. Assume ‘pre’ is pointer to the node containing ai and ‘node’ is pointer to the deleted node</a:t>
            </a:r>
            <a:endParaRPr lang="en-US" altLang="zh-CN"/>
          </a:p>
          <a:p>
            <a:pPr lvl="0" eaLnBrk="1" hangingPunct="1"/>
            <a:r>
              <a:rPr lang="en-US" altLang="zh-CN"/>
              <a:t>Note that we must have a pointer to the node before we delete it</a:t>
            </a:r>
            <a:endParaRPr lang="en-US" altLang="zh-CN"/>
          </a:p>
          <a:p>
            <a:pPr lvl="0" eaLnBrk="1" hangingPunct="1"/>
            <a:endParaRPr lang="en-US" altLang="zh-CN"/>
          </a:p>
          <a:p>
            <a:pPr lvl="0" eaLnBrk="1" hangingPunct="1"/>
            <a:r>
              <a:rPr lang="en-US" altLang="zh-CN"/>
              <a:t>Question2: in this example we need a ptr pointing to the node which is previous to the deleted node</a:t>
            </a:r>
            <a:endParaRPr lang="en-US" altLang="zh-CN"/>
          </a:p>
          <a:p>
            <a:pPr lvl="0" eaLnBrk="1" hangingPunct="1"/>
            <a:endParaRPr lang="en-US" altLang="zh-CN"/>
          </a:p>
          <a:p>
            <a:pPr lvl="0" eaLnBrk="1" hangingPunct="1"/>
            <a:endParaRPr lang="en-US" altLang="zh-CN"/>
          </a:p>
        </p:txBody>
      </p:sp>
    </p:spTree>
  </p:cSld>
  <p:clrMapOvr>
    <a:overrideClrMapping bg1="lt1" tx1="dk1" bg2="lt2" tx2="dk2" accent1="accent1" accent2="accent2" accent3="accent3" accent4="accent4" accent5="accent5" accent6="accent6" hlink="hlink" folHlink="folHlink"/>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39937" name="幻灯片图像占位符 1"/>
          <p:cNvSpPr>
            <a:spLocks noGrp="1" noRot="1" noChangeAspect="1" noTextEdit="1"/>
          </p:cNvSpPr>
          <p:nvPr>
            <p:ph type="sldImg"/>
          </p:nvPr>
        </p:nvSpPr>
        <p:spPr>
          <a:ln/>
        </p:spPr>
      </p:sp>
      <p:sp>
        <p:nvSpPr>
          <p:cNvPr id="39938" name="备注占位符 2"/>
          <p:cNvSpPr>
            <a:spLocks noGrp="1"/>
          </p:cNvSpPr>
          <p:nvPr>
            <p:ph type="body" idx="1"/>
          </p:nvPr>
        </p:nvSpPr>
        <p:spPr>
          <a:ln/>
        </p:spPr>
        <p:txBody>
          <a:bodyPr wrap="square" lIns="91440" tIns="45720" rIns="91440" bIns="45720" anchor="ctr" anchorCtr="0"/>
          <a:p>
            <a:pPr lvl="0"/>
            <a:endParaRPr lang="zh-CN" altLang="en-US"/>
          </a:p>
        </p:txBody>
      </p:sp>
      <p:sp>
        <p:nvSpPr>
          <p:cNvPr id="39939"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en-US" altLang="zh-CN" sz="1200" i="0"/>
            </a:fld>
            <a:endParaRPr lang="en-US" altLang="zh-CN" sz="1200" i="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p:sp>
        <p:nvSpPr>
          <p:cNvPr id="41986" name="Rectangle 7"/>
          <p:cNvSpPr txBox="1">
            <a:spLocks noGrp="1"/>
          </p:cNvSpPr>
          <p:nvPr/>
        </p:nvSpPr>
        <p:spPr>
          <a:xfrm>
            <a:off x="3884613" y="8685213"/>
            <a:ext cx="2971800" cy="457200"/>
          </a:xfrm>
          <a:prstGeom prst="rect">
            <a:avLst/>
          </a:prstGeom>
          <a:noFill/>
          <a:ln w="9525">
            <a:noFill/>
          </a:ln>
        </p:spPr>
        <p:txBody>
          <a:bodyPr anchor="b" anchorCtr="0"/>
          <a:p>
            <a:pPr lvl="0" algn="r" eaLnBrk="1" hangingPunct="1">
              <a:spcBef>
                <a:spcPct val="0"/>
              </a:spcBef>
            </a:pPr>
            <a:fld id="{9A0DB2DC-4C9A-4742-B13C-FB6460FD3503}" type="slidenum">
              <a:rPr lang="en-US" altLang="zh-CN"/>
            </a:fld>
            <a:endParaRPr lang="en-US" altLang="zh-CN"/>
          </a:p>
        </p:txBody>
      </p:sp>
      <p:sp>
        <p:nvSpPr>
          <p:cNvPr id="41987" name="Rectangle 2"/>
          <p:cNvSpPr>
            <a:spLocks noRot="1" noTextEdit="1"/>
          </p:cNvSpPr>
          <p:nvPr>
            <p:ph type="sldImg"/>
          </p:nvPr>
        </p:nvSpPr>
        <p:spPr>
          <a:ln/>
        </p:spPr>
      </p:sp>
      <p:sp>
        <p:nvSpPr>
          <p:cNvPr id="41988" name="Rectangle 3"/>
          <p:cNvSpPr>
            <a:spLocks noGrp="1"/>
          </p:cNvSpPr>
          <p:nvPr>
            <p:ph type="body" idx="1"/>
          </p:nvPr>
        </p:nvSpPr>
        <p:spPr>
          <a:ln/>
        </p:spPr>
        <p:txBody>
          <a:bodyPr wrap="square" lIns="91440" tIns="45720" rIns="91440" bIns="45720" anchor="t" anchorCtr="0"/>
          <a:p>
            <a:pPr lvl="0" eaLnBrk="1" hangingPunct="1"/>
            <a:r>
              <a:rPr lang="en-US" altLang="zh-CN"/>
              <a:t>Here is the algorithm of insertion, we have 3 parameters, just recall the type def for linked list, in the def </a:t>
            </a:r>
            <a:r>
              <a:rPr lang="en-US" altLang="zh-CN" b="1"/>
              <a:t>PtrToNode List, Position are same types with diff name, from this alg we see why</a:t>
            </a:r>
            <a:endParaRPr lang="en-US" altLang="zh-CN"/>
          </a:p>
          <a:p>
            <a:pPr lvl="0" eaLnBrk="1" hangingPunct="1"/>
            <a:r>
              <a:rPr lang="en-US" altLang="zh-CN"/>
              <a:t>need create a new node to hold elem to insert.</a:t>
            </a:r>
            <a:endParaRPr lang="en-US" altLang="zh-CN"/>
          </a:p>
          <a:p>
            <a:pPr lvl="0" eaLnBrk="1" hangingPunct="1"/>
            <a:endParaRPr lang="en-US" altLang="zh-CN"/>
          </a:p>
        </p:txBody>
      </p:sp>
    </p:spTree>
  </p:cSld>
  <p:clrMapOvr>
    <a:overrideClrMapping bg1="lt1" tx1="dk1" bg2="lt2" tx2="dk2" accent1="accent1" accent2="accent2" accent3="accent3" accent4="accent4" accent5="accent5" accent6="accent6" hlink="hlink" folHlink="folHlink"/>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p:sp>
        <p:nvSpPr>
          <p:cNvPr id="44034" name="幻灯片图像占位符 1"/>
          <p:cNvSpPr>
            <a:spLocks noGrp="1" noRot="1" noChangeAspect="1" noTextEdit="1"/>
          </p:cNvSpPr>
          <p:nvPr>
            <p:ph type="sldImg"/>
          </p:nvPr>
        </p:nvSpPr>
        <p:spPr>
          <a:ln/>
        </p:spPr>
      </p:sp>
      <p:sp>
        <p:nvSpPr>
          <p:cNvPr id="44035" name="备注占位符 2"/>
          <p:cNvSpPr>
            <a:spLocks noGrp="1"/>
          </p:cNvSpPr>
          <p:nvPr>
            <p:ph type="body" idx="1"/>
          </p:nvPr>
        </p:nvSpPr>
        <p:spPr>
          <a:ln/>
        </p:spPr>
        <p:txBody>
          <a:bodyPr wrap="square" lIns="91440" tIns="45720" rIns="91440" bIns="45720" anchor="t" anchorCtr="0"/>
          <a:p>
            <a:pPr lvl="0"/>
            <a:r>
              <a:rPr lang="en-GB" altLang="en-US"/>
              <a:t>10.14</a:t>
            </a:r>
            <a:endParaRPr lang="zh-CN" altLang="en-US"/>
          </a:p>
        </p:txBody>
      </p:sp>
      <p:sp>
        <p:nvSpPr>
          <p:cNvPr id="44036" name="灯片编号占位符 3"/>
          <p:cNvSpPr txBox="1">
            <a:spLocks noGrp="1"/>
          </p:cNvSpP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en-US" altLang="zh-CN" sz="1200" i="0"/>
            </a:fld>
            <a:endParaRPr lang="en-US" altLang="zh-CN" sz="1200" i="0"/>
          </a:p>
        </p:txBody>
      </p:sp>
    </p:spTree>
  </p:cSld>
  <p:clrMapOvr>
    <a:overrideClrMapping bg1="lt1" tx1="dk1" bg2="lt2" tx2="dk2" accent1="accent1" accent2="accent2" accent3="accent3" accent4="accent4" accent5="accent5" accent6="accent6" hlink="hlink" folHlink="folHlink"/>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46081" name="幻灯片图像占位符 1"/>
          <p:cNvSpPr>
            <a:spLocks noGrp="1" noRot="1" noChangeAspect="1" noTextEdit="1"/>
          </p:cNvSpPr>
          <p:nvPr>
            <p:ph type="sldImg"/>
          </p:nvPr>
        </p:nvSpPr>
        <p:spPr>
          <a:ln/>
        </p:spPr>
      </p:sp>
      <p:sp>
        <p:nvSpPr>
          <p:cNvPr id="46082" name="备注占位符 2"/>
          <p:cNvSpPr>
            <a:spLocks noGrp="1"/>
          </p:cNvSpPr>
          <p:nvPr>
            <p:ph type="body" idx="1"/>
          </p:nvPr>
        </p:nvSpPr>
        <p:spPr>
          <a:ln/>
        </p:spPr>
        <p:txBody>
          <a:bodyPr wrap="square" lIns="91440" tIns="45720" rIns="91440" bIns="45720" anchor="ctr" anchorCtr="0"/>
          <a:p>
            <a:pPr lvl="0"/>
            <a:r>
              <a:rPr lang="zh-CN" altLang="en-US"/>
              <a:t>如果</a:t>
            </a:r>
            <a:r>
              <a:rPr lang="en-US" altLang="zh-CN"/>
              <a:t>p</a:t>
            </a:r>
            <a:r>
              <a:rPr lang="zh-CN" altLang="en-US"/>
              <a:t>是最后一个节点那么</a:t>
            </a:r>
            <a:r>
              <a:rPr lang="en-US" altLang="zh-CN"/>
              <a:t>p-&gt;next</a:t>
            </a:r>
            <a:r>
              <a:rPr lang="zh-CN" altLang="en-US"/>
              <a:t> </a:t>
            </a:r>
            <a:r>
              <a:rPr lang="en-US" altLang="zh-CN"/>
              <a:t>==</a:t>
            </a:r>
            <a:r>
              <a:rPr lang="zh-CN" altLang="en-US"/>
              <a:t> </a:t>
            </a:r>
            <a:r>
              <a:rPr lang="en-US" altLang="zh-CN"/>
              <a:t>NULL</a:t>
            </a:r>
            <a:r>
              <a:rPr lang="zh-CN" altLang="en-US"/>
              <a:t>，也就是下一个节点不存在，也就没法有</a:t>
            </a:r>
            <a:r>
              <a:rPr lang="en-US" altLang="zh-CN"/>
              <a:t>next</a:t>
            </a:r>
            <a:r>
              <a:rPr lang="zh-CN" altLang="en-US"/>
              <a:t>域了，这时候</a:t>
            </a:r>
            <a:r>
              <a:rPr lang="en-US" altLang="zh-CN"/>
              <a:t>cell_2b_deleted-&gt;next</a:t>
            </a:r>
            <a:r>
              <a:rPr lang="zh-CN" altLang="en-US"/>
              <a:t> </a:t>
            </a:r>
            <a:r>
              <a:rPr lang="en-US" altLang="zh-CN"/>
              <a:t>==</a:t>
            </a:r>
            <a:r>
              <a:rPr lang="zh-CN" altLang="en-US"/>
              <a:t> </a:t>
            </a:r>
            <a:r>
              <a:rPr lang="en-US" altLang="zh-CN"/>
              <a:t>p-&gt;next-&gt;next</a:t>
            </a:r>
            <a:r>
              <a:rPr lang="zh-CN" altLang="en-US"/>
              <a:t>是一个未定义的量，程序出错</a:t>
            </a:r>
            <a:endParaRPr lang="zh-CN" altLang="en-US"/>
          </a:p>
        </p:txBody>
      </p:sp>
      <p:sp>
        <p:nvSpPr>
          <p:cNvPr id="46083"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zh-CN" altLang="en-US" sz="1200" i="0"/>
            </a:fld>
            <a:endParaRPr lang="zh-CN" altLang="en-US" sz="1200" i="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51201" name="幻灯片图像占位符 1"/>
          <p:cNvSpPr>
            <a:spLocks noGrp="1" noRot="1" noChangeAspect="1" noTextEdit="1"/>
          </p:cNvSpPr>
          <p:nvPr>
            <p:ph type="sldImg"/>
          </p:nvPr>
        </p:nvSpPr>
        <p:spPr>
          <a:ln/>
        </p:spPr>
      </p:sp>
      <p:sp>
        <p:nvSpPr>
          <p:cNvPr id="51202" name="备注占位符 2"/>
          <p:cNvSpPr>
            <a:spLocks noGrp="1"/>
          </p:cNvSpPr>
          <p:nvPr>
            <p:ph type="body" idx="1"/>
          </p:nvPr>
        </p:nvSpPr>
        <p:spPr>
          <a:ln/>
        </p:spPr>
        <p:txBody>
          <a:bodyPr wrap="square" lIns="91440" tIns="45720" rIns="91440" bIns="45720" anchor="ctr" anchorCtr="0"/>
          <a:p>
            <a:pPr lvl="0"/>
            <a:endParaRPr lang="zh-CN" altLang="en-US"/>
          </a:p>
        </p:txBody>
      </p:sp>
      <p:sp>
        <p:nvSpPr>
          <p:cNvPr id="51203"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zh-CN" altLang="en-US" sz="1200" i="0"/>
            </a:fld>
            <a:endParaRPr lang="zh-CN" altLang="en-US" sz="1200" i="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p:sp>
        <p:nvSpPr>
          <p:cNvPr id="56322" name="Rectangle 7"/>
          <p:cNvSpPr txBox="1">
            <a:spLocks noGrp="1"/>
          </p:cNvSpPr>
          <p:nvPr/>
        </p:nvSpPr>
        <p:spPr>
          <a:xfrm>
            <a:off x="3884613" y="8685213"/>
            <a:ext cx="2971800" cy="457200"/>
          </a:xfrm>
          <a:prstGeom prst="rect">
            <a:avLst/>
          </a:prstGeom>
          <a:noFill/>
          <a:ln w="9525">
            <a:noFill/>
          </a:ln>
        </p:spPr>
        <p:txBody>
          <a:bodyPr anchor="b" anchorCtr="0"/>
          <a:p>
            <a:pPr lvl="0" algn="r" eaLnBrk="1" hangingPunct="1">
              <a:spcBef>
                <a:spcPct val="0"/>
              </a:spcBef>
            </a:pPr>
            <a:fld id="{9A0DB2DC-4C9A-4742-B13C-FB6460FD3503}" type="slidenum">
              <a:rPr lang="en-US" altLang="zh-CN"/>
            </a:fld>
            <a:endParaRPr lang="en-US" altLang="zh-CN"/>
          </a:p>
        </p:txBody>
      </p:sp>
      <p:sp>
        <p:nvSpPr>
          <p:cNvPr id="56323" name="Rectangle 2"/>
          <p:cNvSpPr>
            <a:spLocks noRot="1" noTextEdit="1"/>
          </p:cNvSpPr>
          <p:nvPr>
            <p:ph type="sldImg"/>
          </p:nvPr>
        </p:nvSpPr>
        <p:spPr>
          <a:ln/>
        </p:spPr>
      </p:sp>
      <p:sp>
        <p:nvSpPr>
          <p:cNvPr id="56324" name="Rectangle 3"/>
          <p:cNvSpPr>
            <a:spLocks noGrp="1"/>
          </p:cNvSpPr>
          <p:nvPr>
            <p:ph type="body" idx="1"/>
          </p:nvPr>
        </p:nvSpPr>
        <p:spPr>
          <a:ln/>
        </p:spPr>
        <p:txBody>
          <a:bodyPr wrap="square" lIns="91440" tIns="45720" rIns="91440" bIns="45720" anchor="t" anchorCtr="0"/>
          <a:p>
            <a:pPr lvl="0" eaLnBrk="1" hangingPunct="1"/>
            <a:r>
              <a:rPr lang="en-US" altLang="zh-CN"/>
              <a:t>From two operations we just discussed, we should note that we must first find the previous node to the inserted node or deleted node. We may find the previous in diff way, here I will give two cases</a:t>
            </a:r>
            <a:endParaRPr lang="en-US" altLang="zh-CN"/>
          </a:p>
        </p:txBody>
      </p:sp>
    </p:spTree>
  </p:cSld>
  <p:clrMapOvr>
    <a:overrideClrMapping bg1="lt1" tx1="dk1" bg2="lt2" tx2="dk2" accent1="accent1" accent2="accent2" accent3="accent3" accent4="accent4" accent5="accent5" accent6="accent6" hlink="hlink" folHlink="folHlink"/>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p:sp>
        <p:nvSpPr>
          <p:cNvPr id="60418" name="Rectangle 7"/>
          <p:cNvSpPr txBox="1">
            <a:spLocks noGrp="1"/>
          </p:cNvSpPr>
          <p:nvPr/>
        </p:nvSpPr>
        <p:spPr>
          <a:xfrm>
            <a:off x="3884613" y="8685213"/>
            <a:ext cx="2971800" cy="457200"/>
          </a:xfrm>
          <a:prstGeom prst="rect">
            <a:avLst/>
          </a:prstGeom>
          <a:noFill/>
          <a:ln w="9525">
            <a:noFill/>
          </a:ln>
        </p:spPr>
        <p:txBody>
          <a:bodyPr anchor="b" anchorCtr="0"/>
          <a:p>
            <a:pPr lvl="0" algn="r" eaLnBrk="1" hangingPunct="1">
              <a:spcBef>
                <a:spcPct val="0"/>
              </a:spcBef>
            </a:pPr>
            <a:fld id="{9A0DB2DC-4C9A-4742-B13C-FB6460FD3503}" type="slidenum">
              <a:rPr lang="en-US" altLang="zh-CN"/>
            </a:fld>
            <a:endParaRPr lang="en-US" altLang="zh-CN"/>
          </a:p>
        </p:txBody>
      </p:sp>
      <p:sp>
        <p:nvSpPr>
          <p:cNvPr id="60419" name="Rectangle 2"/>
          <p:cNvSpPr>
            <a:spLocks noRot="1" noTextEdit="1"/>
          </p:cNvSpPr>
          <p:nvPr>
            <p:ph type="sldImg"/>
          </p:nvPr>
        </p:nvSpPr>
        <p:spPr>
          <a:ln/>
        </p:spPr>
      </p:sp>
      <p:sp>
        <p:nvSpPr>
          <p:cNvPr id="60420" name="Rectangle 3"/>
          <p:cNvSpPr>
            <a:spLocks noGrp="1"/>
          </p:cNvSpPr>
          <p:nvPr>
            <p:ph type="body" idx="1"/>
          </p:nvPr>
        </p:nvSpPr>
        <p:spPr>
          <a:ln/>
        </p:spPr>
        <p:txBody>
          <a:bodyPr wrap="square" lIns="91440" tIns="45720" rIns="91440" bIns="45720" anchor="t" anchorCtr="0"/>
          <a:p>
            <a:pPr lvl="0" eaLnBrk="1" hangingPunct="1"/>
            <a:r>
              <a:rPr lang="en-US" altLang="zh-CN"/>
              <a:t>9-23</a:t>
            </a:r>
            <a:endParaRPr lang="en-US" altLang="zh-CN"/>
          </a:p>
          <a:p>
            <a:pPr lvl="0" eaLnBrk="1" hangingPunct="1"/>
            <a:r>
              <a:rPr lang="en-US" altLang="zh-CN"/>
              <a:t>In dbl lnk list, we have two ptr in each node, so we have two lnks of diff directions</a:t>
            </a:r>
            <a:endParaRPr lang="en-US" altLang="zh-CN"/>
          </a:p>
        </p:txBody>
      </p:sp>
    </p:spTree>
  </p:cSld>
  <p:clrMapOvr>
    <a:overrideClrMapping bg1="lt1" tx1="dk1" bg2="lt2" tx2="dk2" accent1="accent1" accent2="accent2" accent3="accent3" accent4="accent4" accent5="accent5" accent6="accent6" hlink="hlink" folHlink="folHlink"/>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p:sp>
        <p:nvSpPr>
          <p:cNvPr id="62466" name="Rectangle 7"/>
          <p:cNvSpPr txBox="1">
            <a:spLocks noGrp="1"/>
          </p:cNvSpPr>
          <p:nvPr/>
        </p:nvSpPr>
        <p:spPr>
          <a:xfrm>
            <a:off x="3884613" y="8685213"/>
            <a:ext cx="2971800" cy="457200"/>
          </a:xfrm>
          <a:prstGeom prst="rect">
            <a:avLst/>
          </a:prstGeom>
          <a:noFill/>
          <a:ln w="9525">
            <a:noFill/>
          </a:ln>
        </p:spPr>
        <p:txBody>
          <a:bodyPr anchor="b" anchorCtr="0"/>
          <a:p>
            <a:pPr lvl="0" algn="r" eaLnBrk="1" hangingPunct="1">
              <a:spcBef>
                <a:spcPct val="0"/>
              </a:spcBef>
            </a:pPr>
            <a:fld id="{9A0DB2DC-4C9A-4742-B13C-FB6460FD3503}" type="slidenum">
              <a:rPr lang="en-US" altLang="zh-CN"/>
            </a:fld>
            <a:endParaRPr lang="en-US" altLang="zh-CN"/>
          </a:p>
        </p:txBody>
      </p:sp>
      <p:sp>
        <p:nvSpPr>
          <p:cNvPr id="62467" name="Rectangle 2"/>
          <p:cNvSpPr>
            <a:spLocks noRot="1" noTextEdit="1"/>
          </p:cNvSpPr>
          <p:nvPr>
            <p:ph type="sldImg"/>
          </p:nvPr>
        </p:nvSpPr>
        <p:spPr>
          <a:ln/>
        </p:spPr>
      </p:sp>
      <p:sp>
        <p:nvSpPr>
          <p:cNvPr id="62468" name="Rectangle 3"/>
          <p:cNvSpPr>
            <a:spLocks noGrp="1"/>
          </p:cNvSpPr>
          <p:nvPr>
            <p:ph type="body" idx="1"/>
          </p:nvPr>
        </p:nvSpPr>
        <p:spPr>
          <a:ln/>
        </p:spPr>
        <p:txBody>
          <a:bodyPr wrap="square" lIns="91440" tIns="45720" rIns="91440" bIns="45720" anchor="t" anchorCtr="0"/>
          <a:p>
            <a:pPr lvl="0" eaLnBrk="1" hangingPunct="1"/>
            <a:r>
              <a:rPr lang="en-US" altLang="zh-CN"/>
              <a:t>Now let see some real applications which use linked list</a:t>
            </a:r>
            <a:endParaRPr lang="en-US" altLang="zh-CN"/>
          </a:p>
          <a:p>
            <a:pPr lvl="0" eaLnBrk="1" hangingPunct="1"/>
            <a:r>
              <a:rPr lang="en-US" altLang="zh-CN"/>
              <a:t> In first appl, we need represent a polyn in our prog. First let give its ADT. Poly can rep as a set …</a:t>
            </a:r>
            <a:endParaRPr lang="en-US" altLang="zh-CN"/>
          </a:p>
        </p:txBody>
      </p:sp>
    </p:spTree>
  </p:cSld>
  <p:clrMapOvr>
    <a:overrideClrMapping bg1="lt1" tx1="dk1" bg2="lt2" tx2="dk2" accent1="accent1" accent2="accent2" accent3="accent3" accent4="accent4" accent5="accent5" accent6="accent6" hlink="hlink" folHlink="folHlink"/>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64513" name="幻灯片图像占位符 1"/>
          <p:cNvSpPr>
            <a:spLocks noGrp="1" noRot="1" noChangeAspect="1" noTextEdit="1"/>
          </p:cNvSpPr>
          <p:nvPr>
            <p:ph type="sldImg"/>
          </p:nvPr>
        </p:nvSpPr>
        <p:spPr>
          <a:ln/>
        </p:spPr>
      </p:sp>
      <p:sp>
        <p:nvSpPr>
          <p:cNvPr id="64514" name="备注占位符 2"/>
          <p:cNvSpPr>
            <a:spLocks noGrp="1"/>
          </p:cNvSpPr>
          <p:nvPr>
            <p:ph type="body" idx="1"/>
          </p:nvPr>
        </p:nvSpPr>
        <p:spPr>
          <a:ln/>
        </p:spPr>
        <p:txBody>
          <a:bodyPr wrap="square" lIns="91440" tIns="45720" rIns="91440" bIns="45720" anchor="ctr" anchorCtr="0"/>
          <a:p>
            <a:pPr lvl="0"/>
            <a:r>
              <a:rPr lang="zh-CN" altLang="en-US"/>
              <a:t>个位、十位、百位、千位等位的系数按顺序排列</a:t>
            </a:r>
            <a:endParaRPr lang="zh-CN" altLang="en-US"/>
          </a:p>
        </p:txBody>
      </p:sp>
      <p:sp>
        <p:nvSpPr>
          <p:cNvPr id="64515"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en-US" altLang="zh-CN" sz="1200" i="0"/>
            </a:fld>
            <a:endParaRPr lang="en-US" altLang="zh-CN" sz="1200" i="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p:sp>
        <p:nvSpPr>
          <p:cNvPr id="17410" name="Rectangle 7"/>
          <p:cNvSpPr txBox="1">
            <a:spLocks noGrp="1"/>
          </p:cNvSpPr>
          <p:nvPr/>
        </p:nvSpPr>
        <p:spPr>
          <a:xfrm>
            <a:off x="3884613" y="8685213"/>
            <a:ext cx="2971800" cy="457200"/>
          </a:xfrm>
          <a:prstGeom prst="rect">
            <a:avLst/>
          </a:prstGeom>
          <a:noFill/>
          <a:ln w="9525">
            <a:noFill/>
          </a:ln>
        </p:spPr>
        <p:txBody>
          <a:bodyPr anchor="b" anchorCtr="0"/>
          <a:p>
            <a:pPr lvl="0" algn="r" eaLnBrk="1" hangingPunct="1">
              <a:spcBef>
                <a:spcPct val="0"/>
              </a:spcBef>
            </a:pPr>
            <a:fld id="{9A0DB2DC-4C9A-4742-B13C-FB6460FD3503}" type="slidenum">
              <a:rPr lang="en-US" altLang="zh-CN"/>
            </a:fld>
            <a:endParaRPr lang="en-US" altLang="zh-CN"/>
          </a:p>
        </p:txBody>
      </p:sp>
      <p:sp>
        <p:nvSpPr>
          <p:cNvPr id="17411" name="Rectangle 2"/>
          <p:cNvSpPr>
            <a:spLocks noRot="1" noTextEdit="1"/>
          </p:cNvSpPr>
          <p:nvPr>
            <p:ph type="sldImg"/>
          </p:nvPr>
        </p:nvSpPr>
        <p:spPr>
          <a:ln/>
        </p:spPr>
      </p:sp>
      <p:sp>
        <p:nvSpPr>
          <p:cNvPr id="17412" name="Rectangle 3"/>
          <p:cNvSpPr>
            <a:spLocks noGrp="1"/>
          </p:cNvSpPr>
          <p:nvPr>
            <p:ph type="body" idx="1"/>
          </p:nvPr>
        </p:nvSpPr>
        <p:spPr>
          <a:ln/>
        </p:spPr>
        <p:txBody>
          <a:bodyPr wrap="square" lIns="91440" tIns="45720" rIns="91440" bIns="45720" anchor="t" anchorCtr="0"/>
          <a:p>
            <a:pPr lvl="0" eaLnBrk="1" hangingPunct="1"/>
            <a:r>
              <a:rPr lang="en-US" altLang="zh-CN"/>
              <a:t>Before going into detail of each data structure, we will discuss a new concept first, ADT, which is very important concept in our course. </a:t>
            </a:r>
            <a:endParaRPr lang="en-US" altLang="zh-CN"/>
          </a:p>
          <a:p>
            <a:pPr lvl="0" eaLnBrk="1" hangingPunct="1"/>
            <a:r>
              <a:rPr lang="en-US" altLang="zh-CN"/>
              <a:t>Follow ppt</a:t>
            </a:r>
            <a:endParaRPr lang="en-US" altLang="zh-CN"/>
          </a:p>
          <a:p>
            <a:pPr lvl="0" eaLnBrk="1" hangingPunct="1"/>
            <a:r>
              <a:rPr lang="en-US" altLang="zh-CN"/>
              <a:t> </a:t>
            </a:r>
            <a:endParaRPr lang="en-US" altLang="zh-CN"/>
          </a:p>
        </p:txBody>
      </p:sp>
    </p:spTree>
  </p:cSld>
  <p:clrMapOvr>
    <a:overrideClrMapping bg1="lt1" tx1="dk1" bg2="lt2" tx2="dk2" accent1="accent1" accent2="accent2" accent3="accent3" accent4="accent4" accent5="accent5" accent6="accent6" hlink="hlink" folHlink="folHlink"/>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68609" name="幻灯片图像占位符 1"/>
          <p:cNvSpPr>
            <a:spLocks noGrp="1" noRot="1" noChangeAspect="1" noTextEdit="1"/>
          </p:cNvSpPr>
          <p:nvPr>
            <p:ph type="sldImg"/>
          </p:nvPr>
        </p:nvSpPr>
        <p:spPr>
          <a:ln/>
        </p:spPr>
      </p:sp>
      <p:sp>
        <p:nvSpPr>
          <p:cNvPr id="68610" name="备注占位符 2"/>
          <p:cNvSpPr>
            <a:spLocks noGrp="1"/>
          </p:cNvSpPr>
          <p:nvPr>
            <p:ph type="body" idx="1"/>
          </p:nvPr>
        </p:nvSpPr>
        <p:spPr>
          <a:ln/>
        </p:spPr>
        <p:txBody>
          <a:bodyPr wrap="square" lIns="91440" tIns="45720" rIns="91440" bIns="45720" anchor="ctr" anchorCtr="0"/>
          <a:p>
            <a:pPr lvl="0"/>
            <a:r>
              <a:rPr lang="zh-CN" altLang="en-US"/>
              <a:t>从多项式的例子可以看到，同样的</a:t>
            </a:r>
            <a:r>
              <a:rPr lang="en-US" altLang="zh-CN"/>
              <a:t>ADT</a:t>
            </a:r>
            <a:r>
              <a:rPr lang="zh-CN" altLang="en-US"/>
              <a:t>在不同的实现方式下具有不同的操作效率</a:t>
            </a:r>
            <a:endParaRPr lang="en-US" altLang="zh-CN"/>
          </a:p>
          <a:p>
            <a:pPr lvl="0"/>
            <a:r>
              <a:rPr lang="zh-CN" altLang="en-US"/>
              <a:t>因此在设计数据结构的时候需要考虑使用环境下哪种类型的数据和哪种操作比较多，使用相应的实现方案</a:t>
            </a:r>
            <a:endParaRPr lang="zh-CN" altLang="en-US"/>
          </a:p>
        </p:txBody>
      </p:sp>
      <p:sp>
        <p:nvSpPr>
          <p:cNvPr id="68611"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en-US" altLang="zh-CN" sz="1200" i="0"/>
            </a:fld>
            <a:endParaRPr lang="en-US" altLang="zh-CN" sz="1200" i="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p:sp>
        <p:nvSpPr>
          <p:cNvPr id="70658" name="Rectangle 7"/>
          <p:cNvSpPr txBox="1">
            <a:spLocks noGrp="1"/>
          </p:cNvSpPr>
          <p:nvPr/>
        </p:nvSpPr>
        <p:spPr>
          <a:xfrm>
            <a:off x="3884613" y="8685213"/>
            <a:ext cx="2971800" cy="457200"/>
          </a:xfrm>
          <a:prstGeom prst="rect">
            <a:avLst/>
          </a:prstGeom>
          <a:noFill/>
          <a:ln w="9525">
            <a:noFill/>
          </a:ln>
        </p:spPr>
        <p:txBody>
          <a:bodyPr anchor="b" anchorCtr="0"/>
          <a:p>
            <a:pPr lvl="0" algn="r" eaLnBrk="1" hangingPunct="1">
              <a:spcBef>
                <a:spcPct val="0"/>
              </a:spcBef>
            </a:pPr>
            <a:fld id="{9A0DB2DC-4C9A-4742-B13C-FB6460FD3503}" type="slidenum">
              <a:rPr lang="en-US" altLang="zh-CN"/>
            </a:fld>
            <a:endParaRPr lang="en-US" altLang="zh-CN"/>
          </a:p>
        </p:txBody>
      </p:sp>
      <p:sp>
        <p:nvSpPr>
          <p:cNvPr id="70659" name="Rectangle 2"/>
          <p:cNvSpPr>
            <a:spLocks noRot="1" noTextEdit="1"/>
          </p:cNvSpPr>
          <p:nvPr>
            <p:ph type="sldImg"/>
          </p:nvPr>
        </p:nvSpPr>
        <p:spPr>
          <a:ln/>
        </p:spPr>
      </p:sp>
      <p:sp>
        <p:nvSpPr>
          <p:cNvPr id="70660" name="Rectangle 3"/>
          <p:cNvSpPr>
            <a:spLocks noGrp="1"/>
          </p:cNvSpPr>
          <p:nvPr>
            <p:ph type="body" idx="1"/>
          </p:nvPr>
        </p:nvSpPr>
        <p:spPr>
          <a:ln/>
        </p:spPr>
        <p:txBody>
          <a:bodyPr wrap="square" lIns="91440" tIns="45720" rIns="91440" bIns="45720" anchor="t" anchorCtr="0"/>
          <a:p>
            <a:pPr lvl="0" eaLnBrk="1" hangingPunct="1"/>
            <a:r>
              <a:rPr lang="en-US" altLang="zh-CN"/>
              <a:t>The eff way to rep poly is to keep only nonzero items in the list, to rep poly uniquely we need keep both coef and exp.</a:t>
            </a:r>
            <a:endParaRPr lang="en-US" altLang="zh-CN"/>
          </a:p>
        </p:txBody>
      </p:sp>
    </p:spTree>
  </p:cSld>
  <p:clrMapOvr>
    <a:overrideClrMapping bg1="lt1" tx1="dk1" bg2="lt2" tx2="dk2" accent1="accent1" accent2="accent2" accent3="accent3" accent4="accent4" accent5="accent5" accent6="accent6" hlink="hlink" folHlink="folHlink"/>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p:sp>
        <p:nvSpPr>
          <p:cNvPr id="72706" name="Rectangle 7"/>
          <p:cNvSpPr txBox="1">
            <a:spLocks noGrp="1"/>
          </p:cNvSpPr>
          <p:nvPr/>
        </p:nvSpPr>
        <p:spPr>
          <a:xfrm>
            <a:off x="3884613" y="8685213"/>
            <a:ext cx="2971800" cy="457200"/>
          </a:xfrm>
          <a:prstGeom prst="rect">
            <a:avLst/>
          </a:prstGeom>
          <a:noFill/>
          <a:ln w="9525">
            <a:noFill/>
          </a:ln>
        </p:spPr>
        <p:txBody>
          <a:bodyPr anchor="b" anchorCtr="0"/>
          <a:p>
            <a:pPr lvl="0" algn="r" eaLnBrk="1" hangingPunct="1">
              <a:spcBef>
                <a:spcPct val="0"/>
              </a:spcBef>
            </a:pPr>
            <a:fld id="{9A0DB2DC-4C9A-4742-B13C-FB6460FD3503}" type="slidenum">
              <a:rPr lang="en-US" altLang="zh-CN"/>
            </a:fld>
            <a:endParaRPr lang="en-US" altLang="zh-CN"/>
          </a:p>
        </p:txBody>
      </p:sp>
      <p:sp>
        <p:nvSpPr>
          <p:cNvPr id="72707" name="Rectangle 2"/>
          <p:cNvSpPr>
            <a:spLocks noRot="1" noTextEdit="1"/>
          </p:cNvSpPr>
          <p:nvPr>
            <p:ph type="sldImg"/>
          </p:nvPr>
        </p:nvSpPr>
        <p:spPr>
          <a:ln/>
        </p:spPr>
      </p:sp>
      <p:sp>
        <p:nvSpPr>
          <p:cNvPr id="72708" name="Rectangle 3"/>
          <p:cNvSpPr>
            <a:spLocks noGrp="1"/>
          </p:cNvSpPr>
          <p:nvPr>
            <p:ph type="body" idx="1"/>
          </p:nvPr>
        </p:nvSpPr>
        <p:spPr>
          <a:ln/>
        </p:spPr>
        <p:txBody>
          <a:bodyPr wrap="square" lIns="91440" tIns="45720" rIns="91440" bIns="45720" anchor="t" anchorCtr="0"/>
          <a:p>
            <a:pPr lvl="0" eaLnBrk="1" hangingPunct="1"/>
            <a:r>
              <a:rPr lang="zh-CN" altLang="en-US"/>
              <a:t>表示稀疏的矩阵用链表比用数组更节约空间</a:t>
            </a:r>
            <a:endParaRPr lang="en-US" altLang="zh-CN"/>
          </a:p>
          <a:p>
            <a:pPr lvl="0" eaLnBrk="1" hangingPunct="1"/>
            <a:r>
              <a:rPr lang="en-US" altLang="zh-CN"/>
              <a:t>Another appl is multilists, it is a kind of  data stru which contain many linked list, here is example which may use multilists</a:t>
            </a:r>
            <a:endParaRPr lang="en-US" altLang="zh-CN"/>
          </a:p>
        </p:txBody>
      </p:sp>
    </p:spTree>
  </p:cSld>
  <p:clrMapOvr>
    <a:overrideClrMapping bg1="lt1" tx1="dk1" bg2="lt2" tx2="dk2" accent1="accent1" accent2="accent2" accent3="accent3" accent4="accent4" accent5="accent5" accent6="accent6" hlink="hlink" folHlink="folHlink"/>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p:sp>
        <p:nvSpPr>
          <p:cNvPr id="74754" name="Rectangle 7"/>
          <p:cNvSpPr txBox="1">
            <a:spLocks noGrp="1"/>
          </p:cNvSpPr>
          <p:nvPr/>
        </p:nvSpPr>
        <p:spPr>
          <a:xfrm>
            <a:off x="3884613" y="8685213"/>
            <a:ext cx="2971800" cy="457200"/>
          </a:xfrm>
          <a:prstGeom prst="rect">
            <a:avLst/>
          </a:prstGeom>
          <a:noFill/>
          <a:ln w="9525">
            <a:noFill/>
          </a:ln>
        </p:spPr>
        <p:txBody>
          <a:bodyPr anchor="b" anchorCtr="0"/>
          <a:p>
            <a:pPr lvl="0" algn="r" eaLnBrk="1" hangingPunct="1">
              <a:spcBef>
                <a:spcPct val="0"/>
              </a:spcBef>
            </a:pPr>
            <a:fld id="{9A0DB2DC-4C9A-4742-B13C-FB6460FD3503}" type="slidenum">
              <a:rPr lang="en-US" altLang="zh-CN"/>
            </a:fld>
            <a:endParaRPr lang="en-US" altLang="zh-CN"/>
          </a:p>
        </p:txBody>
      </p:sp>
      <p:sp>
        <p:nvSpPr>
          <p:cNvPr id="74755" name="Rectangle 2"/>
          <p:cNvSpPr>
            <a:spLocks noRot="1" noTextEdit="1"/>
          </p:cNvSpPr>
          <p:nvPr>
            <p:ph type="sldImg"/>
          </p:nvPr>
        </p:nvSpPr>
        <p:spPr>
          <a:ln/>
        </p:spPr>
      </p:sp>
      <p:sp>
        <p:nvSpPr>
          <p:cNvPr id="74756" name="Rectangle 3"/>
          <p:cNvSpPr>
            <a:spLocks noGrp="1"/>
          </p:cNvSpPr>
          <p:nvPr>
            <p:ph type="body" idx="1"/>
          </p:nvPr>
        </p:nvSpPr>
        <p:spPr>
          <a:ln/>
        </p:spPr>
        <p:txBody>
          <a:bodyPr wrap="square" lIns="91440" tIns="45720" rIns="91440" bIns="45720" anchor="t" anchorCtr="0"/>
          <a:p>
            <a:pPr lvl="0" eaLnBrk="1" hangingPunct="1"/>
            <a:r>
              <a:rPr lang="zh-CN" altLang="en-US"/>
              <a:t>回想多项式的链表表示，每一个节点包含了系数和指数两项。这里可不可以用一个节点包含学生名字和课程名字两项呢？</a:t>
            </a:r>
            <a:endParaRPr lang="en-US" altLang="zh-CN"/>
          </a:p>
          <a:p>
            <a:pPr lvl="0" eaLnBrk="1" hangingPunct="1"/>
            <a:r>
              <a:rPr lang="zh-CN" altLang="en-US"/>
              <a:t>当然可以，画图可见。</a:t>
            </a:r>
            <a:endParaRPr lang="en-US" altLang="zh-CN"/>
          </a:p>
          <a:p>
            <a:pPr lvl="0" eaLnBrk="1" hangingPunct="1"/>
            <a:r>
              <a:rPr lang="zh-CN" altLang="en-US"/>
              <a:t>但是检索起来比较麻烦。数组表示易于检索但浪费空间，链表表示节省空间但难于检索</a:t>
            </a:r>
            <a:endParaRPr lang="en-US" altLang="zh-CN"/>
          </a:p>
          <a:p>
            <a:pPr lvl="0" eaLnBrk="1" hangingPunct="1"/>
            <a:r>
              <a:rPr lang="zh-CN" altLang="en-US"/>
              <a:t>有没有既省空间又便于检索的数据结构？</a:t>
            </a:r>
            <a:endParaRPr lang="en-US" altLang="zh-CN"/>
          </a:p>
          <a:p>
            <a:pPr lvl="0" eaLnBrk="1" hangingPunct="1"/>
            <a:r>
              <a:rPr lang="en-US" altLang="zh-CN"/>
              <a:t>10.20</a:t>
            </a:r>
            <a:endParaRPr lang="en-US" altLang="zh-CN"/>
          </a:p>
          <a:p>
            <a:pPr lvl="0" eaLnBrk="1" hangingPunct="1"/>
            <a:r>
              <a:rPr lang="en-US" altLang="zh-CN"/>
              <a:t>a multilists have many linked lists, in this example, for each course there is lnk lst, each node in the list rep a stdt who reg this course, for each stdt there is also lnk lst, each node in the list rep a course which this stdt reg. so we can traverse a row to see who reg this course, or trav a col to see which a stdt reg.</a:t>
            </a:r>
            <a:endParaRPr lang="en-US" altLang="zh-CN"/>
          </a:p>
          <a:p>
            <a:pPr lvl="0" eaLnBrk="1" hangingPunct="1"/>
            <a:endParaRPr lang="en-US" altLang="zh-CN"/>
          </a:p>
          <a:p>
            <a:pPr lvl="0" eaLnBrk="1" hangingPunct="1"/>
            <a:r>
              <a:rPr lang="en-US" altLang="zh-CN"/>
              <a:t>The DS show in this diag is not best way, because when we trav a row, for each node in this row we have to trav a col to decide which col it is in.</a:t>
            </a:r>
            <a:endParaRPr lang="en-US" altLang="zh-CN"/>
          </a:p>
          <a:p>
            <a:pPr lvl="0" eaLnBrk="1" hangingPunct="1"/>
            <a:endParaRPr lang="en-US" altLang="zh-CN"/>
          </a:p>
        </p:txBody>
      </p:sp>
    </p:spTree>
  </p:cSld>
  <p:clrMapOvr>
    <a:overrideClrMapping bg1="lt1" tx1="dk1" bg2="lt2" tx2="dk2" accent1="accent1" accent2="accent2" accent3="accent3" accent4="accent4" accent5="accent5" accent6="accent6" hlink="hlink" folHlink="folHlink"/>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p:sp>
        <p:nvSpPr>
          <p:cNvPr id="76802" name="Rectangle 7"/>
          <p:cNvSpPr txBox="1">
            <a:spLocks noGrp="1"/>
          </p:cNvSpPr>
          <p:nvPr/>
        </p:nvSpPr>
        <p:spPr>
          <a:xfrm>
            <a:off x="3884613" y="8685213"/>
            <a:ext cx="2971800" cy="457200"/>
          </a:xfrm>
          <a:prstGeom prst="rect">
            <a:avLst/>
          </a:prstGeom>
          <a:noFill/>
          <a:ln w="9525">
            <a:noFill/>
          </a:ln>
        </p:spPr>
        <p:txBody>
          <a:bodyPr anchor="b" anchorCtr="0"/>
          <a:p>
            <a:pPr lvl="0" algn="r" eaLnBrk="1" hangingPunct="1">
              <a:spcBef>
                <a:spcPct val="0"/>
              </a:spcBef>
            </a:pPr>
            <a:fld id="{9A0DB2DC-4C9A-4742-B13C-FB6460FD3503}" type="slidenum">
              <a:rPr lang="en-US" altLang="zh-CN"/>
            </a:fld>
            <a:endParaRPr lang="en-US" altLang="zh-CN"/>
          </a:p>
        </p:txBody>
      </p:sp>
      <p:sp>
        <p:nvSpPr>
          <p:cNvPr id="76803" name="Rectangle 2"/>
          <p:cNvSpPr>
            <a:spLocks noRot="1" noTextEdit="1"/>
          </p:cNvSpPr>
          <p:nvPr>
            <p:ph type="sldImg"/>
          </p:nvPr>
        </p:nvSpPr>
        <p:spPr>
          <a:ln/>
        </p:spPr>
      </p:sp>
      <p:sp>
        <p:nvSpPr>
          <p:cNvPr id="76804" name="Rectangle 3"/>
          <p:cNvSpPr>
            <a:spLocks noGrp="1"/>
          </p:cNvSpPr>
          <p:nvPr>
            <p:ph type="body" idx="1"/>
          </p:nvPr>
        </p:nvSpPr>
        <p:spPr>
          <a:ln/>
        </p:spPr>
        <p:txBody>
          <a:bodyPr wrap="square" lIns="91440" tIns="45720" rIns="91440" bIns="45720" anchor="t" anchorCtr="0"/>
          <a:p>
            <a:pPr lvl="0" eaLnBrk="1" hangingPunct="1"/>
            <a:endParaRPr lang="en-US" altLang="zh-CN"/>
          </a:p>
          <a:p>
            <a:pPr lvl="0" eaLnBrk="1" hangingPunct="1"/>
            <a:r>
              <a:rPr lang="zh-CN" altLang="en-US"/>
              <a:t>这种实现也称作静态链表</a:t>
            </a:r>
            <a:endParaRPr lang="en-US" altLang="zh-CN"/>
          </a:p>
          <a:p>
            <a:pPr lvl="0" eaLnBrk="1" hangingPunct="1"/>
            <a:r>
              <a:rPr lang="en-US" altLang="zh-CN"/>
              <a:t>2011.9.22</a:t>
            </a:r>
            <a:endParaRPr lang="en-US" altLang="zh-CN"/>
          </a:p>
          <a:p>
            <a:pPr lvl="0" eaLnBrk="1" hangingPunct="1"/>
            <a:r>
              <a:rPr lang="en-US" altLang="zh-CN"/>
              <a:t>Now let’s look at another kind of linked list, in some books it is called static linked list,because we implement linked list in an array, in this book it is called …... In this impl we put all lnk lst in a arr whose elem rep node. Compared with linked list We need keep manage free space by ourself , Node in lnk list need to be created or freed dynly . Some prog lang does not support ptr type, but we may still need lnk list. In this case we can use </a:t>
            </a:r>
            <a:r>
              <a:rPr lang="en-US" altLang="zh-CN" b="1"/>
              <a:t>Cursor Implementation of Linked Lists</a:t>
            </a:r>
            <a:r>
              <a:rPr lang="en-US" altLang="zh-CN"/>
              <a:t>  . </a:t>
            </a:r>
            <a:endParaRPr lang="en-US" altLang="zh-CN"/>
          </a:p>
        </p:txBody>
      </p:sp>
    </p:spTree>
  </p:cSld>
  <p:clrMapOvr>
    <a:overrideClrMapping bg1="lt1" tx1="dk1" bg2="lt2" tx2="dk2" accent1="accent1" accent2="accent2" accent3="accent3" accent4="accent4" accent5="accent5" accent6="accent6" hlink="hlink" folHlink="folHlink"/>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79873" name="幻灯片图像占位符 1"/>
          <p:cNvSpPr>
            <a:spLocks noGrp="1" noRot="1" noChangeAspect="1" noTextEdit="1"/>
          </p:cNvSpPr>
          <p:nvPr>
            <p:ph type="sldImg"/>
          </p:nvPr>
        </p:nvSpPr>
        <p:spPr>
          <a:ln/>
        </p:spPr>
      </p:sp>
      <p:sp>
        <p:nvSpPr>
          <p:cNvPr id="79874" name="备注占位符 2"/>
          <p:cNvSpPr>
            <a:spLocks noGrp="1"/>
          </p:cNvSpPr>
          <p:nvPr>
            <p:ph type="body" idx="1"/>
          </p:nvPr>
        </p:nvSpPr>
        <p:spPr>
          <a:ln/>
        </p:spPr>
        <p:txBody>
          <a:bodyPr wrap="square" lIns="91440" tIns="45720" rIns="91440" bIns="45720" anchor="ctr" anchorCtr="0"/>
          <a:p>
            <a:pPr lvl="0"/>
            <a:r>
              <a:rPr lang="zh-CN" altLang="en-US"/>
              <a:t>给一个游标实现的线性表查找操作</a:t>
            </a:r>
            <a:endParaRPr lang="en-US" altLang="zh-CN"/>
          </a:p>
          <a:p>
            <a:pPr lvl="0"/>
            <a:r>
              <a:rPr lang="zh-CN" altLang="en-US"/>
              <a:t>回想一下链表实现的线性表查找操作，就像失散多年的兄弟！</a:t>
            </a:r>
            <a:endParaRPr lang="en-US" altLang="zh-CN"/>
          </a:p>
          <a:p>
            <a:pPr lvl="0"/>
            <a:r>
              <a:rPr lang="zh-CN" altLang="en-US"/>
              <a:t>关键是，函数的参数和返回值形式都一样。对于</a:t>
            </a:r>
            <a:r>
              <a:rPr lang="en-US" altLang="zh-CN"/>
              <a:t>ADT</a:t>
            </a:r>
            <a:r>
              <a:rPr lang="zh-CN" altLang="en-US"/>
              <a:t>的用户来说，操作的具体实现是透明的</a:t>
            </a:r>
            <a:endParaRPr lang="zh-CN" altLang="en-US"/>
          </a:p>
        </p:txBody>
      </p:sp>
      <p:sp>
        <p:nvSpPr>
          <p:cNvPr id="79875"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en-US" altLang="zh-CN" sz="1200" i="0"/>
            </a:fld>
            <a:endParaRPr lang="en-US" altLang="zh-CN" sz="1200" i="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p:sp>
        <p:nvSpPr>
          <p:cNvPr id="81922" name="Rectangle 7"/>
          <p:cNvSpPr txBox="1">
            <a:spLocks noGrp="1"/>
          </p:cNvSpPr>
          <p:nvPr/>
        </p:nvSpPr>
        <p:spPr>
          <a:xfrm>
            <a:off x="3884613" y="8685213"/>
            <a:ext cx="2971800" cy="457200"/>
          </a:xfrm>
          <a:prstGeom prst="rect">
            <a:avLst/>
          </a:prstGeom>
          <a:noFill/>
          <a:ln w="9525">
            <a:noFill/>
          </a:ln>
        </p:spPr>
        <p:txBody>
          <a:bodyPr anchor="b" anchorCtr="0"/>
          <a:p>
            <a:pPr lvl="0" algn="r" eaLnBrk="1" hangingPunct="1">
              <a:spcBef>
                <a:spcPct val="0"/>
              </a:spcBef>
            </a:pPr>
            <a:fld id="{9A0DB2DC-4C9A-4742-B13C-FB6460FD3503}" type="slidenum">
              <a:rPr lang="en-US" altLang="zh-CN"/>
            </a:fld>
            <a:endParaRPr lang="en-US" altLang="zh-CN"/>
          </a:p>
        </p:txBody>
      </p:sp>
      <p:sp>
        <p:nvSpPr>
          <p:cNvPr id="81923" name="Rectangle 2"/>
          <p:cNvSpPr>
            <a:spLocks noRot="1" noTextEdit="1"/>
          </p:cNvSpPr>
          <p:nvPr>
            <p:ph type="sldImg"/>
          </p:nvPr>
        </p:nvSpPr>
        <p:spPr>
          <a:xfrm>
            <a:off x="1106488" y="666750"/>
            <a:ext cx="4645025" cy="3484563"/>
          </a:xfrm>
          <a:ln/>
        </p:spPr>
      </p:sp>
      <p:sp>
        <p:nvSpPr>
          <p:cNvPr id="81924" name="Rectangle 3"/>
          <p:cNvSpPr>
            <a:spLocks noGrp="1"/>
          </p:cNvSpPr>
          <p:nvPr>
            <p:ph type="body" idx="1"/>
          </p:nvPr>
        </p:nvSpPr>
        <p:spPr>
          <a:xfrm>
            <a:off x="904875" y="4373563"/>
            <a:ext cx="5048250" cy="4078287"/>
          </a:xfrm>
          <a:ln/>
        </p:spPr>
        <p:txBody>
          <a:bodyPr wrap="square" lIns="91440" tIns="45720" rIns="91440" bIns="45720" anchor="t" anchorCtr="0"/>
          <a:p>
            <a:pPr lvl="0" eaLnBrk="1" hangingPunct="1"/>
            <a:r>
              <a:rPr lang="en-US" altLang="zh-CN"/>
              <a:t>2005</a:t>
            </a:r>
            <a:endParaRPr lang="en-US" altLang="zh-CN"/>
          </a:p>
        </p:txBody>
      </p:sp>
    </p:spTree>
  </p:cSld>
  <p:clrMapOvr>
    <a:overrideClrMapping bg1="lt1" tx1="dk1" bg2="lt2" tx2="dk2" accent1="accent1" accent2="accent2" accent3="accent3" accent4="accent4" accent5="accent5" accent6="accent6" hlink="hlink" folHlink="folHlink"/>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p:sp>
        <p:nvSpPr>
          <p:cNvPr id="83970" name="Rectangle 7"/>
          <p:cNvSpPr txBox="1">
            <a:spLocks noGrp="1"/>
          </p:cNvSpPr>
          <p:nvPr/>
        </p:nvSpPr>
        <p:spPr>
          <a:xfrm>
            <a:off x="3884613" y="8685213"/>
            <a:ext cx="2971800" cy="457200"/>
          </a:xfrm>
          <a:prstGeom prst="rect">
            <a:avLst/>
          </a:prstGeom>
          <a:noFill/>
          <a:ln w="9525">
            <a:noFill/>
          </a:ln>
        </p:spPr>
        <p:txBody>
          <a:bodyPr anchor="b" anchorCtr="0"/>
          <a:p>
            <a:pPr lvl="0" algn="r" eaLnBrk="1" hangingPunct="1">
              <a:spcBef>
                <a:spcPct val="0"/>
              </a:spcBef>
            </a:pPr>
            <a:fld id="{9A0DB2DC-4C9A-4742-B13C-FB6460FD3503}" type="slidenum">
              <a:rPr lang="en-US" altLang="zh-CN"/>
            </a:fld>
            <a:endParaRPr lang="en-US" altLang="zh-CN"/>
          </a:p>
        </p:txBody>
      </p:sp>
      <p:sp>
        <p:nvSpPr>
          <p:cNvPr id="83971" name="Rectangle 2"/>
          <p:cNvSpPr>
            <a:spLocks noRot="1" noTextEdit="1"/>
          </p:cNvSpPr>
          <p:nvPr>
            <p:ph type="sldImg"/>
          </p:nvPr>
        </p:nvSpPr>
        <p:spPr>
          <a:xfrm>
            <a:off x="1106488" y="666750"/>
            <a:ext cx="4645025" cy="3484563"/>
          </a:xfrm>
          <a:ln/>
        </p:spPr>
      </p:sp>
      <p:sp>
        <p:nvSpPr>
          <p:cNvPr id="83972" name="Rectangle 3"/>
          <p:cNvSpPr>
            <a:spLocks noGrp="1"/>
          </p:cNvSpPr>
          <p:nvPr>
            <p:ph type="body" idx="1"/>
          </p:nvPr>
        </p:nvSpPr>
        <p:spPr>
          <a:xfrm>
            <a:off x="904875" y="4373563"/>
            <a:ext cx="5048250" cy="4078287"/>
          </a:xfrm>
          <a:ln/>
        </p:spPr>
        <p:txBody>
          <a:bodyPr wrap="square" lIns="91440" tIns="45720" rIns="91440" bIns="45720" anchor="t" anchorCtr="0"/>
          <a:p>
            <a:pPr lvl="0" eaLnBrk="1" hangingPunct="1"/>
            <a:r>
              <a:rPr lang="en-US" altLang="zh-CN"/>
              <a:t>2005</a:t>
            </a:r>
            <a:endParaRPr lang="en-US" altLang="zh-CN"/>
          </a:p>
        </p:txBody>
      </p:sp>
    </p:spTree>
  </p:cSld>
  <p:clrMapOvr>
    <a:overrideClrMapping bg1="lt1" tx1="dk1" bg2="lt2" tx2="dk2" accent1="accent1" accent2="accent2" accent3="accent3" accent4="accent4" accent5="accent5" accent6="accent6" hlink="hlink" folHlink="folHlink"/>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p:sp>
        <p:nvSpPr>
          <p:cNvPr id="88066" name="Rectangle 7"/>
          <p:cNvSpPr txBox="1">
            <a:spLocks noGrp="1"/>
          </p:cNvSpPr>
          <p:nvPr/>
        </p:nvSpPr>
        <p:spPr>
          <a:xfrm>
            <a:off x="3884613" y="8685213"/>
            <a:ext cx="2971800" cy="457200"/>
          </a:xfrm>
          <a:prstGeom prst="rect">
            <a:avLst/>
          </a:prstGeom>
          <a:noFill/>
          <a:ln w="9525">
            <a:noFill/>
          </a:ln>
        </p:spPr>
        <p:txBody>
          <a:bodyPr anchor="b" anchorCtr="0"/>
          <a:p>
            <a:pPr lvl="0" algn="r" eaLnBrk="1" hangingPunct="1">
              <a:spcBef>
                <a:spcPct val="0"/>
              </a:spcBef>
            </a:pPr>
            <a:fld id="{9A0DB2DC-4C9A-4742-B13C-FB6460FD3503}" type="slidenum">
              <a:rPr lang="en-US" altLang="zh-CN"/>
            </a:fld>
            <a:endParaRPr lang="en-US" altLang="zh-CN"/>
          </a:p>
        </p:txBody>
      </p:sp>
      <p:sp>
        <p:nvSpPr>
          <p:cNvPr id="88067" name="Rectangle 2"/>
          <p:cNvSpPr>
            <a:spLocks noRot="1" noTextEdit="1"/>
          </p:cNvSpPr>
          <p:nvPr>
            <p:ph type="sldImg"/>
          </p:nvPr>
        </p:nvSpPr>
        <p:spPr>
          <a:ln/>
        </p:spPr>
      </p:sp>
      <p:sp>
        <p:nvSpPr>
          <p:cNvPr id="88068" name="Rectangle 3"/>
          <p:cNvSpPr>
            <a:spLocks noGrp="1"/>
          </p:cNvSpPr>
          <p:nvPr>
            <p:ph type="body" idx="1"/>
          </p:nvPr>
        </p:nvSpPr>
        <p:spPr>
          <a:ln/>
        </p:spPr>
        <p:txBody>
          <a:bodyPr wrap="square" lIns="91440" tIns="45720" rIns="91440" bIns="45720" anchor="t" anchorCtr="0"/>
          <a:p>
            <a:pPr lvl="0" eaLnBrk="1" hangingPunct="1"/>
            <a:r>
              <a:rPr lang="en-US" altLang="zh-CN"/>
              <a:t>10.12</a:t>
            </a:r>
            <a:endParaRPr lang="en-US" altLang="zh-CN"/>
          </a:p>
          <a:p>
            <a:pPr lvl="0" eaLnBrk="1" hangingPunct="1"/>
            <a:r>
              <a:rPr lang="en-US" altLang="zh-CN"/>
              <a:t>A stack is also a linear structure but we can only insert and delete data at end of list</a:t>
            </a:r>
            <a:endParaRPr lang="en-US" altLang="zh-CN"/>
          </a:p>
          <a:p>
            <a:pPr lvl="0" eaLnBrk="1" hangingPunct="1"/>
            <a:endParaRPr lang="en-US" altLang="zh-CN"/>
          </a:p>
        </p:txBody>
      </p:sp>
    </p:spTree>
  </p:cSld>
  <p:clrMapOvr>
    <a:overrideClrMapping bg1="lt1" tx1="dk1" bg2="lt2" tx2="dk2" accent1="accent1" accent2="accent2" accent3="accent3" accent4="accent4" accent5="accent5" accent6="accent6" hlink="hlink" folHlink="folHlink"/>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90113" name="幻灯片图像占位符 1"/>
          <p:cNvSpPr>
            <a:spLocks noGrp="1" noRot="1" noChangeAspect="1" noTextEdit="1"/>
          </p:cNvSpPr>
          <p:nvPr>
            <p:ph type="sldImg"/>
          </p:nvPr>
        </p:nvSpPr>
        <p:spPr>
          <a:ln/>
        </p:spPr>
      </p:sp>
      <p:sp>
        <p:nvSpPr>
          <p:cNvPr id="90114" name="备注占位符 2"/>
          <p:cNvSpPr>
            <a:spLocks noGrp="1"/>
          </p:cNvSpPr>
          <p:nvPr>
            <p:ph type="body" idx="1"/>
          </p:nvPr>
        </p:nvSpPr>
        <p:spPr>
          <a:ln/>
        </p:spPr>
        <p:txBody>
          <a:bodyPr wrap="square" lIns="91440" tIns="45720" rIns="91440" bIns="45720" anchor="ctr" anchorCtr="0"/>
          <a:p>
            <a:pPr lvl="0"/>
            <a:r>
              <a:rPr lang="en-US" altLang="zh-CN"/>
              <a:t>push</a:t>
            </a:r>
            <a:r>
              <a:rPr lang="zh-CN" altLang="en-US"/>
              <a:t> </a:t>
            </a:r>
            <a:r>
              <a:rPr lang="en-US" altLang="zh-CN"/>
              <a:t>pop</a:t>
            </a:r>
            <a:r>
              <a:rPr lang="zh-CN" altLang="en-US"/>
              <a:t> </a:t>
            </a:r>
            <a:r>
              <a:rPr lang="en-US" altLang="zh-CN"/>
              <a:t>O(1)</a:t>
            </a:r>
            <a:endParaRPr lang="zh-CN" altLang="en-US"/>
          </a:p>
        </p:txBody>
      </p:sp>
      <p:sp>
        <p:nvSpPr>
          <p:cNvPr id="90115"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en-US" altLang="zh-CN" sz="1200" i="0"/>
            </a:fld>
            <a:endParaRPr lang="en-US" altLang="zh-CN" sz="1200" i="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p:sp>
        <p:nvSpPr>
          <p:cNvPr id="19458" name="Rectangle 7"/>
          <p:cNvSpPr txBox="1">
            <a:spLocks noGrp="1"/>
          </p:cNvSpPr>
          <p:nvPr/>
        </p:nvSpPr>
        <p:spPr>
          <a:xfrm>
            <a:off x="3884613" y="8685213"/>
            <a:ext cx="2971800" cy="457200"/>
          </a:xfrm>
          <a:prstGeom prst="rect">
            <a:avLst/>
          </a:prstGeom>
          <a:noFill/>
          <a:ln w="9525">
            <a:noFill/>
          </a:ln>
        </p:spPr>
        <p:txBody>
          <a:bodyPr anchor="b" anchorCtr="0"/>
          <a:p>
            <a:pPr lvl="0" algn="r" eaLnBrk="1" hangingPunct="1">
              <a:spcBef>
                <a:spcPct val="0"/>
              </a:spcBef>
            </a:pPr>
            <a:fld id="{9A0DB2DC-4C9A-4742-B13C-FB6460FD3503}" type="slidenum">
              <a:rPr lang="en-US" altLang="zh-CN"/>
            </a:fld>
            <a:endParaRPr lang="en-US" altLang="zh-CN"/>
          </a:p>
        </p:txBody>
      </p:sp>
      <p:sp>
        <p:nvSpPr>
          <p:cNvPr id="19459" name="Rectangle 2"/>
          <p:cNvSpPr>
            <a:spLocks noRot="1" noTextEdit="1"/>
          </p:cNvSpPr>
          <p:nvPr>
            <p:ph type="sldImg"/>
          </p:nvPr>
        </p:nvSpPr>
        <p:spPr>
          <a:ln/>
        </p:spPr>
      </p:sp>
      <p:sp>
        <p:nvSpPr>
          <p:cNvPr id="19460" name="Rectangle 3"/>
          <p:cNvSpPr>
            <a:spLocks noGrp="1"/>
          </p:cNvSpPr>
          <p:nvPr>
            <p:ph type="body" idx="1"/>
          </p:nvPr>
        </p:nvSpPr>
        <p:spPr>
          <a:ln/>
        </p:spPr>
        <p:txBody>
          <a:bodyPr wrap="square" lIns="91440" tIns="45720" rIns="91440" bIns="45720" anchor="t" anchorCtr="0"/>
          <a:p>
            <a:pPr lvl="0"/>
            <a:r>
              <a:rPr lang="zh-CN" altLang="en-US"/>
              <a:t>功能与具体实现方式的分离</a:t>
            </a:r>
            <a:endParaRPr lang="zh-CN" altLang="en-US"/>
          </a:p>
          <a:p>
            <a:pPr lvl="0" eaLnBrk="1" hangingPunct="1"/>
            <a:r>
              <a:rPr lang="en-US" altLang="zh-CN"/>
              <a:t> </a:t>
            </a:r>
            <a:endParaRPr lang="en-US" altLang="zh-CN"/>
          </a:p>
        </p:txBody>
      </p:sp>
    </p:spTree>
  </p:cSld>
  <p:clrMapOvr>
    <a:overrideClrMapping bg1="lt1" tx1="dk1" bg2="lt2" tx2="dk2" accent1="accent1" accent2="accent2" accent3="accent3" accent4="accent4" accent5="accent5" accent6="accent6" hlink="hlink" folHlink="folHlink"/>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p:sp>
        <p:nvSpPr>
          <p:cNvPr id="92162" name="Rectangle 7"/>
          <p:cNvSpPr txBox="1">
            <a:spLocks noGrp="1"/>
          </p:cNvSpPr>
          <p:nvPr/>
        </p:nvSpPr>
        <p:spPr>
          <a:xfrm>
            <a:off x="3884613" y="8685213"/>
            <a:ext cx="2971800" cy="457200"/>
          </a:xfrm>
          <a:prstGeom prst="rect">
            <a:avLst/>
          </a:prstGeom>
          <a:noFill/>
          <a:ln w="9525">
            <a:noFill/>
          </a:ln>
        </p:spPr>
        <p:txBody>
          <a:bodyPr anchor="b" anchorCtr="0"/>
          <a:p>
            <a:pPr lvl="0" algn="r" eaLnBrk="1" hangingPunct="1">
              <a:spcBef>
                <a:spcPct val="0"/>
              </a:spcBef>
            </a:pPr>
            <a:fld id="{9A0DB2DC-4C9A-4742-B13C-FB6460FD3503}" type="slidenum">
              <a:rPr lang="en-US" altLang="zh-CN"/>
            </a:fld>
            <a:endParaRPr lang="en-US" altLang="zh-CN"/>
          </a:p>
        </p:txBody>
      </p:sp>
      <p:sp>
        <p:nvSpPr>
          <p:cNvPr id="92163" name="Rectangle 2"/>
          <p:cNvSpPr>
            <a:spLocks noRot="1" noTextEdit="1"/>
          </p:cNvSpPr>
          <p:nvPr>
            <p:ph type="sldImg"/>
          </p:nvPr>
        </p:nvSpPr>
        <p:spPr>
          <a:ln/>
        </p:spPr>
      </p:sp>
      <p:sp>
        <p:nvSpPr>
          <p:cNvPr id="92164" name="Rectangle 3"/>
          <p:cNvSpPr>
            <a:spLocks noGrp="1"/>
          </p:cNvSpPr>
          <p:nvPr>
            <p:ph type="body" idx="1"/>
          </p:nvPr>
        </p:nvSpPr>
        <p:spPr>
          <a:ln/>
        </p:spPr>
        <p:txBody>
          <a:bodyPr wrap="square" lIns="91440" tIns="45720" rIns="91440" bIns="45720" anchor="t" anchorCtr="0"/>
          <a:p>
            <a:pPr lvl="0" eaLnBrk="1" hangingPunct="1"/>
            <a:r>
              <a:rPr lang="zh-CN" altLang="en-US"/>
              <a:t>数组实现的栈，要在</a:t>
            </a:r>
            <a:r>
              <a:rPr lang="en-US" altLang="zh-CN"/>
              <a:t>0</a:t>
            </a:r>
            <a:r>
              <a:rPr lang="zh-CN" altLang="en-US"/>
              <a:t>下标还是</a:t>
            </a:r>
            <a:r>
              <a:rPr lang="en-US" altLang="zh-CN"/>
              <a:t>size</a:t>
            </a:r>
            <a:r>
              <a:rPr lang="zh-CN" altLang="en-US"/>
              <a:t>下标位置作为栈顶？</a:t>
            </a:r>
            <a:endParaRPr lang="en-US" altLang="zh-CN"/>
          </a:p>
          <a:p>
            <a:pPr lvl="0" eaLnBrk="1" hangingPunct="1"/>
            <a:r>
              <a:rPr lang="zh-CN" altLang="en-US"/>
              <a:t>画一个图就明白了</a:t>
            </a:r>
            <a:endParaRPr lang="en-US" altLang="zh-CN"/>
          </a:p>
          <a:p>
            <a:pPr lvl="0" eaLnBrk="1" hangingPunct="1"/>
            <a:r>
              <a:rPr lang="en-US" altLang="zh-CN"/>
              <a:t>push</a:t>
            </a:r>
            <a:r>
              <a:rPr lang="zh-CN" altLang="en-US"/>
              <a:t> </a:t>
            </a:r>
            <a:r>
              <a:rPr lang="en-US" altLang="zh-CN"/>
              <a:t>pop</a:t>
            </a:r>
            <a:r>
              <a:rPr lang="zh-CN" altLang="en-US"/>
              <a:t> 还是</a:t>
            </a:r>
            <a:r>
              <a:rPr lang="en-US" altLang="zh-CN"/>
              <a:t>O(1)</a:t>
            </a:r>
            <a:endParaRPr lang="en-US" altLang="zh-CN"/>
          </a:p>
          <a:p>
            <a:pPr lvl="0" eaLnBrk="1" hangingPunct="1"/>
            <a:r>
              <a:rPr lang="en-US" altLang="zh-CN"/>
              <a:t>10-17</a:t>
            </a:r>
            <a:endParaRPr lang="en-US" altLang="zh-CN"/>
          </a:p>
          <a:p>
            <a:pPr lvl="0" eaLnBrk="1" hangingPunct="1"/>
            <a:endParaRPr lang="en-US" altLang="zh-CN"/>
          </a:p>
          <a:p>
            <a:pPr lvl="0" eaLnBrk="1" hangingPunct="1"/>
            <a:r>
              <a:rPr lang="en-US" altLang="zh-CN"/>
              <a:t>In arr impl, we need know capacity of arr, we need know where is top of stack, and we need a ptr to arr.</a:t>
            </a:r>
            <a:endParaRPr lang="en-US" altLang="zh-CN"/>
          </a:p>
        </p:txBody>
      </p:sp>
    </p:spTree>
  </p:cSld>
  <p:clrMapOvr>
    <a:overrideClrMapping bg1="lt1" tx1="dk1" bg2="lt2" tx2="dk2" accent1="accent1" accent2="accent2" accent3="accent3" accent4="accent4" accent5="accent5" accent6="accent6" hlink="hlink" folHlink="folHlink"/>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p:sp>
        <p:nvSpPr>
          <p:cNvPr id="94210" name="Rectangle 7"/>
          <p:cNvSpPr txBox="1">
            <a:spLocks noGrp="1"/>
          </p:cNvSpPr>
          <p:nvPr/>
        </p:nvSpPr>
        <p:spPr>
          <a:xfrm>
            <a:off x="3884613" y="8685213"/>
            <a:ext cx="2971800" cy="457200"/>
          </a:xfrm>
          <a:prstGeom prst="rect">
            <a:avLst/>
          </a:prstGeom>
          <a:noFill/>
          <a:ln w="9525">
            <a:noFill/>
          </a:ln>
        </p:spPr>
        <p:txBody>
          <a:bodyPr anchor="b" anchorCtr="0"/>
          <a:p>
            <a:pPr lvl="0" algn="r" eaLnBrk="1" hangingPunct="1">
              <a:spcBef>
                <a:spcPct val="0"/>
              </a:spcBef>
            </a:pPr>
            <a:fld id="{9A0DB2DC-4C9A-4742-B13C-FB6460FD3503}" type="slidenum">
              <a:rPr lang="en-US" altLang="zh-CN"/>
            </a:fld>
            <a:endParaRPr lang="en-US" altLang="zh-CN"/>
          </a:p>
        </p:txBody>
      </p:sp>
      <p:sp>
        <p:nvSpPr>
          <p:cNvPr id="94211" name="Rectangle 2"/>
          <p:cNvSpPr>
            <a:spLocks noRot="1" noTextEdit="1"/>
          </p:cNvSpPr>
          <p:nvPr>
            <p:ph type="sldImg"/>
          </p:nvPr>
        </p:nvSpPr>
        <p:spPr>
          <a:ln/>
        </p:spPr>
      </p:sp>
      <p:sp>
        <p:nvSpPr>
          <p:cNvPr id="94212" name="Rectangle 3"/>
          <p:cNvSpPr>
            <a:spLocks noGrp="1"/>
          </p:cNvSpPr>
          <p:nvPr>
            <p:ph type="body" idx="1"/>
          </p:nvPr>
        </p:nvSpPr>
        <p:spPr>
          <a:ln/>
        </p:spPr>
        <p:txBody>
          <a:bodyPr wrap="square" lIns="91440" tIns="45720" rIns="91440" bIns="45720" anchor="t" anchorCtr="0"/>
          <a:p>
            <a:pPr lvl="0" eaLnBrk="1" hangingPunct="1"/>
            <a:r>
              <a:rPr lang="en-US" altLang="zh-CN"/>
              <a:t>This op has one parameter which tell us how big stack could be. We need allocate two mem spaces, one is for stack struct ,another is for arr.</a:t>
            </a:r>
            <a:endParaRPr lang="en-US" altLang="zh-CN"/>
          </a:p>
        </p:txBody>
      </p:sp>
    </p:spTree>
  </p:cSld>
  <p:clrMapOvr>
    <a:overrideClrMapping bg1="lt1" tx1="dk1" bg2="lt2" tx2="dk2" accent1="accent1" accent2="accent2" accent3="accent3" accent4="accent4" accent5="accent5" accent6="accent6" hlink="hlink" folHlink="folHlink"/>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p:sp>
        <p:nvSpPr>
          <p:cNvPr id="97282" name="Rectangle 7"/>
          <p:cNvSpPr txBox="1">
            <a:spLocks noGrp="1"/>
          </p:cNvSpPr>
          <p:nvPr/>
        </p:nvSpPr>
        <p:spPr>
          <a:xfrm>
            <a:off x="3884613" y="8685213"/>
            <a:ext cx="2971800" cy="457200"/>
          </a:xfrm>
          <a:prstGeom prst="rect">
            <a:avLst/>
          </a:prstGeom>
          <a:noFill/>
          <a:ln w="9525">
            <a:noFill/>
          </a:ln>
        </p:spPr>
        <p:txBody>
          <a:bodyPr anchor="b" anchorCtr="0"/>
          <a:p>
            <a:pPr lvl="0" algn="r" eaLnBrk="1" hangingPunct="1">
              <a:spcBef>
                <a:spcPct val="0"/>
              </a:spcBef>
            </a:pPr>
            <a:fld id="{9A0DB2DC-4C9A-4742-B13C-FB6460FD3503}" type="slidenum">
              <a:rPr lang="en-US" altLang="zh-CN"/>
            </a:fld>
            <a:endParaRPr lang="en-US" altLang="zh-CN"/>
          </a:p>
        </p:txBody>
      </p:sp>
      <p:sp>
        <p:nvSpPr>
          <p:cNvPr id="97283" name="Rectangle 2"/>
          <p:cNvSpPr>
            <a:spLocks noRot="1" noTextEdit="1"/>
          </p:cNvSpPr>
          <p:nvPr>
            <p:ph type="sldImg"/>
          </p:nvPr>
        </p:nvSpPr>
        <p:spPr>
          <a:ln/>
        </p:spPr>
      </p:sp>
      <p:sp>
        <p:nvSpPr>
          <p:cNvPr id="97284" name="Rectangle 3"/>
          <p:cNvSpPr>
            <a:spLocks noGrp="1"/>
          </p:cNvSpPr>
          <p:nvPr>
            <p:ph type="body" idx="1"/>
          </p:nvPr>
        </p:nvSpPr>
        <p:spPr>
          <a:ln/>
        </p:spPr>
        <p:txBody>
          <a:bodyPr wrap="square" lIns="91440" tIns="45720" rIns="91440" bIns="45720" anchor="t" anchorCtr="0"/>
          <a:p>
            <a:pPr lvl="0" eaLnBrk="1" hangingPunct="1"/>
            <a:r>
              <a:rPr lang="en-US" altLang="zh-CN"/>
              <a:t>10.11</a:t>
            </a:r>
            <a:endParaRPr lang="en-US" altLang="zh-CN"/>
          </a:p>
          <a:p>
            <a:pPr lvl="0" eaLnBrk="1" hangingPunct="1"/>
            <a:r>
              <a:rPr lang="en-US" altLang="zh-CN"/>
              <a:t>Note: order of dispose</a:t>
            </a:r>
            <a:endParaRPr lang="en-US" altLang="zh-CN"/>
          </a:p>
        </p:txBody>
      </p:sp>
    </p:spTree>
  </p:cSld>
  <p:clrMapOvr>
    <a:overrideClrMapping bg1="lt1" tx1="dk1" bg2="lt2" tx2="dk2" accent1="accent1" accent2="accent2" accent3="accent3" accent4="accent4" accent5="accent5" accent6="accent6" hlink="hlink" folHlink="folHlink"/>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00353" name="幻灯片图像占位符 1"/>
          <p:cNvSpPr>
            <a:spLocks noGrp="1" noRot="1" noChangeAspect="1" noTextEdit="1"/>
          </p:cNvSpPr>
          <p:nvPr>
            <p:ph type="sldImg"/>
          </p:nvPr>
        </p:nvSpPr>
        <p:spPr>
          <a:ln/>
        </p:spPr>
      </p:sp>
      <p:sp>
        <p:nvSpPr>
          <p:cNvPr id="100354" name="备注占位符 2"/>
          <p:cNvSpPr>
            <a:spLocks noGrp="1"/>
          </p:cNvSpPr>
          <p:nvPr>
            <p:ph type="body" idx="1"/>
          </p:nvPr>
        </p:nvSpPr>
        <p:spPr>
          <a:ln/>
        </p:spPr>
        <p:txBody>
          <a:bodyPr wrap="square" lIns="91440" tIns="45720" rIns="91440" bIns="45720" anchor="ctr" anchorCtr="0"/>
          <a:p>
            <a:pPr lvl="0"/>
            <a:r>
              <a:rPr lang="zh-CN" altLang="en-US"/>
              <a:t>画图演示</a:t>
            </a:r>
            <a:endParaRPr lang="zh-CN" altLang="en-US"/>
          </a:p>
        </p:txBody>
      </p:sp>
      <p:sp>
        <p:nvSpPr>
          <p:cNvPr id="100355"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en-US" altLang="zh-CN" sz="1200" i="0"/>
            </a:fld>
            <a:endParaRPr lang="en-US" altLang="zh-CN" sz="1200" i="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03425" name="幻灯片图像占位符 1"/>
          <p:cNvSpPr>
            <a:spLocks noGrp="1" noRot="1" noChangeAspect="1" noTextEdit="1"/>
          </p:cNvSpPr>
          <p:nvPr>
            <p:ph type="sldImg"/>
          </p:nvPr>
        </p:nvSpPr>
        <p:spPr>
          <a:ln/>
        </p:spPr>
      </p:sp>
      <p:sp>
        <p:nvSpPr>
          <p:cNvPr id="103426" name="备注占位符 2"/>
          <p:cNvSpPr>
            <a:spLocks noGrp="1"/>
          </p:cNvSpPr>
          <p:nvPr>
            <p:ph type="body" idx="1"/>
          </p:nvPr>
        </p:nvSpPr>
        <p:spPr>
          <a:ln/>
        </p:spPr>
        <p:txBody>
          <a:bodyPr wrap="square" lIns="91440" tIns="45720" rIns="91440" bIns="45720" anchor="ctr" anchorCtr="0"/>
          <a:p>
            <a:pPr lvl="0"/>
            <a:r>
              <a:rPr lang="zh-CN" altLang="en-US"/>
              <a:t>画图演示</a:t>
            </a:r>
            <a:endParaRPr lang="zh-CN" altLang="en-US"/>
          </a:p>
        </p:txBody>
      </p:sp>
      <p:sp>
        <p:nvSpPr>
          <p:cNvPr id="103427"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en-US" altLang="zh-CN" sz="1200" i="0"/>
            </a:fld>
            <a:endParaRPr lang="en-US" altLang="zh-CN" sz="1200" i="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p:sp>
        <p:nvSpPr>
          <p:cNvPr id="106498" name="Rectangle 7"/>
          <p:cNvSpPr txBox="1">
            <a:spLocks noGrp="1"/>
          </p:cNvSpPr>
          <p:nvPr/>
        </p:nvSpPr>
        <p:spPr>
          <a:xfrm>
            <a:off x="3884613" y="8685213"/>
            <a:ext cx="2971800" cy="457200"/>
          </a:xfrm>
          <a:prstGeom prst="rect">
            <a:avLst/>
          </a:prstGeom>
          <a:noFill/>
          <a:ln w="9525">
            <a:noFill/>
          </a:ln>
        </p:spPr>
        <p:txBody>
          <a:bodyPr anchor="b" anchorCtr="0"/>
          <a:p>
            <a:pPr lvl="0" algn="r" eaLnBrk="1" hangingPunct="1">
              <a:spcBef>
                <a:spcPct val="0"/>
              </a:spcBef>
            </a:pPr>
            <a:fld id="{9A0DB2DC-4C9A-4742-B13C-FB6460FD3503}" type="slidenum">
              <a:rPr lang="en-US" altLang="zh-CN"/>
            </a:fld>
            <a:endParaRPr lang="en-US" altLang="zh-CN"/>
          </a:p>
        </p:txBody>
      </p:sp>
      <p:sp>
        <p:nvSpPr>
          <p:cNvPr id="106499" name="Rectangle 2"/>
          <p:cNvSpPr>
            <a:spLocks noRot="1" noTextEdit="1"/>
          </p:cNvSpPr>
          <p:nvPr>
            <p:ph type="sldImg"/>
          </p:nvPr>
        </p:nvSpPr>
        <p:spPr>
          <a:ln/>
        </p:spPr>
      </p:sp>
      <p:sp>
        <p:nvSpPr>
          <p:cNvPr id="106500" name="Rectangle 3"/>
          <p:cNvSpPr>
            <a:spLocks noGrp="1"/>
          </p:cNvSpPr>
          <p:nvPr>
            <p:ph type="body" idx="1"/>
          </p:nvPr>
        </p:nvSpPr>
        <p:spPr>
          <a:ln/>
        </p:spPr>
        <p:txBody>
          <a:bodyPr wrap="square" lIns="91440" tIns="45720" rIns="91440" bIns="45720" anchor="t" anchorCtr="0"/>
          <a:p>
            <a:pPr lvl="0" eaLnBrk="1" hangingPunct="1"/>
            <a:r>
              <a:rPr lang="en-US" altLang="zh-CN"/>
              <a:t>10.21 check next time</a:t>
            </a:r>
            <a:endParaRPr lang="en-US" altLang="zh-CN"/>
          </a:p>
          <a:p>
            <a:pPr lvl="0" eaLnBrk="1" hangingPunct="1"/>
            <a:r>
              <a:rPr lang="en-US" altLang="zh-CN"/>
              <a:t>Our prog may contain many exps, compiler need to check if brackets are balanced. There may be diff kinds of Brackets in exp , we can use a stack to help us to do the check  </a:t>
            </a:r>
            <a:endParaRPr lang="en-US" altLang="zh-CN"/>
          </a:p>
        </p:txBody>
      </p:sp>
    </p:spTree>
  </p:cSld>
  <p:clrMapOvr>
    <a:overrideClrMapping bg1="lt1" tx1="dk1" bg2="lt2" tx2="dk2" accent1="accent1" accent2="accent2" accent3="accent3" accent4="accent4" accent5="accent5" accent6="accent6" hlink="hlink" folHlink="folHlink"/>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p:sp>
        <p:nvSpPr>
          <p:cNvPr id="108546" name="Rectangle 7"/>
          <p:cNvSpPr txBox="1">
            <a:spLocks noGrp="1"/>
          </p:cNvSpPr>
          <p:nvPr/>
        </p:nvSpPr>
        <p:spPr>
          <a:xfrm>
            <a:off x="3884613" y="8685213"/>
            <a:ext cx="2971800" cy="457200"/>
          </a:xfrm>
          <a:prstGeom prst="rect">
            <a:avLst/>
          </a:prstGeom>
          <a:noFill/>
          <a:ln w="9525">
            <a:noFill/>
          </a:ln>
        </p:spPr>
        <p:txBody>
          <a:bodyPr anchor="b" anchorCtr="0"/>
          <a:p>
            <a:pPr lvl="0" algn="r" eaLnBrk="1" hangingPunct="1">
              <a:spcBef>
                <a:spcPct val="0"/>
              </a:spcBef>
            </a:pPr>
            <a:fld id="{9A0DB2DC-4C9A-4742-B13C-FB6460FD3503}" type="slidenum">
              <a:rPr lang="en-US" altLang="zh-CN"/>
            </a:fld>
            <a:endParaRPr lang="en-US" altLang="zh-CN"/>
          </a:p>
        </p:txBody>
      </p:sp>
      <p:sp>
        <p:nvSpPr>
          <p:cNvPr id="108547" name="Rectangle 2"/>
          <p:cNvSpPr>
            <a:spLocks noRot="1" noTextEdit="1"/>
          </p:cNvSpPr>
          <p:nvPr>
            <p:ph type="sldImg"/>
          </p:nvPr>
        </p:nvSpPr>
        <p:spPr>
          <a:ln/>
        </p:spPr>
      </p:sp>
      <p:sp>
        <p:nvSpPr>
          <p:cNvPr id="108548" name="Rectangle 3"/>
          <p:cNvSpPr>
            <a:spLocks noGrp="1"/>
          </p:cNvSpPr>
          <p:nvPr>
            <p:ph type="body" idx="1"/>
          </p:nvPr>
        </p:nvSpPr>
        <p:spPr>
          <a:ln/>
        </p:spPr>
        <p:txBody>
          <a:bodyPr wrap="square" lIns="91440" tIns="45720" rIns="91440" bIns="45720" anchor="t" anchorCtr="0"/>
          <a:p>
            <a:pPr lvl="0" eaLnBrk="1" hangingPunct="1"/>
            <a:r>
              <a:rPr lang="en-US" altLang="zh-CN"/>
              <a:t>10.21 check next time</a:t>
            </a:r>
            <a:endParaRPr lang="en-US" altLang="zh-CN"/>
          </a:p>
          <a:p>
            <a:pPr lvl="0" eaLnBrk="1" hangingPunct="1"/>
            <a:r>
              <a:rPr lang="en-US" altLang="zh-CN"/>
              <a:t>Our prog may contain many exps, compiler need to check if brackets are balanced. There may be diff kinds of Brackets in exp , we can use a stack to help us to do the check  </a:t>
            </a:r>
            <a:endParaRPr lang="en-US" altLang="zh-CN"/>
          </a:p>
        </p:txBody>
      </p:sp>
    </p:spTree>
  </p:cSld>
  <p:clrMapOvr>
    <a:overrideClrMapping bg1="lt1" tx1="dk1" bg2="lt2" tx2="dk2" accent1="accent1" accent2="accent2" accent3="accent3" accent4="accent4" accent5="accent5" accent6="accent6" hlink="hlink" folHlink="folHlink"/>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p:sp>
        <p:nvSpPr>
          <p:cNvPr id="110594" name="Rectangle 7"/>
          <p:cNvSpPr txBox="1">
            <a:spLocks noGrp="1"/>
          </p:cNvSpPr>
          <p:nvPr/>
        </p:nvSpPr>
        <p:spPr>
          <a:xfrm>
            <a:off x="3884613" y="8685213"/>
            <a:ext cx="2971800" cy="457200"/>
          </a:xfrm>
          <a:prstGeom prst="rect">
            <a:avLst/>
          </a:prstGeom>
          <a:noFill/>
          <a:ln w="9525">
            <a:noFill/>
          </a:ln>
        </p:spPr>
        <p:txBody>
          <a:bodyPr anchor="b" anchorCtr="0"/>
          <a:p>
            <a:pPr lvl="0" algn="r" eaLnBrk="1" hangingPunct="1">
              <a:spcBef>
                <a:spcPct val="0"/>
              </a:spcBef>
            </a:pPr>
            <a:fld id="{9A0DB2DC-4C9A-4742-B13C-FB6460FD3503}" type="slidenum">
              <a:rPr lang="en-US" altLang="zh-CN"/>
            </a:fld>
            <a:endParaRPr lang="en-US" altLang="zh-CN"/>
          </a:p>
        </p:txBody>
      </p:sp>
      <p:sp>
        <p:nvSpPr>
          <p:cNvPr id="110595" name="Rectangle 2"/>
          <p:cNvSpPr>
            <a:spLocks noRot="1" noTextEdit="1"/>
          </p:cNvSpPr>
          <p:nvPr>
            <p:ph type="sldImg"/>
          </p:nvPr>
        </p:nvSpPr>
        <p:spPr>
          <a:ln/>
        </p:spPr>
      </p:sp>
      <p:sp>
        <p:nvSpPr>
          <p:cNvPr id="110596" name="Rectangle 3"/>
          <p:cNvSpPr>
            <a:spLocks noGrp="1"/>
          </p:cNvSpPr>
          <p:nvPr>
            <p:ph type="body" idx="1"/>
          </p:nvPr>
        </p:nvSpPr>
        <p:spPr>
          <a:ln/>
        </p:spPr>
        <p:txBody>
          <a:bodyPr wrap="square" lIns="91440" tIns="45720" rIns="91440" bIns="45720" anchor="t" anchorCtr="0"/>
          <a:p>
            <a:pPr lvl="0" eaLnBrk="1" hangingPunct="1"/>
            <a:r>
              <a:rPr lang="zh-CN" altLang="en-US"/>
              <a:t>结合例子画图说明</a:t>
            </a:r>
            <a:endParaRPr lang="en-US" altLang="zh-CN"/>
          </a:p>
          <a:p>
            <a:pPr lvl="0" eaLnBrk="1" hangingPunct="1"/>
            <a:r>
              <a:rPr lang="en-US" altLang="zh-CN"/>
              <a:t>10.21 check next time</a:t>
            </a:r>
            <a:endParaRPr lang="en-US" altLang="zh-CN"/>
          </a:p>
          <a:p>
            <a:pPr lvl="0" eaLnBrk="1" hangingPunct="1"/>
            <a:r>
              <a:rPr lang="en-US" altLang="zh-CN"/>
              <a:t>Our prog may contain many exps, compiler need to check if brackets are balanced. There may be diff kinds of Brackets in exp , we can use a stack to help us to do the check  </a:t>
            </a:r>
            <a:endParaRPr lang="en-US" altLang="zh-CN"/>
          </a:p>
        </p:txBody>
      </p:sp>
    </p:spTree>
  </p:cSld>
  <p:clrMapOvr>
    <a:overrideClrMapping bg1="lt1" tx1="dk1" bg2="lt2" tx2="dk2" accent1="accent1" accent2="accent2" accent3="accent3" accent4="accent4" accent5="accent5" accent6="accent6" hlink="hlink" folHlink="folHlink"/>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12641" name="幻灯片图像占位符 1"/>
          <p:cNvSpPr>
            <a:spLocks noGrp="1" noRot="1" noChangeAspect="1" noTextEdit="1"/>
          </p:cNvSpPr>
          <p:nvPr>
            <p:ph type="sldImg"/>
          </p:nvPr>
        </p:nvSpPr>
        <p:spPr>
          <a:ln/>
        </p:spPr>
      </p:sp>
      <p:sp>
        <p:nvSpPr>
          <p:cNvPr id="112642" name="备注占位符 2"/>
          <p:cNvSpPr>
            <a:spLocks noGrp="1"/>
          </p:cNvSpPr>
          <p:nvPr>
            <p:ph type="body" idx="1"/>
          </p:nvPr>
        </p:nvSpPr>
        <p:spPr>
          <a:ln/>
        </p:spPr>
        <p:txBody>
          <a:bodyPr wrap="square" lIns="91440" tIns="45720" rIns="91440" bIns="45720" anchor="ctr" anchorCtr="0"/>
          <a:p>
            <a:pPr lvl="0"/>
            <a:r>
              <a:rPr lang="zh-CN" altLang="en-US"/>
              <a:t>程序的代码会存储在内存中，但执行时未必按照代码存储的顺序一个函数一个函数地执行</a:t>
            </a:r>
            <a:endParaRPr lang="en-US" altLang="zh-CN"/>
          </a:p>
          <a:p>
            <a:pPr lvl="0"/>
            <a:r>
              <a:rPr lang="zh-CN" altLang="en-US"/>
              <a:t>函数的调用和返回是成对出现的，而且最近的调用对应最近的返回位置，这跟括号匹配问题相似，因此用栈管理是合适的</a:t>
            </a:r>
            <a:endParaRPr lang="en-US" altLang="zh-CN"/>
          </a:p>
          <a:p>
            <a:pPr lvl="0"/>
            <a:r>
              <a:rPr lang="zh-CN" altLang="en-US"/>
              <a:t>我们把主调函数的局部变量从寄存器保存在栈中，被调函数返回后从栈中恢复主调函数的局部变量到寄存器中。</a:t>
            </a:r>
            <a:endParaRPr lang="en-US" altLang="zh-CN"/>
          </a:p>
          <a:p>
            <a:pPr lvl="0"/>
            <a:r>
              <a:rPr lang="zh-CN" altLang="en-US"/>
              <a:t>这对于递归函数非常适用。</a:t>
            </a:r>
            <a:endParaRPr lang="en-US" altLang="zh-CN"/>
          </a:p>
          <a:p>
            <a:pPr lvl="0"/>
            <a:endParaRPr lang="zh-CN" altLang="en-US"/>
          </a:p>
          <a:p>
            <a:pPr lvl="0"/>
            <a:endParaRPr lang="zh-CN" altLang="en-US"/>
          </a:p>
        </p:txBody>
      </p:sp>
      <p:sp>
        <p:nvSpPr>
          <p:cNvPr id="112643"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en-US" altLang="zh-CN" sz="1200" i="0"/>
            </a:fld>
            <a:endParaRPr lang="en-US" altLang="zh-CN" sz="1200" i="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14689" name="幻灯片图像占位符 1"/>
          <p:cNvSpPr>
            <a:spLocks noGrp="1" noRot="1" noChangeAspect="1" noTextEdit="1"/>
          </p:cNvSpPr>
          <p:nvPr>
            <p:ph type="sldImg"/>
          </p:nvPr>
        </p:nvSpPr>
        <p:spPr>
          <a:ln/>
        </p:spPr>
      </p:sp>
      <p:sp>
        <p:nvSpPr>
          <p:cNvPr id="114690" name="备注占位符 2"/>
          <p:cNvSpPr>
            <a:spLocks noGrp="1"/>
          </p:cNvSpPr>
          <p:nvPr>
            <p:ph type="body" idx="1"/>
          </p:nvPr>
        </p:nvSpPr>
        <p:spPr>
          <a:ln/>
        </p:spPr>
        <p:txBody>
          <a:bodyPr wrap="square" lIns="91440" tIns="45720" rIns="91440" bIns="45720" anchor="ctr" anchorCtr="0"/>
          <a:p>
            <a:pPr lvl="0"/>
            <a:r>
              <a:rPr lang="zh-CN" altLang="en-US"/>
              <a:t>可以证明，任何一个递归函数都可以通过栈改写成非递归形式，反之任何一个循环程序也可以改写成递归函数。</a:t>
            </a:r>
            <a:endParaRPr lang="en-US" altLang="zh-CN"/>
          </a:p>
          <a:p>
            <a:pPr lvl="0"/>
            <a:r>
              <a:rPr lang="zh-CN" altLang="en-US"/>
              <a:t>但是受栈大小限制，递归深度有限</a:t>
            </a:r>
            <a:endParaRPr lang="zh-CN" altLang="en-US"/>
          </a:p>
        </p:txBody>
      </p:sp>
      <p:sp>
        <p:nvSpPr>
          <p:cNvPr id="114691"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en-US" altLang="zh-CN" sz="1200" i="0"/>
            </a:fld>
            <a:endParaRPr lang="en-US" altLang="zh-CN" sz="1200" i="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p:sp>
        <p:nvSpPr>
          <p:cNvPr id="21506" name="Rectangle 7"/>
          <p:cNvSpPr txBox="1">
            <a:spLocks noGrp="1"/>
          </p:cNvSpPr>
          <p:nvPr/>
        </p:nvSpPr>
        <p:spPr>
          <a:xfrm>
            <a:off x="3884613" y="8685213"/>
            <a:ext cx="2971800" cy="457200"/>
          </a:xfrm>
          <a:prstGeom prst="rect">
            <a:avLst/>
          </a:prstGeom>
          <a:noFill/>
          <a:ln w="9525">
            <a:noFill/>
          </a:ln>
        </p:spPr>
        <p:txBody>
          <a:bodyPr anchor="b" anchorCtr="0"/>
          <a:p>
            <a:pPr lvl="0" algn="r" eaLnBrk="1" hangingPunct="1">
              <a:spcBef>
                <a:spcPct val="0"/>
              </a:spcBef>
            </a:pPr>
            <a:fld id="{9A0DB2DC-4C9A-4742-B13C-FB6460FD3503}" type="slidenum">
              <a:rPr lang="en-US" altLang="zh-CN"/>
            </a:fld>
            <a:endParaRPr lang="en-US" altLang="zh-CN"/>
          </a:p>
        </p:txBody>
      </p:sp>
      <p:sp>
        <p:nvSpPr>
          <p:cNvPr id="21507" name="Rectangle 2"/>
          <p:cNvSpPr>
            <a:spLocks noRot="1" noTextEdit="1"/>
          </p:cNvSpPr>
          <p:nvPr>
            <p:ph type="sldImg"/>
          </p:nvPr>
        </p:nvSpPr>
        <p:spPr>
          <a:ln/>
        </p:spPr>
      </p:sp>
      <p:sp>
        <p:nvSpPr>
          <p:cNvPr id="21508" name="Rectangle 3"/>
          <p:cNvSpPr>
            <a:spLocks noGrp="1"/>
          </p:cNvSpPr>
          <p:nvPr>
            <p:ph type="body" idx="1"/>
          </p:nvPr>
        </p:nvSpPr>
        <p:spPr>
          <a:ln/>
        </p:spPr>
        <p:txBody>
          <a:bodyPr wrap="square" lIns="91440" tIns="45720" rIns="91440" bIns="45720" anchor="t" anchorCtr="0"/>
          <a:p>
            <a:pPr lvl="0" eaLnBrk="1" hangingPunct="1"/>
            <a:r>
              <a:rPr lang="en-US" altLang="zh-CN"/>
              <a:t>Now let’s look into  ADT of list, its objects is a sequence of items, it has several operations. </a:t>
            </a:r>
            <a:endParaRPr lang="en-US" altLang="zh-CN"/>
          </a:p>
          <a:p>
            <a:pPr lvl="0" eaLnBrk="1" hangingPunct="1"/>
            <a:r>
              <a:rPr lang="en-US" altLang="zh-CN"/>
              <a:t>In fact, the list we are talking here is a general list. In practice, we may have different kind of list, they may have diff operation, eg. Student table in DB.</a:t>
            </a:r>
            <a:endParaRPr lang="en-US" altLang="zh-CN"/>
          </a:p>
          <a:p>
            <a:pPr lvl="0" eaLnBrk="1" hangingPunct="1"/>
            <a:r>
              <a:rPr lang="zh-CN" altLang="en-US"/>
              <a:t>有关线性表的几点说明</a:t>
            </a:r>
            <a:r>
              <a:rPr lang="en-US" altLang="zh-CN"/>
              <a:t>:</a:t>
            </a:r>
            <a:endParaRPr lang="en-US" altLang="zh-CN"/>
          </a:p>
          <a:p>
            <a:pPr lvl="0" eaLnBrk="1" hangingPunct="1"/>
            <a:r>
              <a:rPr lang="zh-CN" altLang="en-US"/>
              <a:t>此处讨论的是一种比较抽象的线性表，是许多实际应用线性表公共特征的抽象。在实际应用中，各种线性表的使用差别很大，如：</a:t>
            </a:r>
            <a:endParaRPr lang="zh-CN" altLang="en-US"/>
          </a:p>
          <a:p>
            <a:pPr lvl="1" eaLnBrk="1" hangingPunct="1"/>
            <a:r>
              <a:rPr lang="zh-CN" altLang="en-US"/>
              <a:t>文件、数据库表</a:t>
            </a:r>
            <a:endParaRPr lang="zh-CN" altLang="en-US"/>
          </a:p>
          <a:p>
            <a:pPr lvl="1" eaLnBrk="1" hangingPunct="1"/>
            <a:r>
              <a:rPr lang="zh-CN" altLang="en-US"/>
              <a:t>堆栈、队列</a:t>
            </a:r>
            <a:endParaRPr lang="zh-CN" altLang="en-US"/>
          </a:p>
          <a:p>
            <a:pPr lvl="1" eaLnBrk="1" hangingPunct="1"/>
            <a:r>
              <a:rPr lang="zh-CN" altLang="en-US"/>
              <a:t>有序表</a:t>
            </a:r>
            <a:endParaRPr lang="zh-CN" altLang="en-US"/>
          </a:p>
          <a:p>
            <a:pPr lvl="1" eaLnBrk="1" hangingPunct="1"/>
            <a:r>
              <a:rPr lang="zh-CN" altLang="en-US"/>
              <a:t>顺序表</a:t>
            </a:r>
            <a:endParaRPr lang="zh-CN" altLang="en-US"/>
          </a:p>
          <a:p>
            <a:pPr lvl="0" eaLnBrk="1" hangingPunct="1"/>
            <a:r>
              <a:rPr lang="zh-CN" altLang="en-US"/>
              <a:t>这些线性表重要的公共特征是：元素的位置是有意义，数据的操作往往与位置有关。</a:t>
            </a:r>
            <a:endParaRPr lang="zh-CN" altLang="en-US"/>
          </a:p>
          <a:p>
            <a:pPr lvl="0" eaLnBrk="1" hangingPunct="1"/>
            <a:endParaRPr lang="en-US" altLang="zh-CN"/>
          </a:p>
        </p:txBody>
      </p:sp>
    </p:spTree>
  </p:cSld>
  <p:clrMapOvr>
    <a:overrideClrMapping bg1="lt1" tx1="dk1" bg2="lt2" tx2="dk2" accent1="accent1" accent2="accent2" accent3="accent3" accent4="accent4" accent5="accent5" accent6="accent6" hlink="hlink" folHlink="folHlink"/>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p:sp>
        <p:nvSpPr>
          <p:cNvPr id="116738" name="Rectangle 7"/>
          <p:cNvSpPr txBox="1">
            <a:spLocks noGrp="1"/>
          </p:cNvSpPr>
          <p:nvPr/>
        </p:nvSpPr>
        <p:spPr>
          <a:xfrm>
            <a:off x="3884613" y="8685213"/>
            <a:ext cx="2971800" cy="457200"/>
          </a:xfrm>
          <a:prstGeom prst="rect">
            <a:avLst/>
          </a:prstGeom>
          <a:noFill/>
          <a:ln w="9525">
            <a:noFill/>
          </a:ln>
        </p:spPr>
        <p:txBody>
          <a:bodyPr anchor="b" anchorCtr="0"/>
          <a:p>
            <a:pPr lvl="0" algn="r" eaLnBrk="1" hangingPunct="1">
              <a:spcBef>
                <a:spcPct val="0"/>
              </a:spcBef>
            </a:pPr>
            <a:fld id="{9A0DB2DC-4C9A-4742-B13C-FB6460FD3503}" type="slidenum">
              <a:rPr lang="en-US" altLang="zh-CN"/>
            </a:fld>
            <a:endParaRPr lang="en-US" altLang="zh-CN"/>
          </a:p>
        </p:txBody>
      </p:sp>
      <p:sp>
        <p:nvSpPr>
          <p:cNvPr id="116739" name="Rectangle 2"/>
          <p:cNvSpPr>
            <a:spLocks noRot="1" noTextEdit="1"/>
          </p:cNvSpPr>
          <p:nvPr>
            <p:ph type="sldImg"/>
          </p:nvPr>
        </p:nvSpPr>
        <p:spPr>
          <a:ln/>
        </p:spPr>
      </p:sp>
      <p:sp>
        <p:nvSpPr>
          <p:cNvPr id="116740" name="Rectangle 3"/>
          <p:cNvSpPr>
            <a:spLocks noGrp="1"/>
          </p:cNvSpPr>
          <p:nvPr>
            <p:ph type="body" idx="1"/>
          </p:nvPr>
        </p:nvSpPr>
        <p:spPr>
          <a:xfrm>
            <a:off x="914400" y="4343400"/>
            <a:ext cx="5029200" cy="4114800"/>
          </a:xfrm>
          <a:ln/>
        </p:spPr>
        <p:txBody>
          <a:bodyPr wrap="square" lIns="91440" tIns="45720" rIns="91440" bIns="45720" anchor="t" anchorCtr="0"/>
          <a:p>
            <a:pPr lvl="0" eaLnBrk="1" hangingPunct="1"/>
            <a:r>
              <a:rPr lang="en-US" altLang="zh-CN"/>
              <a:t>10.17</a:t>
            </a:r>
            <a:endParaRPr lang="en-US" altLang="zh-CN"/>
          </a:p>
          <a:p>
            <a:pPr lvl="0" eaLnBrk="1" hangingPunct="1"/>
            <a:r>
              <a:rPr lang="zh-CN" altLang="en-US"/>
              <a:t>在此我们定义的串可以避免</a:t>
            </a:r>
            <a:r>
              <a:rPr lang="zh-CN" altLang="en-US" sz="4000"/>
              <a:t>缓冲区溢出</a:t>
            </a:r>
            <a:endParaRPr lang="zh-CN" altLang="en-US" sz="4000"/>
          </a:p>
        </p:txBody>
      </p:sp>
    </p:spTree>
  </p:cSld>
  <p:clrMapOvr>
    <a:overrideClrMapping bg1="lt1" tx1="dk1" bg2="lt2" tx2="dk2" accent1="accent1" accent2="accent2" accent3="accent3" accent4="accent4" accent5="accent5" accent6="accent6" hlink="hlink" folHlink="folHlink"/>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p:sp>
        <p:nvSpPr>
          <p:cNvPr id="120834" name="Rectangle 7"/>
          <p:cNvSpPr txBox="1">
            <a:spLocks noGrp="1"/>
          </p:cNvSpPr>
          <p:nvPr/>
        </p:nvSpPr>
        <p:spPr>
          <a:xfrm>
            <a:off x="3884613" y="8685213"/>
            <a:ext cx="2971800" cy="457200"/>
          </a:xfrm>
          <a:prstGeom prst="rect">
            <a:avLst/>
          </a:prstGeom>
          <a:noFill/>
          <a:ln w="9525">
            <a:noFill/>
          </a:ln>
        </p:spPr>
        <p:txBody>
          <a:bodyPr anchor="b" anchorCtr="0"/>
          <a:p>
            <a:pPr lvl="0" algn="r" eaLnBrk="1" hangingPunct="1">
              <a:spcBef>
                <a:spcPct val="0"/>
              </a:spcBef>
            </a:pPr>
            <a:fld id="{9A0DB2DC-4C9A-4742-B13C-FB6460FD3503}" type="slidenum">
              <a:rPr lang="en-US" altLang="zh-CN"/>
            </a:fld>
            <a:endParaRPr lang="en-US" altLang="zh-CN"/>
          </a:p>
        </p:txBody>
      </p:sp>
      <p:sp>
        <p:nvSpPr>
          <p:cNvPr id="120835" name="Rectangle 2"/>
          <p:cNvSpPr>
            <a:spLocks noRot="1" noTextEdit="1"/>
          </p:cNvSpPr>
          <p:nvPr>
            <p:ph type="sldImg"/>
          </p:nvPr>
        </p:nvSpPr>
        <p:spPr>
          <a:ln/>
        </p:spPr>
      </p:sp>
      <p:sp>
        <p:nvSpPr>
          <p:cNvPr id="120836" name="Rectangle 3"/>
          <p:cNvSpPr>
            <a:spLocks noGrp="1"/>
          </p:cNvSpPr>
          <p:nvPr>
            <p:ph type="body" idx="1"/>
          </p:nvPr>
        </p:nvSpPr>
        <p:spPr>
          <a:ln/>
        </p:spPr>
        <p:txBody>
          <a:bodyPr wrap="square" lIns="91440" tIns="45720" rIns="91440" bIns="45720" anchor="t" anchorCtr="0"/>
          <a:p>
            <a:pPr lvl="0" eaLnBrk="1" hangingPunct="1"/>
            <a:r>
              <a:rPr lang="zh-CN" altLang="en-US"/>
              <a:t>括号匹配是一对一的嵌套：一个右括号抵消一个左括号，后缀表达式求值是两个操作数对一个操作符的嵌套：一个操作符抵消两个操作数，但产生一个新的操作数</a:t>
            </a:r>
            <a:endParaRPr lang="en-US" altLang="zh-CN"/>
          </a:p>
          <a:p>
            <a:pPr lvl="0" eaLnBrk="1" hangingPunct="1"/>
            <a:r>
              <a:rPr lang="en-US" altLang="zh-CN"/>
              <a:t>In computer program, a exp can be rep in diff way.</a:t>
            </a:r>
            <a:endParaRPr lang="en-US" altLang="zh-CN"/>
          </a:p>
          <a:p>
            <a:pPr lvl="0" eaLnBrk="1" hangingPunct="1"/>
            <a:r>
              <a:rPr lang="en-US" altLang="zh-CN"/>
              <a:t>FORTH</a:t>
            </a:r>
            <a:endParaRPr lang="en-US" altLang="zh-CN"/>
          </a:p>
        </p:txBody>
      </p:sp>
    </p:spTree>
  </p:cSld>
  <p:clrMapOvr>
    <a:overrideClrMapping bg1="lt1" tx1="dk1" bg2="lt2" tx2="dk2" accent1="accent1" accent2="accent2" accent3="accent3" accent4="accent4" accent5="accent5" accent6="accent6" hlink="hlink" folHlink="folHlink"/>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p:sp>
        <p:nvSpPr>
          <p:cNvPr id="122882" name="Rectangle 7"/>
          <p:cNvSpPr txBox="1">
            <a:spLocks noGrp="1"/>
          </p:cNvSpPr>
          <p:nvPr/>
        </p:nvSpPr>
        <p:spPr>
          <a:xfrm>
            <a:off x="3884613" y="8685213"/>
            <a:ext cx="2971800" cy="457200"/>
          </a:xfrm>
          <a:prstGeom prst="rect">
            <a:avLst/>
          </a:prstGeom>
          <a:noFill/>
          <a:ln w="9525">
            <a:noFill/>
          </a:ln>
        </p:spPr>
        <p:txBody>
          <a:bodyPr anchor="b" anchorCtr="0"/>
          <a:p>
            <a:pPr lvl="0" algn="r" eaLnBrk="1" hangingPunct="1">
              <a:spcBef>
                <a:spcPct val="0"/>
              </a:spcBef>
            </a:pPr>
            <a:fld id="{9A0DB2DC-4C9A-4742-B13C-FB6460FD3503}" type="slidenum">
              <a:rPr lang="en-US" altLang="zh-CN"/>
            </a:fld>
            <a:endParaRPr lang="en-US" altLang="zh-CN"/>
          </a:p>
        </p:txBody>
      </p:sp>
      <p:sp>
        <p:nvSpPr>
          <p:cNvPr id="122883" name="Rectangle 2"/>
          <p:cNvSpPr>
            <a:spLocks noRot="1" noTextEdit="1"/>
          </p:cNvSpPr>
          <p:nvPr>
            <p:ph type="sldImg"/>
          </p:nvPr>
        </p:nvSpPr>
        <p:spPr>
          <a:ln/>
        </p:spPr>
      </p:sp>
      <p:sp>
        <p:nvSpPr>
          <p:cNvPr id="122884" name="Rectangle 3"/>
          <p:cNvSpPr>
            <a:spLocks noGrp="1"/>
          </p:cNvSpPr>
          <p:nvPr>
            <p:ph type="body" idx="1"/>
          </p:nvPr>
        </p:nvSpPr>
        <p:spPr>
          <a:ln/>
        </p:spPr>
        <p:txBody>
          <a:bodyPr wrap="square" lIns="91440" tIns="45720" rIns="91440" bIns="45720" anchor="t" anchorCtr="0"/>
          <a:p>
            <a:pPr lvl="0" eaLnBrk="1" hangingPunct="1"/>
            <a:r>
              <a:rPr lang="zh-CN" altLang="en-US"/>
              <a:t>确定一个操作符对应的两个操作数是什么</a:t>
            </a:r>
            <a:endParaRPr lang="en-US" altLang="zh-CN"/>
          </a:p>
          <a:p>
            <a:pPr lvl="0" eaLnBrk="1" hangingPunct="1"/>
            <a:r>
              <a:rPr lang="zh-CN" altLang="en-US"/>
              <a:t>用栈实现高优先级先运算，高优先级在栈顶</a:t>
            </a:r>
            <a:endParaRPr lang="en-US" altLang="zh-CN"/>
          </a:p>
          <a:p>
            <a:pPr lvl="0" eaLnBrk="1" hangingPunct="1"/>
            <a:r>
              <a:rPr lang="en-US" altLang="zh-CN"/>
              <a:t>10.14</a:t>
            </a:r>
            <a:endParaRPr lang="en-US" altLang="zh-CN"/>
          </a:p>
          <a:p>
            <a:pPr lvl="0" eaLnBrk="1" hangingPunct="1"/>
            <a:r>
              <a:rPr lang="en-US" altLang="zh-CN"/>
              <a:t>As we see postfix exp is easy for computer to eval, so in some prog lang(eg. FORTH) all exp are rep by postfix exp. Many compiler use postfix exp internally. But infix exp are more easy for human to understand, so we need a way to convert infix to postfix.</a:t>
            </a:r>
            <a:endParaRPr lang="en-US" altLang="zh-CN"/>
          </a:p>
        </p:txBody>
      </p:sp>
    </p:spTree>
  </p:cSld>
  <p:clrMapOvr>
    <a:overrideClrMapping bg1="lt1" tx1="dk1" bg2="lt2" tx2="dk2" accent1="accent1" accent2="accent2" accent3="accent3" accent4="accent4" accent5="accent5" accent6="accent6" hlink="hlink" folHlink="folHlink"/>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p:sp>
        <p:nvSpPr>
          <p:cNvPr id="126978" name="Rectangle 7"/>
          <p:cNvSpPr txBox="1">
            <a:spLocks noGrp="1"/>
          </p:cNvSpPr>
          <p:nvPr/>
        </p:nvSpPr>
        <p:spPr>
          <a:xfrm>
            <a:off x="3884613" y="8685213"/>
            <a:ext cx="2971800" cy="457200"/>
          </a:xfrm>
          <a:prstGeom prst="rect">
            <a:avLst/>
          </a:prstGeom>
          <a:noFill/>
          <a:ln w="9525">
            <a:noFill/>
          </a:ln>
        </p:spPr>
        <p:txBody>
          <a:bodyPr anchor="b" anchorCtr="0"/>
          <a:p>
            <a:pPr lvl="0" algn="r" eaLnBrk="1" hangingPunct="1">
              <a:spcBef>
                <a:spcPct val="0"/>
              </a:spcBef>
            </a:pPr>
            <a:fld id="{9A0DB2DC-4C9A-4742-B13C-FB6460FD3503}" type="slidenum">
              <a:rPr lang="en-US" altLang="zh-CN"/>
            </a:fld>
            <a:endParaRPr lang="en-US" altLang="zh-CN"/>
          </a:p>
        </p:txBody>
      </p:sp>
      <p:sp>
        <p:nvSpPr>
          <p:cNvPr id="126979" name="Rectangle 2"/>
          <p:cNvSpPr>
            <a:spLocks noRot="1" noTextEdit="1"/>
          </p:cNvSpPr>
          <p:nvPr>
            <p:ph type="sldImg"/>
          </p:nvPr>
        </p:nvSpPr>
        <p:spPr>
          <a:ln/>
        </p:spPr>
      </p:sp>
      <p:sp>
        <p:nvSpPr>
          <p:cNvPr id="126980" name="Rectangle 3"/>
          <p:cNvSpPr>
            <a:spLocks noGrp="1"/>
          </p:cNvSpPr>
          <p:nvPr>
            <p:ph type="body" idx="1"/>
          </p:nvPr>
        </p:nvSpPr>
        <p:spPr>
          <a:ln/>
        </p:spPr>
        <p:txBody>
          <a:bodyPr wrap="square" lIns="91440" tIns="45720" rIns="91440" bIns="45720" anchor="t" anchorCtr="0"/>
          <a:p>
            <a:pPr lvl="0" eaLnBrk="1" hangingPunct="1"/>
            <a:r>
              <a:rPr lang="en-US" altLang="zh-CN" b="1" i="1">
                <a:solidFill>
                  <a:schemeClr val="hlink"/>
                </a:solidFill>
              </a:rPr>
              <a:t>a</a:t>
            </a:r>
            <a:r>
              <a:rPr lang="en-US" altLang="zh-CN" b="1" i="1"/>
              <a:t> </a:t>
            </a:r>
            <a:r>
              <a:rPr lang="en-US" altLang="zh-CN" b="1">
                <a:solidFill>
                  <a:srgbClr val="FF0000"/>
                </a:solidFill>
                <a:sym typeface="Symbol" panose="05050102010706020507" pitchFamily="18" charset="2"/>
              </a:rPr>
              <a:t> (</a:t>
            </a:r>
            <a:r>
              <a:rPr lang="en-US" altLang="zh-CN" b="1" i="1"/>
              <a:t> </a:t>
            </a:r>
            <a:r>
              <a:rPr lang="en-US" altLang="zh-CN" b="1" i="1">
                <a:solidFill>
                  <a:schemeClr val="hlink"/>
                </a:solidFill>
              </a:rPr>
              <a:t>b</a:t>
            </a:r>
            <a:r>
              <a:rPr lang="en-US" altLang="zh-CN" b="1" i="1"/>
              <a:t> </a:t>
            </a:r>
            <a:r>
              <a:rPr lang="en-US" altLang="zh-CN" b="1">
                <a:solidFill>
                  <a:srgbClr val="FF0000"/>
                </a:solidFill>
                <a:sym typeface="Symbol" panose="05050102010706020507" pitchFamily="18" charset="2"/>
              </a:rPr>
              <a:t></a:t>
            </a:r>
            <a:r>
              <a:rPr lang="en-US" altLang="zh-CN" b="1" i="1"/>
              <a:t> </a:t>
            </a:r>
            <a:r>
              <a:rPr lang="en-US" altLang="zh-CN" b="1" i="1">
                <a:solidFill>
                  <a:schemeClr val="hlink"/>
                </a:solidFill>
                <a:sym typeface="Symbol" panose="05050102010706020507" pitchFamily="18" charset="2"/>
              </a:rPr>
              <a:t>c</a:t>
            </a:r>
            <a:r>
              <a:rPr lang="en-US" altLang="zh-CN" b="1" i="1">
                <a:sym typeface="Symbol" panose="05050102010706020507" pitchFamily="18" charset="2"/>
              </a:rPr>
              <a:t> </a:t>
            </a:r>
            <a:r>
              <a:rPr lang="en-US" altLang="zh-CN" b="1">
                <a:solidFill>
                  <a:srgbClr val="FF0000"/>
                </a:solidFill>
                <a:sym typeface="Symbol" panose="05050102010706020507" pitchFamily="18" charset="2"/>
              </a:rPr>
              <a:t>) </a:t>
            </a:r>
            <a:r>
              <a:rPr lang="en-US" altLang="zh-CN" b="1">
                <a:sym typeface="Symbol" panose="05050102010706020507" pitchFamily="18" charset="2"/>
              </a:rPr>
              <a:t> </a:t>
            </a:r>
            <a:r>
              <a:rPr lang="en-US" altLang="zh-CN" b="1" i="1">
                <a:solidFill>
                  <a:schemeClr val="hlink"/>
                </a:solidFill>
                <a:sym typeface="Symbol" panose="05050102010706020507" pitchFamily="18" charset="2"/>
              </a:rPr>
              <a:t>d</a:t>
            </a:r>
            <a:r>
              <a:rPr lang="en-US" altLang="zh-CN" b="1" i="1">
                <a:sym typeface="Symbol" panose="05050102010706020507" pitchFamily="18" charset="2"/>
              </a:rPr>
              <a:t> </a:t>
            </a:r>
            <a:r>
              <a:rPr lang="en-US" altLang="zh-CN" b="1">
                <a:sym typeface="Symbol" panose="05050102010706020507" pitchFamily="18" charset="2"/>
              </a:rPr>
              <a:t> = </a:t>
            </a:r>
            <a:r>
              <a:rPr lang="en-US" altLang="zh-CN" b="1" i="1">
                <a:solidFill>
                  <a:schemeClr val="hlink"/>
                </a:solidFill>
              </a:rPr>
              <a:t>a b c</a:t>
            </a:r>
            <a:r>
              <a:rPr lang="en-US" altLang="zh-CN" b="1"/>
              <a:t> </a:t>
            </a:r>
            <a:r>
              <a:rPr lang="en-US" altLang="zh-CN" b="1">
                <a:solidFill>
                  <a:srgbClr val="FF0000"/>
                </a:solidFill>
                <a:sym typeface="Symbol" panose="05050102010706020507" pitchFamily="18" charset="2"/>
              </a:rPr>
              <a:t> </a:t>
            </a:r>
            <a:r>
              <a:rPr lang="en-US" altLang="zh-CN" b="1" i="1"/>
              <a:t> </a:t>
            </a:r>
            <a:r>
              <a:rPr lang="en-US" altLang="zh-CN" b="1" i="1">
                <a:solidFill>
                  <a:schemeClr val="hlink"/>
                </a:solidFill>
              </a:rPr>
              <a:t>d</a:t>
            </a:r>
            <a:r>
              <a:rPr lang="en-US" altLang="zh-CN" b="1" i="1"/>
              <a:t> </a:t>
            </a:r>
            <a:r>
              <a:rPr lang="en-US" altLang="zh-CN" b="1">
                <a:solidFill>
                  <a:srgbClr val="FF0000"/>
                </a:solidFill>
                <a:sym typeface="Symbol" panose="05050102010706020507" pitchFamily="18" charset="2"/>
              </a:rPr>
              <a:t></a:t>
            </a:r>
            <a:endParaRPr lang="en-US" altLang="zh-CN" b="1">
              <a:solidFill>
                <a:srgbClr val="FF0000"/>
              </a:solidFill>
              <a:sym typeface="Symbol" panose="05050102010706020507" pitchFamily="18" charset="2"/>
            </a:endParaRPr>
          </a:p>
          <a:p>
            <a:pPr lvl="0" eaLnBrk="1" hangingPunct="1"/>
            <a:endParaRPr lang="en-US" altLang="zh-CN" b="1">
              <a:sym typeface="Symbol" panose="05050102010706020507" pitchFamily="18" charset="2"/>
            </a:endParaRPr>
          </a:p>
        </p:txBody>
      </p:sp>
    </p:spTree>
  </p:cSld>
  <p:clrMapOvr>
    <a:overrideClrMapping bg1="lt1" tx1="dk1" bg2="lt2" tx2="dk2" accent1="accent1" accent2="accent2" accent3="accent3" accent4="accent4" accent5="accent5" accent6="accent6" hlink="hlink" folHlink="folHlink"/>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29025" name="幻灯片图像占位符 1"/>
          <p:cNvSpPr>
            <a:spLocks noGrp="1" noRot="1" noChangeAspect="1" noTextEdit="1"/>
          </p:cNvSpPr>
          <p:nvPr>
            <p:ph type="sldImg"/>
          </p:nvPr>
        </p:nvSpPr>
        <p:spPr>
          <a:ln/>
        </p:spPr>
      </p:sp>
      <p:sp>
        <p:nvSpPr>
          <p:cNvPr id="129026" name="备注占位符 2"/>
          <p:cNvSpPr>
            <a:spLocks noGrp="1"/>
          </p:cNvSpPr>
          <p:nvPr>
            <p:ph type="body" idx="1"/>
          </p:nvPr>
        </p:nvSpPr>
        <p:spPr>
          <a:ln/>
        </p:spPr>
        <p:txBody>
          <a:bodyPr wrap="square" lIns="91440" tIns="45720" rIns="91440" bIns="45720" anchor="ctr" anchorCtr="0"/>
          <a:p>
            <a:pPr lvl="0"/>
            <a:r>
              <a:rPr lang="zh-CN" altLang="en-US"/>
              <a:t>在前面中缀转后缀的过程中，并没有求值，其实只需要再加一个栈，就能直接求值了。</a:t>
            </a:r>
            <a:endParaRPr lang="zh-CN" altLang="en-US"/>
          </a:p>
        </p:txBody>
      </p:sp>
      <p:sp>
        <p:nvSpPr>
          <p:cNvPr id="129027"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en-US" altLang="zh-CN" sz="1200" i="0"/>
            </a:fld>
            <a:endParaRPr lang="en-US" altLang="zh-CN" sz="1200" i="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35169" name="幻灯片图像占位符 1"/>
          <p:cNvSpPr>
            <a:spLocks noGrp="1" noRot="1" noChangeAspect="1" noTextEdit="1"/>
          </p:cNvSpPr>
          <p:nvPr>
            <p:ph type="sldImg"/>
          </p:nvPr>
        </p:nvSpPr>
        <p:spPr>
          <a:ln/>
        </p:spPr>
      </p:sp>
      <p:sp>
        <p:nvSpPr>
          <p:cNvPr id="135170" name="备注占位符 2"/>
          <p:cNvSpPr>
            <a:spLocks noGrp="1"/>
          </p:cNvSpPr>
          <p:nvPr>
            <p:ph type="body" idx="1"/>
          </p:nvPr>
        </p:nvSpPr>
        <p:spPr>
          <a:ln/>
        </p:spPr>
        <p:txBody>
          <a:bodyPr wrap="square" lIns="91440" tIns="45720" rIns="91440" bIns="45720" anchor="ctr" anchorCtr="0"/>
          <a:p>
            <a:pPr lvl="0"/>
            <a:r>
              <a:rPr lang="zh-CN" altLang="en-US"/>
              <a:t>队列是一种线性结构，可以用线性表的各种实现方式实现</a:t>
            </a:r>
            <a:endParaRPr lang="en-US" altLang="zh-CN"/>
          </a:p>
          <a:p>
            <a:pPr lvl="0"/>
            <a:r>
              <a:rPr lang="zh-CN" altLang="en-US"/>
              <a:t>在普通线性表的实现基础上，限制插入操作只能在一端进行，删除操作只能在另一端进行即可</a:t>
            </a:r>
            <a:endParaRPr lang="en-US" altLang="zh-CN"/>
          </a:p>
          <a:p>
            <a:pPr lvl="0"/>
            <a:r>
              <a:rPr lang="zh-CN" altLang="en-US"/>
              <a:t>用链表实现队列比较简单直观，这里我们重点看一下如何用数组实现队列</a:t>
            </a:r>
            <a:endParaRPr lang="zh-CN" altLang="en-US"/>
          </a:p>
          <a:p>
            <a:pPr lvl="0"/>
            <a:endParaRPr lang="zh-CN" altLang="en-US"/>
          </a:p>
        </p:txBody>
      </p:sp>
      <p:sp>
        <p:nvSpPr>
          <p:cNvPr id="135171"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en-US" altLang="zh-CN" sz="1200" i="0"/>
            </a:fld>
            <a:endParaRPr lang="en-US" altLang="zh-CN" sz="1200" i="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p:sp>
        <p:nvSpPr>
          <p:cNvPr id="137218" name="Rectangle 7"/>
          <p:cNvSpPr txBox="1">
            <a:spLocks noGrp="1"/>
          </p:cNvSpPr>
          <p:nvPr/>
        </p:nvSpPr>
        <p:spPr>
          <a:xfrm>
            <a:off x="3884613" y="8685213"/>
            <a:ext cx="2971800" cy="457200"/>
          </a:xfrm>
          <a:prstGeom prst="rect">
            <a:avLst/>
          </a:prstGeom>
          <a:noFill/>
          <a:ln w="9525">
            <a:noFill/>
          </a:ln>
        </p:spPr>
        <p:txBody>
          <a:bodyPr anchor="b" anchorCtr="0"/>
          <a:p>
            <a:pPr lvl="0" algn="r" eaLnBrk="1" hangingPunct="1">
              <a:spcBef>
                <a:spcPct val="0"/>
              </a:spcBef>
            </a:pPr>
            <a:fld id="{9A0DB2DC-4C9A-4742-B13C-FB6460FD3503}" type="slidenum">
              <a:rPr lang="en-US" altLang="zh-CN"/>
            </a:fld>
            <a:endParaRPr lang="en-US" altLang="zh-CN"/>
          </a:p>
        </p:txBody>
      </p:sp>
      <p:sp>
        <p:nvSpPr>
          <p:cNvPr id="137219" name="Rectangle 2"/>
          <p:cNvSpPr>
            <a:spLocks noRot="1" noTextEdit="1"/>
          </p:cNvSpPr>
          <p:nvPr>
            <p:ph type="sldImg"/>
          </p:nvPr>
        </p:nvSpPr>
        <p:spPr>
          <a:ln/>
        </p:spPr>
      </p:sp>
      <p:sp>
        <p:nvSpPr>
          <p:cNvPr id="137220" name="Rectangle 3"/>
          <p:cNvSpPr>
            <a:spLocks noGrp="1"/>
          </p:cNvSpPr>
          <p:nvPr>
            <p:ph type="body" idx="1"/>
          </p:nvPr>
        </p:nvSpPr>
        <p:spPr>
          <a:ln/>
        </p:spPr>
        <p:txBody>
          <a:bodyPr wrap="square" lIns="91440" tIns="45720" rIns="91440" bIns="45720" anchor="t" anchorCtr="0"/>
          <a:p>
            <a:pPr lvl="0" eaLnBrk="1" hangingPunct="1">
              <a:spcBef>
                <a:spcPct val="0"/>
              </a:spcBef>
            </a:pPr>
            <a:r>
              <a:rPr lang="en-US" altLang="zh-CN" b="1"/>
              <a:t>(Linked list implementation is trivial)</a:t>
            </a:r>
            <a:endParaRPr lang="en-US" altLang="zh-CN" b="1"/>
          </a:p>
          <a:p>
            <a:pPr lvl="0"/>
            <a:r>
              <a:rPr lang="zh-CN" altLang="en-US"/>
              <a:t>如何用数组实现一个队列？</a:t>
            </a:r>
            <a:endParaRPr lang="en-US" altLang="zh-CN"/>
          </a:p>
          <a:p>
            <a:pPr lvl="0"/>
            <a:r>
              <a:rPr lang="zh-CN" altLang="en-US"/>
              <a:t>首先要确定队列的容量，即确定数组大小</a:t>
            </a:r>
            <a:endParaRPr lang="en-US" altLang="zh-CN"/>
          </a:p>
          <a:p>
            <a:pPr lvl="0"/>
            <a:r>
              <a:rPr lang="zh-CN" altLang="en-US"/>
              <a:t>其次要给出队首和队尾的位置，其中</a:t>
            </a:r>
            <a:endParaRPr lang="en-US" altLang="zh-CN"/>
          </a:p>
          <a:p>
            <a:pPr lvl="0"/>
            <a:r>
              <a:rPr lang="en-US" altLang="zh-CN"/>
              <a:t>front:</a:t>
            </a:r>
            <a:r>
              <a:rPr lang="zh-CN" altLang="en-US"/>
              <a:t>队列中即将出队元素的位置</a:t>
            </a:r>
            <a:endParaRPr lang="en-US" altLang="zh-CN"/>
          </a:p>
          <a:p>
            <a:pPr lvl="0"/>
            <a:r>
              <a:rPr lang="en-US" altLang="zh-CN"/>
              <a:t>rear</a:t>
            </a:r>
            <a:r>
              <a:rPr lang="zh-CN" altLang="en-US"/>
              <a:t>：最后一个入队元素的位置</a:t>
            </a:r>
            <a:endParaRPr lang="en-US" altLang="zh-CN"/>
          </a:p>
          <a:p>
            <a:pPr lvl="0"/>
            <a:r>
              <a:rPr lang="zh-CN" altLang="en-US"/>
              <a:t>另外，还要知道当前队列存储了多少个元素，这可以用来帮助判断队列是否为空或者已满，以此作为出队和入队的边界条件</a:t>
            </a:r>
            <a:endParaRPr lang="en-US" altLang="zh-CN"/>
          </a:p>
          <a:p>
            <a:pPr lvl="0"/>
            <a:r>
              <a:rPr lang="zh-CN" altLang="en-US"/>
              <a:t>最后，要有一个队列的存储空间指针</a:t>
            </a:r>
            <a:endParaRPr lang="en-US" altLang="zh-CN"/>
          </a:p>
          <a:p>
            <a:pPr lvl="0"/>
            <a:r>
              <a:rPr lang="zh-CN" altLang="en-US"/>
              <a:t>看一下队列的具体结构</a:t>
            </a:r>
            <a:endParaRPr lang="en-US" altLang="zh-CN"/>
          </a:p>
          <a:p>
            <a:pPr lvl="0"/>
            <a:r>
              <a:rPr lang="zh-CN" altLang="en-US"/>
              <a:t>举例：操作系统中的任务安排在一般意义上采用队列结构，因为队列是</a:t>
            </a:r>
            <a:r>
              <a:rPr lang="en-US" altLang="zh-CN"/>
              <a:t>FIFO</a:t>
            </a:r>
            <a:r>
              <a:rPr lang="zh-CN" altLang="en-US"/>
              <a:t>的；试想一下如果采用栈结构会发生什么情况</a:t>
            </a:r>
            <a:endParaRPr lang="en-US" altLang="zh-CN"/>
          </a:p>
          <a:p>
            <a:pPr lvl="0"/>
            <a:r>
              <a:rPr lang="zh-CN" altLang="en-US"/>
              <a:t>由数组实现的队列会出现</a:t>
            </a:r>
            <a:r>
              <a:rPr lang="en-US" altLang="zh-CN"/>
              <a:t>rear</a:t>
            </a:r>
            <a:r>
              <a:rPr lang="zh-CN" altLang="en-US"/>
              <a:t>下标到达最大位置无法继续增大，但前面由于出队腾出空间其实可用的情形</a:t>
            </a:r>
            <a:endParaRPr lang="zh-CN" altLang="en-US"/>
          </a:p>
          <a:p>
            <a:pPr lvl="0" eaLnBrk="1" hangingPunct="1"/>
            <a:endParaRPr lang="en-US" altLang="zh-CN"/>
          </a:p>
        </p:txBody>
      </p:sp>
    </p:spTree>
  </p:cSld>
  <p:clrMapOvr>
    <a:overrideClrMapping bg1="lt1" tx1="dk1" bg2="lt2" tx2="dk2" accent1="accent1" accent2="accent2" accent3="accent3" accent4="accent4" accent5="accent5" accent6="accent6" hlink="hlink" folHlink="folHlink"/>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p:sp>
        <p:nvSpPr>
          <p:cNvPr id="148482" name="Rectangle 7"/>
          <p:cNvSpPr txBox="1">
            <a:spLocks noGrp="1"/>
          </p:cNvSpPr>
          <p:nvPr/>
        </p:nvSpPr>
        <p:spPr>
          <a:xfrm>
            <a:off x="3884613" y="8685213"/>
            <a:ext cx="2971800" cy="457200"/>
          </a:xfrm>
          <a:prstGeom prst="rect">
            <a:avLst/>
          </a:prstGeom>
          <a:noFill/>
          <a:ln w="9525">
            <a:noFill/>
          </a:ln>
        </p:spPr>
        <p:txBody>
          <a:bodyPr anchor="b" anchorCtr="0"/>
          <a:p>
            <a:pPr lvl="0" algn="r" eaLnBrk="1" hangingPunct="1">
              <a:spcBef>
                <a:spcPct val="0"/>
              </a:spcBef>
            </a:pPr>
            <a:fld id="{9A0DB2DC-4C9A-4742-B13C-FB6460FD3503}" type="slidenum">
              <a:rPr lang="en-US" altLang="zh-CN"/>
            </a:fld>
            <a:endParaRPr lang="en-US" altLang="zh-CN"/>
          </a:p>
        </p:txBody>
      </p:sp>
      <p:sp>
        <p:nvSpPr>
          <p:cNvPr id="148483" name="Rectangle 2"/>
          <p:cNvSpPr>
            <a:spLocks noRot="1" noTextEdit="1"/>
          </p:cNvSpPr>
          <p:nvPr>
            <p:ph type="sldImg"/>
          </p:nvPr>
        </p:nvSpPr>
        <p:spPr>
          <a:xfrm>
            <a:off x="1106488" y="666750"/>
            <a:ext cx="4645025" cy="3484563"/>
          </a:xfrm>
          <a:ln/>
        </p:spPr>
      </p:sp>
      <p:sp>
        <p:nvSpPr>
          <p:cNvPr id="148484" name="Rectangle 3"/>
          <p:cNvSpPr>
            <a:spLocks noGrp="1"/>
          </p:cNvSpPr>
          <p:nvPr>
            <p:ph type="body" idx="1"/>
          </p:nvPr>
        </p:nvSpPr>
        <p:spPr>
          <a:xfrm>
            <a:off x="904875" y="4373563"/>
            <a:ext cx="5048250" cy="4078287"/>
          </a:xfrm>
          <a:ln/>
        </p:spPr>
        <p:txBody>
          <a:bodyPr wrap="square" lIns="91440" tIns="45720" rIns="91440" bIns="45720" anchor="t" anchorCtr="0"/>
          <a:p>
            <a:pPr lvl="0" eaLnBrk="1" hangingPunct="1"/>
            <a:r>
              <a:rPr lang="en-US" altLang="zh-CN"/>
              <a:t>2005</a:t>
            </a:r>
            <a:endParaRPr lang="en-US" altLang="zh-CN"/>
          </a:p>
        </p:txBody>
      </p:sp>
    </p:spTree>
  </p:cSld>
  <p:clrMapOvr>
    <a:overrideClrMapping bg1="lt1" tx1="dk1" bg2="lt2" tx2="dk2" accent1="accent1" accent2="accent2" accent3="accent3" accent4="accent4" accent5="accent5" accent6="accent6" hlink="hlink" folHlink="folHlink"/>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p:sp>
        <p:nvSpPr>
          <p:cNvPr id="150530" name="Rectangle 7"/>
          <p:cNvSpPr txBox="1">
            <a:spLocks noGrp="1"/>
          </p:cNvSpPr>
          <p:nvPr/>
        </p:nvSpPr>
        <p:spPr>
          <a:xfrm>
            <a:off x="3884613" y="8685213"/>
            <a:ext cx="2971800" cy="457200"/>
          </a:xfrm>
          <a:prstGeom prst="rect">
            <a:avLst/>
          </a:prstGeom>
          <a:noFill/>
          <a:ln w="9525">
            <a:noFill/>
          </a:ln>
        </p:spPr>
        <p:txBody>
          <a:bodyPr anchor="b" anchorCtr="0"/>
          <a:p>
            <a:pPr lvl="0" algn="r" eaLnBrk="1" hangingPunct="1">
              <a:spcBef>
                <a:spcPct val="0"/>
              </a:spcBef>
            </a:pPr>
            <a:fld id="{9A0DB2DC-4C9A-4742-B13C-FB6460FD3503}" type="slidenum">
              <a:rPr lang="en-US" altLang="zh-CN"/>
            </a:fld>
            <a:endParaRPr lang="en-US" altLang="zh-CN"/>
          </a:p>
        </p:txBody>
      </p:sp>
      <p:sp>
        <p:nvSpPr>
          <p:cNvPr id="150531" name="Rectangle 2"/>
          <p:cNvSpPr>
            <a:spLocks noRot="1" noTextEdit="1"/>
          </p:cNvSpPr>
          <p:nvPr>
            <p:ph type="sldImg"/>
          </p:nvPr>
        </p:nvSpPr>
        <p:spPr>
          <a:xfrm>
            <a:off x="1106488" y="666750"/>
            <a:ext cx="4645025" cy="3484563"/>
          </a:xfrm>
          <a:ln/>
        </p:spPr>
      </p:sp>
      <p:sp>
        <p:nvSpPr>
          <p:cNvPr id="150532" name="Rectangle 3"/>
          <p:cNvSpPr>
            <a:spLocks noGrp="1"/>
          </p:cNvSpPr>
          <p:nvPr>
            <p:ph type="body" idx="1"/>
          </p:nvPr>
        </p:nvSpPr>
        <p:spPr>
          <a:xfrm>
            <a:off x="904875" y="4373563"/>
            <a:ext cx="5048250" cy="4078287"/>
          </a:xfrm>
          <a:ln/>
        </p:spPr>
        <p:txBody>
          <a:bodyPr wrap="square" lIns="91440" tIns="45720" rIns="91440" bIns="45720" anchor="t" anchorCtr="0"/>
          <a:p>
            <a:pPr lvl="0" eaLnBrk="1" hangingPunct="1"/>
            <a:r>
              <a:rPr lang="en-US" altLang="zh-CN"/>
              <a:t>2005</a:t>
            </a:r>
            <a:endParaRPr lang="en-US" altLang="zh-CN"/>
          </a:p>
        </p:txBody>
      </p:sp>
    </p:spTree>
  </p:cSld>
  <p:clrMapOvr>
    <a:overrideClrMapping bg1="lt1" tx1="dk1" bg2="lt2" tx2="dk2" accent1="accent1" accent2="accent2" accent3="accent3" accent4="accent4" accent5="accent5" accent6="accent6" hlink="hlink" folHlink="folHlink"/>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52577" name="幻灯片图像占位符 1"/>
          <p:cNvSpPr>
            <a:spLocks noGrp="1" noRot="1" noChangeAspect="1" noTextEdit="1"/>
          </p:cNvSpPr>
          <p:nvPr>
            <p:ph type="sldImg"/>
          </p:nvPr>
        </p:nvSpPr>
        <p:spPr>
          <a:ln/>
        </p:spPr>
      </p:sp>
      <p:sp>
        <p:nvSpPr>
          <p:cNvPr id="152578" name="备注占位符 2"/>
          <p:cNvSpPr>
            <a:spLocks noGrp="1"/>
          </p:cNvSpPr>
          <p:nvPr>
            <p:ph type="body" idx="1"/>
          </p:nvPr>
        </p:nvSpPr>
        <p:spPr>
          <a:ln/>
        </p:spPr>
        <p:txBody>
          <a:bodyPr wrap="square" lIns="91440" tIns="45720" rIns="91440" bIns="45720" anchor="ctr" anchorCtr="0"/>
          <a:p>
            <a:pPr lvl="0"/>
            <a:r>
              <a:rPr lang="en-US" altLang="zh-CN"/>
              <a:t>1</a:t>
            </a:r>
            <a:r>
              <a:rPr lang="zh-CN" altLang="en-US"/>
              <a:t>）依次读入字符，入栈，直到字符为</a:t>
            </a:r>
            <a:r>
              <a:rPr lang="en-US" altLang="zh-CN"/>
              <a:t>&amp;</a:t>
            </a:r>
            <a:endParaRPr lang="en-US" altLang="zh-CN"/>
          </a:p>
          <a:p>
            <a:pPr lvl="0"/>
            <a:r>
              <a:rPr lang="en-US" altLang="zh-CN"/>
              <a:t>2)</a:t>
            </a:r>
            <a:r>
              <a:rPr lang="zh-CN" altLang="en-US"/>
              <a:t>接着读入</a:t>
            </a:r>
            <a:r>
              <a:rPr lang="en-US" altLang="zh-CN"/>
              <a:t>&amp;</a:t>
            </a:r>
            <a:r>
              <a:rPr lang="zh-CN" altLang="en-US"/>
              <a:t>后字符，每读入一个，检查栈是否为空</a:t>
            </a:r>
            <a:endParaRPr lang="zh-CN" altLang="en-US"/>
          </a:p>
          <a:p>
            <a:pPr lvl="0"/>
            <a:r>
              <a:rPr lang="zh-CN" altLang="en-US"/>
              <a:t>   若栈空，则表明</a:t>
            </a:r>
            <a:r>
              <a:rPr lang="en-US" altLang="zh-CN"/>
              <a:t>&amp;</a:t>
            </a:r>
            <a:r>
              <a:rPr lang="zh-CN" altLang="en-US"/>
              <a:t>右边字符多了，不是反对称序列</a:t>
            </a:r>
            <a:endParaRPr lang="zh-CN" altLang="en-US"/>
          </a:p>
          <a:p>
            <a:pPr lvl="0"/>
            <a:r>
              <a:rPr lang="zh-CN" altLang="en-US"/>
              <a:t>   否则，和栈顶元素比较，若相等，则继续读入字符</a:t>
            </a:r>
            <a:endParaRPr lang="zh-CN" altLang="en-US"/>
          </a:p>
          <a:p>
            <a:pPr lvl="0"/>
            <a:r>
              <a:rPr lang="zh-CN" altLang="en-US"/>
              <a:t>                       若不等，则不是反对称序列</a:t>
            </a:r>
            <a:endParaRPr lang="zh-CN" altLang="en-US"/>
          </a:p>
          <a:p>
            <a:pPr lvl="0"/>
            <a:r>
              <a:rPr lang="en-US" altLang="zh-CN"/>
              <a:t>3</a:t>
            </a:r>
            <a:r>
              <a:rPr lang="zh-CN" altLang="en-US"/>
              <a:t>）当结束时，若栈空，且输入字符是</a:t>
            </a:r>
            <a:r>
              <a:rPr lang="en-US" altLang="zh-CN"/>
              <a:t>@,</a:t>
            </a:r>
            <a:r>
              <a:rPr lang="zh-CN" altLang="en-US"/>
              <a:t>则是反对称序列，否则不是反对称序列， </a:t>
            </a:r>
            <a:r>
              <a:rPr lang="en-US" altLang="zh-CN"/>
              <a:t>&amp;</a:t>
            </a:r>
            <a:r>
              <a:rPr lang="zh-CN" altLang="en-US"/>
              <a:t>左边字符多了 </a:t>
            </a:r>
            <a:endParaRPr lang="zh-CN" altLang="en-US"/>
          </a:p>
          <a:p>
            <a:pPr lvl="0"/>
            <a:endParaRPr lang="zh-CN" altLang="en-US"/>
          </a:p>
        </p:txBody>
      </p:sp>
      <p:sp>
        <p:nvSpPr>
          <p:cNvPr id="152579"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en-US" altLang="zh-CN" sz="1200" i="0"/>
            </a:fld>
            <a:endParaRPr lang="en-US" altLang="zh-CN" sz="1200" i="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3553" name="幻灯片图像占位符 1"/>
          <p:cNvSpPr>
            <a:spLocks noGrp="1" noRot="1" noChangeAspect="1" noTextEdit="1"/>
          </p:cNvSpPr>
          <p:nvPr>
            <p:ph type="sldImg"/>
          </p:nvPr>
        </p:nvSpPr>
        <p:spPr>
          <a:ln/>
        </p:spPr>
      </p:sp>
      <p:sp>
        <p:nvSpPr>
          <p:cNvPr id="23554" name="备注占位符 2"/>
          <p:cNvSpPr>
            <a:spLocks noGrp="1"/>
          </p:cNvSpPr>
          <p:nvPr>
            <p:ph type="body" idx="1"/>
          </p:nvPr>
        </p:nvSpPr>
        <p:spPr>
          <a:ln/>
        </p:spPr>
        <p:txBody>
          <a:bodyPr wrap="square" lIns="91440" tIns="45720" rIns="91440" bIns="45720" anchor="ctr" anchorCtr="0"/>
          <a:p>
            <a:pPr lvl="0"/>
            <a:r>
              <a:rPr lang="zh-CN" altLang="en-US"/>
              <a:t>抛离了具体的实现，只注重逻辑上的功能。</a:t>
            </a:r>
            <a:endParaRPr lang="en-US" altLang="zh-CN"/>
          </a:p>
          <a:p>
            <a:pPr lvl="0"/>
            <a:r>
              <a:rPr lang="zh-CN" altLang="en-US"/>
              <a:t>就像盖房子，建筑师负责设计房子的层数，房间的布局，展现的效果，但是不关心使用什么材料，工程实现的先后顺序。</a:t>
            </a:r>
            <a:endParaRPr lang="en-US" altLang="zh-CN"/>
          </a:p>
          <a:p>
            <a:pPr lvl="0"/>
            <a:r>
              <a:rPr lang="zh-CN" altLang="en-US"/>
              <a:t>建筑师做的东西都在图纸上，是“抽象的房子”</a:t>
            </a:r>
            <a:endParaRPr lang="en-US" altLang="zh-CN"/>
          </a:p>
          <a:p>
            <a:pPr lvl="0"/>
            <a:r>
              <a:rPr lang="zh-CN" altLang="en-US"/>
              <a:t>我们在学习数据结构的时候，也先从图纸上考虑“抽象的数据类型”</a:t>
            </a:r>
            <a:endParaRPr lang="zh-CN" altLang="en-US"/>
          </a:p>
        </p:txBody>
      </p:sp>
      <p:sp>
        <p:nvSpPr>
          <p:cNvPr id="23555"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en-US" altLang="zh-CN" sz="1200" i="0"/>
            </a:fld>
            <a:endParaRPr lang="en-US" altLang="zh-CN" sz="1200" i="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54625" name="幻灯片图像占位符 1"/>
          <p:cNvSpPr>
            <a:spLocks noGrp="1" noRot="1" noChangeAspect="1" noTextEdit="1"/>
          </p:cNvSpPr>
          <p:nvPr>
            <p:ph type="sldImg"/>
          </p:nvPr>
        </p:nvSpPr>
        <p:spPr>
          <a:ln/>
        </p:spPr>
      </p:sp>
      <p:sp>
        <p:nvSpPr>
          <p:cNvPr id="154626" name="备注占位符 2"/>
          <p:cNvSpPr>
            <a:spLocks noGrp="1"/>
          </p:cNvSpPr>
          <p:nvPr>
            <p:ph type="body" idx="1"/>
          </p:nvPr>
        </p:nvSpPr>
        <p:spPr>
          <a:ln/>
        </p:spPr>
        <p:txBody>
          <a:bodyPr wrap="square" lIns="91440" tIns="45720" rIns="91440" bIns="45720" anchor="ctr" anchorCtr="0"/>
          <a:p>
            <a:pPr lvl="0"/>
            <a:r>
              <a:rPr lang="zh-CN" altLang="en-US"/>
              <a:t>①分别求出</a:t>
            </a:r>
            <a:r>
              <a:rPr lang="en-US" altLang="zh-CN"/>
              <a:t>strl</a:t>
            </a:r>
            <a:r>
              <a:rPr lang="zh-CN" altLang="en-US"/>
              <a:t>和</a:t>
            </a:r>
            <a:r>
              <a:rPr lang="en-US" altLang="zh-CN"/>
              <a:t>str2</a:t>
            </a:r>
            <a:r>
              <a:rPr lang="zh-CN" altLang="en-US"/>
              <a:t>所指的两个链表的长度</a:t>
            </a:r>
            <a:r>
              <a:rPr lang="en-US" altLang="zh-CN"/>
              <a:t>m</a:t>
            </a:r>
            <a:r>
              <a:rPr lang="zh-CN" altLang="en-US"/>
              <a:t>和</a:t>
            </a:r>
            <a:r>
              <a:rPr lang="en-US" altLang="zh-CN"/>
              <a:t>n</a:t>
            </a:r>
            <a:r>
              <a:rPr lang="zh-CN" altLang="en-US"/>
              <a:t>。</a:t>
            </a:r>
            <a:br>
              <a:rPr lang="en-US" altLang="zh-CN"/>
            </a:br>
            <a:r>
              <a:rPr lang="en-US" altLang="zh-CN"/>
              <a:t>②</a:t>
            </a:r>
            <a:r>
              <a:rPr lang="zh-CN" altLang="en-US"/>
              <a:t>将两个链表以表尾对齐：令指针</a:t>
            </a:r>
            <a:r>
              <a:rPr lang="en-US" altLang="zh-CN"/>
              <a:t>p</a:t>
            </a:r>
            <a:r>
              <a:rPr lang="zh-CN" altLang="en-US"/>
              <a:t>、</a:t>
            </a:r>
            <a:r>
              <a:rPr lang="en-US" altLang="zh-CN"/>
              <a:t>q</a:t>
            </a:r>
            <a:r>
              <a:rPr lang="zh-CN" altLang="en-US"/>
              <a:t>分别指向</a:t>
            </a:r>
            <a:r>
              <a:rPr lang="en-US" altLang="zh-CN"/>
              <a:t>strl</a:t>
            </a:r>
            <a:r>
              <a:rPr lang="zh-CN" altLang="en-US"/>
              <a:t>和</a:t>
            </a:r>
            <a:r>
              <a:rPr lang="en-US" altLang="zh-CN"/>
              <a:t>str2</a:t>
            </a:r>
            <a:r>
              <a:rPr lang="zh-CN" altLang="en-US"/>
              <a:t>的头结点，若</a:t>
            </a:r>
            <a:r>
              <a:rPr lang="en-US" altLang="zh-CN"/>
              <a:t>m&gt;=n</a:t>
            </a:r>
            <a:r>
              <a:rPr lang="zh-CN" altLang="en-US"/>
              <a:t>，则指针</a:t>
            </a:r>
            <a:r>
              <a:rPr lang="en-US" altLang="zh-CN"/>
              <a:t>P</a:t>
            </a:r>
            <a:r>
              <a:rPr lang="zh-CN" altLang="en-US"/>
              <a:t>先走，使</a:t>
            </a:r>
            <a:r>
              <a:rPr lang="en-US" altLang="zh-CN"/>
              <a:t>p</a:t>
            </a:r>
            <a:r>
              <a:rPr lang="zh-CN" altLang="en-US"/>
              <a:t>指向链表中的第</a:t>
            </a:r>
            <a:r>
              <a:rPr lang="en-US" altLang="zh-CN"/>
              <a:t>m-n+1</a:t>
            </a:r>
            <a:r>
              <a:rPr lang="zh-CN" altLang="en-US"/>
              <a:t>个结点；若</a:t>
            </a:r>
            <a:r>
              <a:rPr lang="en-US" altLang="zh-CN"/>
              <a:t>m&lt;n,</a:t>
            </a:r>
            <a:r>
              <a:rPr lang="zh-CN" altLang="en-US"/>
              <a:t>则使</a:t>
            </a:r>
            <a:r>
              <a:rPr lang="en-US" altLang="zh-CN"/>
              <a:t>q</a:t>
            </a:r>
            <a:r>
              <a:rPr lang="zh-CN" altLang="en-US"/>
              <a:t>指向链表中的第</a:t>
            </a:r>
            <a:r>
              <a:rPr lang="en-US" altLang="zh-CN"/>
              <a:t>n-m+1 </a:t>
            </a:r>
            <a:r>
              <a:rPr lang="zh-CN" altLang="en-US"/>
              <a:t>个结点，即使指针</a:t>
            </a:r>
            <a:r>
              <a:rPr lang="en-US" altLang="zh-CN"/>
              <a:t>p</a:t>
            </a:r>
            <a:r>
              <a:rPr lang="zh-CN" altLang="en-US"/>
              <a:t>和</a:t>
            </a:r>
            <a:r>
              <a:rPr lang="en-US" altLang="zh-CN"/>
              <a:t>q</a:t>
            </a:r>
            <a:r>
              <a:rPr lang="zh-CN" altLang="en-US"/>
              <a:t>所指的结点到表尾的长度相等。</a:t>
            </a:r>
            <a:br>
              <a:rPr lang="zh-CN" altLang="en-US"/>
            </a:br>
            <a:r>
              <a:rPr lang="zh-CN" altLang="en-US"/>
              <a:t>③反复将指针</a:t>
            </a:r>
            <a:r>
              <a:rPr lang="en-US" altLang="zh-CN"/>
              <a:t>p</a:t>
            </a:r>
            <a:r>
              <a:rPr lang="zh-CN" altLang="en-US"/>
              <a:t>和</a:t>
            </a:r>
            <a:r>
              <a:rPr lang="en-US" altLang="zh-CN"/>
              <a:t>q</a:t>
            </a:r>
            <a:r>
              <a:rPr lang="zh-CN" altLang="en-US"/>
              <a:t>同步向后移动，当</a:t>
            </a:r>
            <a:r>
              <a:rPr lang="en-US" altLang="zh-CN"/>
              <a:t>p</a:t>
            </a:r>
            <a:r>
              <a:rPr lang="zh-CN" altLang="en-US"/>
              <a:t>、</a:t>
            </a:r>
            <a:r>
              <a:rPr lang="en-US" altLang="zh-CN"/>
              <a:t>q</a:t>
            </a:r>
            <a:r>
              <a:rPr lang="zh-CN" altLang="en-US"/>
              <a:t>指向同一位置时停止，即为共同后缀的其实位置，算法结束。</a:t>
            </a:r>
            <a:endParaRPr lang="zh-CN" altLang="en-US"/>
          </a:p>
        </p:txBody>
      </p:sp>
      <p:sp>
        <p:nvSpPr>
          <p:cNvPr id="154627"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en-US" altLang="zh-CN" sz="1200" i="0"/>
            </a:fld>
            <a:endParaRPr lang="en-US" altLang="zh-CN" sz="1200" i="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56673" name="幻灯片图像占位符 1"/>
          <p:cNvSpPr>
            <a:spLocks noGrp="1" noRot="1" noChangeAspect="1" noTextEdit="1"/>
          </p:cNvSpPr>
          <p:nvPr>
            <p:ph type="sldImg"/>
          </p:nvPr>
        </p:nvSpPr>
        <p:spPr>
          <a:ln/>
        </p:spPr>
      </p:sp>
      <p:sp>
        <p:nvSpPr>
          <p:cNvPr id="156674" name="备注占位符 2"/>
          <p:cNvSpPr>
            <a:spLocks noGrp="1"/>
          </p:cNvSpPr>
          <p:nvPr>
            <p:ph type="body" idx="1"/>
          </p:nvPr>
        </p:nvSpPr>
        <p:spPr>
          <a:ln/>
        </p:spPr>
        <p:txBody>
          <a:bodyPr wrap="square" lIns="91440" tIns="45720" rIns="91440" bIns="45720" anchor="ctr" anchorCtr="0"/>
          <a:p>
            <a:pPr lvl="0"/>
            <a:r>
              <a:rPr lang="en-US" altLang="zh-CN"/>
              <a:t>top1&lt;-1</a:t>
            </a:r>
            <a:endParaRPr lang="en-US" altLang="zh-CN"/>
          </a:p>
          <a:p>
            <a:pPr lvl="0"/>
            <a:r>
              <a:rPr lang="en-US" altLang="zh-CN"/>
              <a:t>top2&gt;m</a:t>
            </a:r>
            <a:endParaRPr lang="en-US" altLang="zh-CN"/>
          </a:p>
          <a:p>
            <a:pPr lvl="0"/>
            <a:r>
              <a:rPr lang="en-US" altLang="zh-CN"/>
              <a:t>top1+1==top2</a:t>
            </a:r>
            <a:endParaRPr lang="zh-CN" altLang="en-US"/>
          </a:p>
        </p:txBody>
      </p:sp>
      <p:sp>
        <p:nvSpPr>
          <p:cNvPr id="156675"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en-US" altLang="zh-CN" sz="1200" i="0"/>
            </a:fld>
            <a:endParaRPr lang="en-US" altLang="zh-CN" sz="1200" i="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58721" name="幻灯片图像占位符 1"/>
          <p:cNvSpPr>
            <a:spLocks noGrp="1" noRot="1" noChangeAspect="1" noTextEdit="1"/>
          </p:cNvSpPr>
          <p:nvPr>
            <p:ph type="sldImg"/>
          </p:nvPr>
        </p:nvSpPr>
        <p:spPr>
          <a:ln/>
        </p:spPr>
      </p:sp>
      <p:sp>
        <p:nvSpPr>
          <p:cNvPr id="158722" name="备注占位符 2"/>
          <p:cNvSpPr>
            <a:spLocks noGrp="1"/>
          </p:cNvSpPr>
          <p:nvPr>
            <p:ph type="body" idx="1"/>
          </p:nvPr>
        </p:nvSpPr>
        <p:spPr>
          <a:ln/>
        </p:spPr>
        <p:txBody>
          <a:bodyPr wrap="square" lIns="91440" tIns="45720" rIns="91440" bIns="45720" anchor="ctr" anchorCtr="0"/>
          <a:p>
            <a:pPr lvl="0"/>
            <a:r>
              <a:rPr lang="zh-CN" altLang="en-US"/>
              <a:t>设</a:t>
            </a:r>
            <a:r>
              <a:rPr lang="en-US" altLang="zh-CN"/>
              <a:t>f(n)</a:t>
            </a:r>
            <a:r>
              <a:rPr lang="zh-CN" altLang="en-US"/>
              <a:t>为“</a:t>
            </a:r>
            <a:r>
              <a:rPr lang="en-US" altLang="zh-CN"/>
              <a:t>n</a:t>
            </a:r>
            <a:r>
              <a:rPr lang="zh-CN" altLang="en-US"/>
              <a:t>个元素以一定的顺序入栈，出栈顺序的种类数”。显然</a:t>
            </a:r>
            <a:r>
              <a:rPr lang="en-US" altLang="zh-CN"/>
              <a:t>f(1)=1,f(2)=2</a:t>
            </a:r>
            <a:r>
              <a:rPr lang="zh-CN" altLang="en-US"/>
              <a:t>。</a:t>
            </a:r>
            <a:endParaRPr lang="en-US" altLang="zh-CN"/>
          </a:p>
          <a:p>
            <a:pPr lvl="0"/>
            <a:r>
              <a:rPr lang="zh-CN" altLang="en-US"/>
              <a:t>我们假设入栈元素为</a:t>
            </a:r>
            <a:r>
              <a:rPr lang="en-US" altLang="zh-CN"/>
              <a:t>A</a:t>
            </a:r>
            <a:r>
              <a:rPr lang="zh-CN" altLang="en-US"/>
              <a:t>，</a:t>
            </a:r>
            <a:r>
              <a:rPr lang="en-US" altLang="zh-CN"/>
              <a:t>B</a:t>
            </a:r>
            <a:r>
              <a:rPr lang="zh-CN" altLang="en-US"/>
              <a:t>，</a:t>
            </a:r>
            <a:r>
              <a:rPr lang="en-US" altLang="zh-CN"/>
              <a:t>C</a:t>
            </a:r>
            <a:r>
              <a:rPr lang="zh-CN" altLang="en-US"/>
              <a:t>，</a:t>
            </a:r>
            <a:r>
              <a:rPr lang="en-US" altLang="zh-CN"/>
              <a:t>D</a:t>
            </a:r>
            <a:r>
              <a:rPr lang="zh-CN" altLang="en-US"/>
              <a:t>。我们按照“</a:t>
            </a:r>
            <a:r>
              <a:rPr lang="en-US" altLang="zh-CN"/>
              <a:t>A</a:t>
            </a:r>
            <a:r>
              <a:rPr lang="zh-CN" altLang="en-US"/>
              <a:t>在出栈序列中的位置”分类讨论：</a:t>
            </a:r>
            <a:endParaRPr lang="zh-CN" altLang="en-US"/>
          </a:p>
          <a:p>
            <a:pPr lvl="0"/>
            <a:r>
              <a:rPr lang="zh-CN" altLang="en-US"/>
              <a:t>（</a:t>
            </a:r>
            <a:r>
              <a:rPr lang="en-US" altLang="zh-CN"/>
              <a:t>1</a:t>
            </a:r>
            <a:r>
              <a:rPr lang="zh-CN" altLang="en-US"/>
              <a:t>）当</a:t>
            </a:r>
            <a:r>
              <a:rPr lang="en-US" altLang="zh-CN"/>
              <a:t>A</a:t>
            </a:r>
            <a:r>
              <a:rPr lang="zh-CN" altLang="en-US"/>
              <a:t>第一个出栈时，</a:t>
            </a:r>
            <a:r>
              <a:rPr lang="en-US" altLang="zh-CN"/>
              <a:t>A</a:t>
            </a:r>
            <a:r>
              <a:rPr lang="zh-CN" altLang="en-US"/>
              <a:t>先进，然后马上出栈。这种情况下，共有“</a:t>
            </a:r>
            <a:r>
              <a:rPr lang="en-US" altLang="zh-CN"/>
              <a:t>BCD</a:t>
            </a:r>
            <a:r>
              <a:rPr lang="zh-CN" altLang="en-US"/>
              <a:t>出栈顺序的种类数”种方案。也就是</a:t>
            </a:r>
            <a:r>
              <a:rPr lang="en-US" altLang="zh-CN"/>
              <a:t>f(n-1)</a:t>
            </a:r>
            <a:r>
              <a:rPr lang="zh-CN" altLang="en-US"/>
              <a:t>。</a:t>
            </a:r>
            <a:endParaRPr lang="zh-CN" altLang="en-US"/>
          </a:p>
          <a:p>
            <a:pPr lvl="0"/>
            <a:r>
              <a:rPr lang="zh-CN" altLang="en-US"/>
              <a:t>（</a:t>
            </a:r>
            <a:r>
              <a:rPr lang="en-US" altLang="zh-CN"/>
              <a:t>2</a:t>
            </a:r>
            <a:r>
              <a:rPr lang="zh-CN" altLang="en-US"/>
              <a:t>）当</a:t>
            </a:r>
            <a:r>
              <a:rPr lang="en-US" altLang="zh-CN"/>
              <a:t>A</a:t>
            </a:r>
            <a:r>
              <a:rPr lang="zh-CN" altLang="en-US"/>
              <a:t>第二个出栈时，</a:t>
            </a:r>
            <a:r>
              <a:rPr lang="en-US" altLang="zh-CN"/>
              <a:t>A</a:t>
            </a:r>
            <a:r>
              <a:rPr lang="zh-CN" altLang="en-US"/>
              <a:t>先进，</a:t>
            </a:r>
            <a:r>
              <a:rPr lang="en-US" altLang="zh-CN"/>
              <a:t>B</a:t>
            </a:r>
            <a:r>
              <a:rPr lang="zh-CN" altLang="en-US"/>
              <a:t>再进，之后</a:t>
            </a:r>
            <a:r>
              <a:rPr lang="en-US" altLang="zh-CN" b="1"/>
              <a:t>B</a:t>
            </a:r>
            <a:r>
              <a:rPr lang="zh-CN" altLang="en-US" b="1"/>
              <a:t>需要马上出来（这样才能确保</a:t>
            </a:r>
            <a:r>
              <a:rPr lang="en-US" altLang="zh-CN" b="1"/>
              <a:t>A</a:t>
            </a:r>
            <a:r>
              <a:rPr lang="zh-CN" altLang="en-US" b="1"/>
              <a:t>排第二）</a:t>
            </a:r>
            <a:r>
              <a:rPr lang="zh-CN" altLang="en-US"/>
              <a:t>。此时共有</a:t>
            </a:r>
            <a:r>
              <a:rPr lang="en-US" altLang="zh-CN"/>
              <a:t>f(n-2)</a:t>
            </a:r>
            <a:r>
              <a:rPr lang="zh-CN" altLang="en-US"/>
              <a:t>种方案。</a:t>
            </a:r>
            <a:endParaRPr lang="zh-CN" altLang="en-US"/>
          </a:p>
          <a:p>
            <a:pPr lvl="0"/>
            <a:r>
              <a:rPr lang="zh-CN" altLang="en-US"/>
              <a:t>（</a:t>
            </a:r>
            <a:r>
              <a:rPr lang="en-US" altLang="zh-CN"/>
              <a:t>3</a:t>
            </a:r>
            <a:r>
              <a:rPr lang="zh-CN" altLang="en-US"/>
              <a:t>）当</a:t>
            </a:r>
            <a:r>
              <a:rPr lang="en-US" altLang="zh-CN"/>
              <a:t>A</a:t>
            </a:r>
            <a:r>
              <a:rPr lang="zh-CN" altLang="en-US"/>
              <a:t>第三个出栈时，</a:t>
            </a:r>
            <a:r>
              <a:rPr lang="en-US" altLang="zh-CN"/>
              <a:t>A</a:t>
            </a:r>
            <a:r>
              <a:rPr lang="zh-CN" altLang="en-US"/>
              <a:t>先进，之后只要确保排在</a:t>
            </a:r>
            <a:r>
              <a:rPr lang="en-US" altLang="zh-CN"/>
              <a:t>A</a:t>
            </a:r>
            <a:r>
              <a:rPr lang="zh-CN" altLang="en-US"/>
              <a:t>后面两个的元素比</a:t>
            </a:r>
            <a:r>
              <a:rPr lang="en-US" altLang="zh-CN"/>
              <a:t>A</a:t>
            </a:r>
            <a:r>
              <a:rPr lang="zh-CN" altLang="en-US"/>
              <a:t>先出即可。此时共有</a:t>
            </a:r>
            <a:r>
              <a:rPr lang="en-US" altLang="zh-CN"/>
              <a:t>f(2)*f(n-3)</a:t>
            </a:r>
            <a:r>
              <a:rPr lang="zh-CN" altLang="en-US"/>
              <a:t>种方案。</a:t>
            </a:r>
            <a:r>
              <a:rPr lang="en-US" altLang="zh-CN"/>
              <a:t>f(2)</a:t>
            </a:r>
            <a:r>
              <a:rPr lang="zh-CN" altLang="en-US"/>
              <a:t>是指“</a:t>
            </a:r>
            <a:r>
              <a:rPr lang="en-US" altLang="zh-CN"/>
              <a:t>BC</a:t>
            </a:r>
            <a:r>
              <a:rPr lang="zh-CN" altLang="en-US"/>
              <a:t>入栈出栈顺序的种类数”，</a:t>
            </a:r>
            <a:r>
              <a:rPr lang="en-US" altLang="zh-CN"/>
              <a:t>f(n-3)</a:t>
            </a:r>
            <a:r>
              <a:rPr lang="zh-CN" altLang="en-US"/>
              <a:t>是指”</a:t>
            </a:r>
            <a:r>
              <a:rPr lang="en-US" altLang="zh-CN"/>
              <a:t>D</a:t>
            </a:r>
            <a:r>
              <a:rPr lang="zh-CN" altLang="en-US"/>
              <a:t>入栈出栈的种类数”。</a:t>
            </a:r>
            <a:endParaRPr lang="zh-CN" altLang="en-US"/>
          </a:p>
          <a:p>
            <a:pPr lvl="0"/>
            <a:endParaRPr lang="zh-CN" altLang="en-US"/>
          </a:p>
        </p:txBody>
      </p:sp>
      <p:sp>
        <p:nvSpPr>
          <p:cNvPr id="158723"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en-US" altLang="zh-CN" sz="1200" i="0"/>
            </a:fld>
            <a:endParaRPr lang="en-US" altLang="zh-CN" sz="1200" i="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60769" name="幻灯片图像占位符 1"/>
          <p:cNvSpPr>
            <a:spLocks noGrp="1" noRot="1" noChangeAspect="1" noTextEdit="1"/>
          </p:cNvSpPr>
          <p:nvPr>
            <p:ph type="sldImg"/>
          </p:nvPr>
        </p:nvSpPr>
        <p:spPr>
          <a:ln/>
        </p:spPr>
      </p:sp>
      <p:sp>
        <p:nvSpPr>
          <p:cNvPr id="160770" name="备注占位符 2"/>
          <p:cNvSpPr>
            <a:spLocks noGrp="1"/>
          </p:cNvSpPr>
          <p:nvPr>
            <p:ph type="body" idx="1"/>
          </p:nvPr>
        </p:nvSpPr>
        <p:spPr>
          <a:ln/>
        </p:spPr>
        <p:txBody>
          <a:bodyPr wrap="square" lIns="91440" tIns="45720" rIns="91440" bIns="45720" anchor="ctr" anchorCtr="0"/>
          <a:p>
            <a:pPr lvl="0"/>
            <a:r>
              <a:rPr lang="zh-CN" altLang="en-US"/>
              <a:t>任何前缀中</a:t>
            </a:r>
            <a:r>
              <a:rPr lang="en-US" altLang="zh-CN"/>
              <a:t>S</a:t>
            </a:r>
            <a:r>
              <a:rPr lang="zh-CN" altLang="en-US"/>
              <a:t>数目不少于</a:t>
            </a:r>
            <a:r>
              <a:rPr lang="en-US" altLang="zh-CN"/>
              <a:t>X</a:t>
            </a:r>
            <a:endParaRPr lang="en-US" altLang="zh-CN"/>
          </a:p>
          <a:p>
            <a:pPr lvl="0"/>
            <a:r>
              <a:rPr lang="zh-CN" altLang="en-US"/>
              <a:t>整个序列中</a:t>
            </a:r>
            <a:r>
              <a:rPr lang="en-US" altLang="zh-CN"/>
              <a:t>S</a:t>
            </a:r>
            <a:r>
              <a:rPr lang="zh-CN" altLang="en-US"/>
              <a:t>与</a:t>
            </a:r>
            <a:r>
              <a:rPr lang="en-US" altLang="zh-CN"/>
              <a:t>X</a:t>
            </a:r>
            <a:r>
              <a:rPr lang="zh-CN" altLang="en-US"/>
              <a:t>数目相等</a:t>
            </a:r>
            <a:endParaRPr lang="zh-CN" altLang="en-US"/>
          </a:p>
        </p:txBody>
      </p:sp>
      <p:sp>
        <p:nvSpPr>
          <p:cNvPr id="160771"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en-US" altLang="zh-CN" sz="1200" i="0"/>
            </a:fld>
            <a:endParaRPr lang="en-US" altLang="zh-CN" sz="1200" i="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p:sp>
        <p:nvSpPr>
          <p:cNvPr id="163842" name="幻灯片图像占位符 1"/>
          <p:cNvSpPr>
            <a:spLocks noGrp="1" noRot="1" noChangeAspect="1" noTextEdit="1"/>
          </p:cNvSpPr>
          <p:nvPr>
            <p:ph type="sldImg"/>
          </p:nvPr>
        </p:nvSpPr>
        <p:spPr>
          <a:ln/>
        </p:spPr>
      </p:sp>
      <p:sp>
        <p:nvSpPr>
          <p:cNvPr id="163843" name="备注占位符 2"/>
          <p:cNvSpPr>
            <a:spLocks noGrp="1"/>
          </p:cNvSpPr>
          <p:nvPr>
            <p:ph type="body" idx="1"/>
          </p:nvPr>
        </p:nvSpPr>
        <p:spPr>
          <a:ln/>
        </p:spPr>
        <p:txBody>
          <a:bodyPr wrap="square" lIns="91440" tIns="45720" rIns="91440" bIns="45720" anchor="t" anchorCtr="0"/>
          <a:p>
            <a:pPr lvl="0"/>
            <a:r>
              <a:rPr lang="en-US" altLang="zh-CN"/>
              <a:t>10-14</a:t>
            </a:r>
            <a:endParaRPr lang="zh-CN" altLang="en-US"/>
          </a:p>
        </p:txBody>
      </p:sp>
      <p:sp>
        <p:nvSpPr>
          <p:cNvPr id="163844" name="灯片编号占位符 3"/>
          <p:cNvSpPr txBox="1">
            <a:spLocks noGrp="1"/>
          </p:cNvSpPr>
          <p:nvPr/>
        </p:nvSpPr>
        <p:spPr>
          <a:xfrm>
            <a:off x="3884613" y="8685213"/>
            <a:ext cx="2971800" cy="457200"/>
          </a:xfrm>
          <a:prstGeom prst="rect">
            <a:avLst/>
          </a:prstGeom>
          <a:noFill/>
          <a:ln w="9525">
            <a:noFill/>
          </a:ln>
        </p:spPr>
        <p:txBody>
          <a:bodyPr anchor="b" anchorCtr="0"/>
          <a:p>
            <a:pPr lvl="0" algn="r" eaLnBrk="1" hangingPunct="1">
              <a:spcBef>
                <a:spcPct val="0"/>
              </a:spcBef>
            </a:pPr>
            <a:fld id="{9A0DB2DC-4C9A-4742-B13C-FB6460FD3503}" type="slidenum">
              <a:rPr lang="en-US" altLang="zh-CN"/>
            </a:fld>
            <a:endParaRPr lang="en-US" altLang="zh-CN"/>
          </a:p>
        </p:txBody>
      </p:sp>
    </p:spTree>
  </p:cSld>
  <p:clrMapOvr>
    <a:overrideClrMapping bg1="lt1" tx1="dk1" bg2="lt2" tx2="dk2" accent1="accent1" accent2="accent2" accent3="accent3" accent4="accent4" accent5="accent5" accent6="accent6" hlink="hlink" folHlink="folHlink"/>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5601" name="幻灯片图像占位符 1"/>
          <p:cNvSpPr>
            <a:spLocks noGrp="1" noRot="1" noChangeAspect="1" noTextEdit="1"/>
          </p:cNvSpPr>
          <p:nvPr>
            <p:ph type="sldImg"/>
          </p:nvPr>
        </p:nvSpPr>
        <p:spPr>
          <a:ln/>
        </p:spPr>
      </p:sp>
      <p:sp>
        <p:nvSpPr>
          <p:cNvPr id="25602" name="备注占位符 2"/>
          <p:cNvSpPr>
            <a:spLocks noGrp="1"/>
          </p:cNvSpPr>
          <p:nvPr>
            <p:ph type="body" idx="1"/>
          </p:nvPr>
        </p:nvSpPr>
        <p:spPr>
          <a:ln/>
        </p:spPr>
        <p:txBody>
          <a:bodyPr wrap="square" lIns="91440" tIns="45720" rIns="91440" bIns="45720" anchor="ctr" anchorCtr="0"/>
          <a:p>
            <a:pPr lvl="0"/>
            <a:r>
              <a:rPr lang="zh-CN" altLang="en-US"/>
              <a:t>抛离了具体的实现，只注重逻辑上的功能。</a:t>
            </a:r>
            <a:endParaRPr lang="en-US" altLang="zh-CN"/>
          </a:p>
          <a:p>
            <a:pPr lvl="0"/>
            <a:r>
              <a:rPr lang="zh-CN" altLang="en-US"/>
              <a:t>就像盖房子，建筑师负责设计房子的层数，房间的布局，展现的效果，但是不关心使用什么材料，工程实现的先后顺序。</a:t>
            </a:r>
            <a:endParaRPr lang="en-US" altLang="zh-CN"/>
          </a:p>
          <a:p>
            <a:pPr lvl="0"/>
            <a:r>
              <a:rPr lang="zh-CN" altLang="en-US"/>
              <a:t>建筑师做的东西都在图纸上，是“抽象的房子”</a:t>
            </a:r>
            <a:endParaRPr lang="en-US" altLang="zh-CN"/>
          </a:p>
          <a:p>
            <a:pPr lvl="0"/>
            <a:r>
              <a:rPr lang="zh-CN" altLang="en-US"/>
              <a:t>我们在学习数据结构的时候，也先从图纸上考虑“抽象的数据类型”</a:t>
            </a:r>
            <a:endParaRPr lang="zh-CN" altLang="en-US"/>
          </a:p>
        </p:txBody>
      </p:sp>
      <p:sp>
        <p:nvSpPr>
          <p:cNvPr id="25603"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en-US" altLang="zh-CN" sz="1200" i="0"/>
            </a:fld>
            <a:endParaRPr lang="en-US" altLang="zh-CN" sz="1200" i="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p:sp>
        <p:nvSpPr>
          <p:cNvPr id="27650" name="Rectangle 7"/>
          <p:cNvSpPr txBox="1">
            <a:spLocks noGrp="1"/>
          </p:cNvSpPr>
          <p:nvPr/>
        </p:nvSpPr>
        <p:spPr>
          <a:xfrm>
            <a:off x="3884613" y="8685213"/>
            <a:ext cx="2971800" cy="457200"/>
          </a:xfrm>
          <a:prstGeom prst="rect">
            <a:avLst/>
          </a:prstGeom>
          <a:noFill/>
          <a:ln w="9525">
            <a:noFill/>
          </a:ln>
        </p:spPr>
        <p:txBody>
          <a:bodyPr anchor="b" anchorCtr="0"/>
          <a:p>
            <a:pPr lvl="0" algn="r" eaLnBrk="1" hangingPunct="1">
              <a:spcBef>
                <a:spcPct val="0"/>
              </a:spcBef>
            </a:pPr>
            <a:fld id="{9A0DB2DC-4C9A-4742-B13C-FB6460FD3503}" type="slidenum">
              <a:rPr lang="en-US" altLang="zh-CN"/>
            </a:fld>
            <a:endParaRPr lang="en-US" altLang="zh-CN"/>
          </a:p>
        </p:txBody>
      </p:sp>
      <p:sp>
        <p:nvSpPr>
          <p:cNvPr id="27651" name="Rectangle 2"/>
          <p:cNvSpPr>
            <a:spLocks noRot="1" noTextEdit="1"/>
          </p:cNvSpPr>
          <p:nvPr>
            <p:ph type="sldImg"/>
          </p:nvPr>
        </p:nvSpPr>
        <p:spPr>
          <a:ln/>
        </p:spPr>
      </p:sp>
      <p:sp>
        <p:nvSpPr>
          <p:cNvPr id="27652" name="Rectangle 3"/>
          <p:cNvSpPr>
            <a:spLocks noGrp="1"/>
          </p:cNvSpPr>
          <p:nvPr>
            <p:ph type="body" idx="1"/>
          </p:nvPr>
        </p:nvSpPr>
        <p:spPr>
          <a:ln/>
        </p:spPr>
        <p:txBody>
          <a:bodyPr wrap="square" lIns="91440" tIns="45720" rIns="91440" bIns="45720" anchor="t" anchorCtr="0"/>
          <a:p>
            <a:pPr lvl="0" eaLnBrk="1" hangingPunct="1"/>
            <a:r>
              <a:rPr lang="en-US" altLang="zh-CN"/>
              <a:t>9.23</a:t>
            </a:r>
            <a:endParaRPr lang="en-US" altLang="zh-CN"/>
          </a:p>
          <a:p>
            <a:pPr lvl="0" eaLnBrk="1" hangingPunct="1"/>
            <a:endParaRPr lang="en-US" altLang="zh-CN"/>
          </a:p>
          <a:p>
            <a:pPr lvl="0" eaLnBrk="1" hangingPunct="1"/>
            <a:r>
              <a:rPr lang="en-US" altLang="zh-CN"/>
              <a:t>ADT is logic description of data structure, it does not mention how data structure implement inside computer. Usually we have two kinds of implemention methods, one is called array implementation, another is linked list. When we use array implementation, there are several advantages and disadvantages.</a:t>
            </a:r>
            <a:endParaRPr lang="en-US" altLang="zh-CN"/>
          </a:p>
          <a:p>
            <a:pPr lvl="0" eaLnBrk="1" hangingPunct="1"/>
            <a:r>
              <a:rPr lang="en-US" altLang="zh-CN"/>
              <a:t>MaxSize: Usually list is changed dynamicly as program running, for example, we may use a student list to represent students who attend this lecture, this term there may be 100, next term may be 200.</a:t>
            </a:r>
            <a:endParaRPr lang="en-US" altLang="zh-CN"/>
          </a:p>
          <a:p>
            <a:pPr lvl="0" eaLnBrk="1" hangingPunct="1"/>
            <a:r>
              <a:rPr lang="en-US" altLang="zh-CN"/>
              <a:t>Find_Kth: it need constant time, because we calculate address of kth element in the array, this feature is called random access, it is a very important feature of array.</a:t>
            </a:r>
            <a:endParaRPr lang="en-US" altLang="zh-CN"/>
          </a:p>
          <a:p>
            <a:pPr lvl="0" eaLnBrk="1" hangingPunct="1"/>
            <a:r>
              <a:rPr lang="en-US" altLang="zh-CN"/>
              <a:t>Insertion and deletion: all the elements from ith item will be moved back.</a:t>
            </a:r>
            <a:endParaRPr lang="en-US" altLang="zh-CN"/>
          </a:p>
        </p:txBody>
      </p:sp>
    </p:spTree>
  </p:cSld>
  <p:clrMapOvr>
    <a:overrideClrMapping bg1="lt1" tx1="dk1" bg2="lt2" tx2="dk2" accent1="accent1" accent2="accent2" accent3="accent3" accent4="accent4" accent5="accent5" accent6="accent6" hlink="hlink" folHlink="folHlink"/>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p:sp>
        <p:nvSpPr>
          <p:cNvPr id="33794" name="Rectangle 7"/>
          <p:cNvSpPr txBox="1">
            <a:spLocks noGrp="1"/>
          </p:cNvSpPr>
          <p:nvPr/>
        </p:nvSpPr>
        <p:spPr>
          <a:xfrm>
            <a:off x="3884613" y="8685213"/>
            <a:ext cx="2971800" cy="457200"/>
          </a:xfrm>
          <a:prstGeom prst="rect">
            <a:avLst/>
          </a:prstGeom>
          <a:noFill/>
          <a:ln w="9525">
            <a:noFill/>
          </a:ln>
        </p:spPr>
        <p:txBody>
          <a:bodyPr anchor="b" anchorCtr="0"/>
          <a:p>
            <a:pPr lvl="0" algn="r" eaLnBrk="1" hangingPunct="1">
              <a:spcBef>
                <a:spcPct val="0"/>
              </a:spcBef>
            </a:pPr>
            <a:fld id="{9A0DB2DC-4C9A-4742-B13C-FB6460FD3503}" type="slidenum">
              <a:rPr lang="en-US" altLang="zh-CN"/>
            </a:fld>
            <a:endParaRPr lang="en-US" altLang="zh-CN"/>
          </a:p>
        </p:txBody>
      </p:sp>
      <p:sp>
        <p:nvSpPr>
          <p:cNvPr id="33795" name="Rectangle 2"/>
          <p:cNvSpPr>
            <a:spLocks noRot="1" noTextEdit="1"/>
          </p:cNvSpPr>
          <p:nvPr>
            <p:ph type="sldImg"/>
          </p:nvPr>
        </p:nvSpPr>
        <p:spPr>
          <a:ln/>
        </p:spPr>
      </p:sp>
      <p:sp>
        <p:nvSpPr>
          <p:cNvPr id="33796" name="Rectangle 3"/>
          <p:cNvSpPr>
            <a:spLocks noGrp="1"/>
          </p:cNvSpPr>
          <p:nvPr>
            <p:ph type="body" idx="1"/>
          </p:nvPr>
        </p:nvSpPr>
        <p:spPr>
          <a:ln/>
        </p:spPr>
        <p:txBody>
          <a:bodyPr wrap="square" lIns="91440" tIns="45720" rIns="91440" bIns="45720" anchor="t" anchorCtr="0"/>
          <a:p>
            <a:pPr lvl="0" eaLnBrk="1" hangingPunct="1"/>
            <a:r>
              <a:rPr lang="en-US" altLang="zh-CN"/>
              <a:t>9.27</a:t>
            </a:r>
            <a:endParaRPr lang="en-US" altLang="zh-CN"/>
          </a:p>
          <a:p>
            <a:pPr lvl="0" eaLnBrk="1" hangingPunct="1"/>
            <a:r>
              <a:rPr lang="en-US" altLang="zh-CN"/>
              <a:t>Recall </a:t>
            </a:r>
            <a:endParaRPr lang="en-US" altLang="zh-CN"/>
          </a:p>
          <a:p>
            <a:pPr lvl="0" eaLnBrk="1" hangingPunct="1"/>
            <a:r>
              <a:rPr lang="en-US" altLang="zh-CN"/>
              <a:t>In array implementation, data elements are stored seqly in memory, which is consistent  with seq of list, so we do not need extra method to represent relation of list.</a:t>
            </a:r>
            <a:endParaRPr lang="en-US" altLang="zh-CN"/>
          </a:p>
          <a:p>
            <a:pPr lvl="0" eaLnBrk="1" hangingPunct="1"/>
            <a:r>
              <a:rPr lang="en-US" altLang="zh-CN"/>
              <a:t>In linked list, data is stored randomly in memory, relation is represent by pointer, before we talk linked list in detail, let first recall what is pointer.</a:t>
            </a:r>
            <a:endParaRPr lang="en-US" altLang="zh-CN"/>
          </a:p>
          <a:p>
            <a:pPr lvl="0" eaLnBrk="1" hangingPunct="1"/>
            <a:r>
              <a:rPr lang="en-US" altLang="zh-CN"/>
              <a:t>In linked lists, data is stored randomly in memory, for each data element there is a pointer which is address of next elem. So data element in linked list is represented by node which  contain two parts: data and pointer. Data is data element of list, pointer is address data are not stored seqly in mem, </a:t>
            </a:r>
            <a:endParaRPr lang="en-US" altLang="zh-CN"/>
          </a:p>
        </p:txBody>
      </p:sp>
    </p:spTree>
  </p:cSld>
  <p:clrMapOvr>
    <a:overrideClrMapping bg1="lt1" tx1="dk1" bg2="lt2" tx2="dk2" accent1="accent1" accent2="accent2" accent3="accent3" accent4="accent4" accent5="accent5" accent6="accent6" hlink="hlink" folHlink="folHlink"/>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p:sp>
        <p:nvSpPr>
          <p:cNvPr id="35842" name="Rectangle 7"/>
          <p:cNvSpPr txBox="1">
            <a:spLocks noGrp="1"/>
          </p:cNvSpPr>
          <p:nvPr/>
        </p:nvSpPr>
        <p:spPr>
          <a:xfrm>
            <a:off x="3884613" y="8685213"/>
            <a:ext cx="2971800" cy="457200"/>
          </a:xfrm>
          <a:prstGeom prst="rect">
            <a:avLst/>
          </a:prstGeom>
          <a:noFill/>
          <a:ln w="9525">
            <a:noFill/>
          </a:ln>
        </p:spPr>
        <p:txBody>
          <a:bodyPr anchor="b" anchorCtr="0"/>
          <a:p>
            <a:pPr lvl="0" algn="r" eaLnBrk="1" hangingPunct="1">
              <a:spcBef>
                <a:spcPct val="0"/>
              </a:spcBef>
            </a:pPr>
            <a:fld id="{9A0DB2DC-4C9A-4742-B13C-FB6460FD3503}" type="slidenum">
              <a:rPr lang="en-US" altLang="zh-CN"/>
            </a:fld>
            <a:endParaRPr lang="en-US" altLang="zh-CN"/>
          </a:p>
        </p:txBody>
      </p:sp>
      <p:sp>
        <p:nvSpPr>
          <p:cNvPr id="35843" name="Rectangle 2"/>
          <p:cNvSpPr>
            <a:spLocks noRot="1" noTextEdit="1"/>
          </p:cNvSpPr>
          <p:nvPr>
            <p:ph type="sldImg"/>
          </p:nvPr>
        </p:nvSpPr>
        <p:spPr>
          <a:ln/>
        </p:spPr>
      </p:sp>
      <p:sp>
        <p:nvSpPr>
          <p:cNvPr id="35844" name="Rectangle 3"/>
          <p:cNvSpPr>
            <a:spLocks noGrp="1"/>
          </p:cNvSpPr>
          <p:nvPr>
            <p:ph type="body" idx="1"/>
          </p:nvPr>
        </p:nvSpPr>
        <p:spPr>
          <a:ln/>
        </p:spPr>
        <p:txBody>
          <a:bodyPr wrap="square" lIns="91440" tIns="45720" rIns="91440" bIns="45720" anchor="t" anchorCtr="0"/>
          <a:p>
            <a:pPr lvl="0" eaLnBrk="1" hangingPunct="1"/>
            <a:r>
              <a:rPr lang="en-US" altLang="zh-CN"/>
              <a:t>9.22</a:t>
            </a:r>
            <a:endParaRPr lang="en-US" altLang="zh-CN"/>
          </a:p>
          <a:p>
            <a:pPr lvl="0" eaLnBrk="1" hangingPunct="1"/>
            <a:r>
              <a:rPr lang="en-US" altLang="zh-CN"/>
              <a:t>Now let’s discuss how to insert a node into linked list. Assume we have a linked list which has ptr as head pointer. Now we want to insert a new element ‘b’ after ‘ai’. Assume ‘node’ is pointer to the node containing ai, ‘temp’ is pointer to the node containing b.</a:t>
            </a:r>
            <a:endParaRPr lang="en-US" altLang="zh-CN"/>
          </a:p>
          <a:p>
            <a:pPr lvl="0" eaLnBrk="1" hangingPunct="1"/>
            <a:endParaRPr lang="en-US" altLang="zh-CN"/>
          </a:p>
          <a:p>
            <a:pPr lvl="0" eaLnBrk="1" hangingPunct="1"/>
            <a:r>
              <a:rPr lang="en-US" altLang="zh-CN"/>
              <a:t>Question1: </a:t>
            </a:r>
            <a:endParaRPr lang="en-US" altLang="zh-CN"/>
          </a:p>
          <a:p>
            <a:pPr lvl="0" eaLnBrk="1" hangingPunct="1"/>
            <a:r>
              <a:rPr lang="en-US" altLang="zh-CN"/>
              <a:t>Answer: the link will be broken, so in linklist operation we must be careful when we change the next ptr in the list, the safeway to do it is to change ptr which is not useful</a:t>
            </a:r>
            <a:endParaRPr lang="en-US" altLang="zh-CN"/>
          </a:p>
          <a:p>
            <a:pPr lvl="0" eaLnBrk="1" hangingPunct="1"/>
            <a:endParaRPr lang="en-US" altLang="zh-CN"/>
          </a:p>
          <a:p>
            <a:pPr lvl="0" eaLnBrk="1" hangingPunct="1"/>
            <a:r>
              <a:rPr lang="en-US" altLang="zh-CN"/>
              <a:t>Question2: in this example we need a ptr pointing to the node which is previous to the new  inserted node</a:t>
            </a:r>
            <a:endParaRPr lang="en-US" altLang="zh-CN"/>
          </a:p>
          <a:p>
            <a:pPr lvl="0" eaLnBrk="1" hangingPunct="1"/>
            <a:endParaRPr lang="en-US" altLang="zh-CN"/>
          </a:p>
        </p:txBody>
      </p:sp>
    </p:spTree>
  </p:cSld>
  <p:clrMapOvr>
    <a:overrideClrMapping bg1="lt1" tx1="dk1" bg2="lt2" tx2="dk2" accent1="accent1" accent2="accent2" accent3="accent3" accent4="accent4" accent5="accent5" accent6="accent6" hlink="hlink" folHlink="folHlink"/>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hangingPunct="1"/>
            <a:fld id="{9A0DB2DC-4C9A-4742-B13C-FB6460FD3503}" type="slidenum">
              <a:rPr lang="en-US" altLang="zh-CN">
                <a:latin typeface="Times New Roman" panose="02020603050405020304" pitchFamily="18" charset="0"/>
              </a:rPr>
            </a:fld>
            <a:endParaRPr lang="en-US" altLang="zh-CN">
              <a:latin typeface="Times New Roman" panose="02020603050405020304" pitchFamily="18" charset="0"/>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hangingPunct="1"/>
            <a:fld id="{9A0DB2DC-4C9A-4742-B13C-FB6460FD3503}" type="slidenum">
              <a:rPr lang="en-US" altLang="zh-CN">
                <a:latin typeface="Times New Roman" panose="02020603050405020304" pitchFamily="18" charset="0"/>
              </a:rPr>
            </a:fld>
            <a:endParaRPr lang="en-US" altLang="zh-CN">
              <a:latin typeface="Times New Roman" panose="02020603050405020304" pitchFamily="18" charset="0"/>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15100" y="609600"/>
            <a:ext cx="1943100" cy="5486400"/>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685800" y="609600"/>
            <a:ext cx="5676900" cy="5486400"/>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hangingPunct="1"/>
            <a:fld id="{9A0DB2DC-4C9A-4742-B13C-FB6460FD3503}" type="slidenum">
              <a:rPr lang="en-US" altLang="zh-CN">
                <a:latin typeface="Times New Roman" panose="02020603050405020304" pitchFamily="18" charset="0"/>
              </a:rPr>
            </a:fld>
            <a:endParaRPr lang="en-US" altLang="zh-CN">
              <a:latin typeface="Times New Roman" panose="02020603050405020304" pitchFamily="18" charset="0"/>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hangingPunct="1"/>
            <a:fld id="{9A0DB2DC-4C9A-4742-B13C-FB6460FD3503}" type="slidenum">
              <a:rPr lang="en-US" altLang="zh-CN">
                <a:latin typeface="Times New Roman" panose="02020603050405020304" pitchFamily="18" charset="0"/>
              </a:rPr>
            </a:fld>
            <a:endParaRPr lang="en-US" altLang="zh-CN">
              <a:latin typeface="Times New Roman" panose="02020603050405020304" pitchFamily="18" charset="0"/>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hangingPunct="1"/>
            <a:fld id="{9A0DB2DC-4C9A-4742-B13C-FB6460FD3503}" type="slidenum">
              <a:rPr lang="en-US" altLang="zh-CN">
                <a:latin typeface="Times New Roman" panose="02020603050405020304" pitchFamily="18" charset="0"/>
              </a:rPr>
            </a:fld>
            <a:endParaRPr lang="en-US" altLang="zh-CN">
              <a:latin typeface="Times New Roman" panose="02020603050405020304" pitchFamily="18" charset="0"/>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685800" y="1981200"/>
            <a:ext cx="3810000" cy="4114800"/>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4648200" y="1981200"/>
            <a:ext cx="3810000" cy="4114800"/>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lvl="0" eaLnBrk="1" hangingPunct="1"/>
            <a:fld id="{9A0DB2DC-4C9A-4742-B13C-FB6460FD3503}" type="slidenum">
              <a:rPr lang="en-US" altLang="zh-CN">
                <a:latin typeface="Times New Roman" panose="02020603050405020304" pitchFamily="18" charset="0"/>
              </a:rPr>
            </a:fld>
            <a:endParaRPr lang="en-US" altLang="zh-CN">
              <a:latin typeface="Times New Roman" panose="02020603050405020304" pitchFamily="18" charset="0"/>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365125"/>
            <a:ext cx="78867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630238" y="2505075"/>
            <a:ext cx="386873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4629150" y="2505075"/>
            <a:ext cx="38877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8" name="页脚占位符 7"/>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9" name="灯片编号占位符 8"/>
          <p:cNvSpPr>
            <a:spLocks noGrp="1"/>
          </p:cNvSpPr>
          <p:nvPr>
            <p:ph type="sldNum" sz="quarter" idx="12"/>
          </p:nvPr>
        </p:nvSpPr>
        <p:spPr/>
        <p:txBody>
          <a:bodyPr/>
          <a:p>
            <a:pPr lvl="0" eaLnBrk="1" hangingPunct="1"/>
            <a:fld id="{9A0DB2DC-4C9A-4742-B13C-FB6460FD3503}" type="slidenum">
              <a:rPr lang="en-US" altLang="zh-CN">
                <a:latin typeface="Times New Roman" panose="02020603050405020304" pitchFamily="18" charset="0"/>
              </a:rPr>
            </a:fld>
            <a:endParaRPr lang="en-US" altLang="zh-CN">
              <a:latin typeface="Times New Roman" panose="02020603050405020304" pitchFamily="18" charset="0"/>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4" name="页脚占位符 3"/>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5" name="灯片编号占位符 4"/>
          <p:cNvSpPr>
            <a:spLocks noGrp="1"/>
          </p:cNvSpPr>
          <p:nvPr>
            <p:ph type="sldNum" sz="quarter" idx="12"/>
          </p:nvPr>
        </p:nvSpPr>
        <p:spPr/>
        <p:txBody>
          <a:bodyPr/>
          <a:p>
            <a:pPr lvl="0" eaLnBrk="1" hangingPunct="1"/>
            <a:fld id="{9A0DB2DC-4C9A-4742-B13C-FB6460FD3503}" type="slidenum">
              <a:rPr lang="en-US" altLang="zh-CN">
                <a:latin typeface="Times New Roman" panose="02020603050405020304" pitchFamily="18" charset="0"/>
              </a:rPr>
            </a:fld>
            <a:endParaRPr lang="en-US" altLang="zh-CN">
              <a:latin typeface="Times New Roman" panose="02020603050405020304" pitchFamily="18" charset="0"/>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3" name="页脚占位符 2"/>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4" name="灯片编号占位符 3"/>
          <p:cNvSpPr>
            <a:spLocks noGrp="1"/>
          </p:cNvSpPr>
          <p:nvPr>
            <p:ph type="sldNum" sz="quarter" idx="12"/>
          </p:nvPr>
        </p:nvSpPr>
        <p:spPr/>
        <p:txBody>
          <a:bodyPr/>
          <a:p>
            <a:pPr lvl="0" eaLnBrk="1" hangingPunct="1"/>
            <a:fld id="{9A0DB2DC-4C9A-4742-B13C-FB6460FD3503}" type="slidenum">
              <a:rPr lang="en-US" altLang="zh-CN">
                <a:latin typeface="Times New Roman" panose="02020603050405020304" pitchFamily="18" charset="0"/>
              </a:rPr>
            </a:fld>
            <a:endParaRPr lang="en-US" altLang="zh-CN">
              <a:latin typeface="Times New Roman" panose="02020603050405020304" pitchFamily="18" charset="0"/>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lvl="0" eaLnBrk="1" hangingPunct="1"/>
            <a:fld id="{9A0DB2DC-4C9A-4742-B13C-FB6460FD3503}" type="slidenum">
              <a:rPr lang="en-US" altLang="zh-CN">
                <a:latin typeface="Times New Roman" panose="02020603050405020304" pitchFamily="18" charset="0"/>
              </a:rPr>
            </a:fld>
            <a:endParaRPr lang="en-US" altLang="zh-CN">
              <a:latin typeface="Times New Roman" panose="02020603050405020304" pitchFamily="18" charset="0"/>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3887788" y="987425"/>
            <a:ext cx="4629150" cy="4873625"/>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Tx/>
              <a:buSzTx/>
              <a:buFontTx/>
              <a:buNone/>
              <a:defRPr/>
            </a:pPr>
            <a:endParaRPr kumimoji="0" lang="zh-CN" altLang="en-US" sz="3200" b="0" i="0" u="none" strike="noStrike" kern="1200" cap="none" spc="0" normalizeH="0" baseline="0" noProof="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lvl="0" eaLnBrk="1" hangingPunct="1"/>
            <a:fld id="{9A0DB2DC-4C9A-4742-B13C-FB6460FD3503}" type="slidenum">
              <a:rPr lang="en-US" altLang="zh-CN">
                <a:latin typeface="Times New Roman" panose="02020603050405020304" pitchFamily="18" charset="0"/>
              </a:rPr>
            </a:fld>
            <a:endParaRPr lang="en-US" altLang="zh-CN">
              <a:latin typeface="Times New Roman" panose="02020603050405020304" pitchFamily="18" charset="0"/>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1026" name="Rectangle 2"/>
          <p:cNvSpPr>
            <a:spLocks noGrp="1"/>
          </p:cNvSpPr>
          <p:nvPr>
            <p:ph type="title"/>
          </p:nvPr>
        </p:nvSpPr>
        <p:spPr>
          <a:xfrm>
            <a:off x="685800" y="609600"/>
            <a:ext cx="7772400" cy="1143000"/>
          </a:xfrm>
          <a:prstGeom prst="rect">
            <a:avLst/>
          </a:prstGeom>
          <a:noFill/>
          <a:ln w="9525">
            <a:noFill/>
          </a:ln>
        </p:spPr>
        <p:txBody>
          <a:bodyPr anchor="ctr" anchorCtr="0"/>
          <a:p>
            <a:pPr lvl="0"/>
            <a:r>
              <a:rPr lang="zh-CN" altLang="zh-CN"/>
              <a:t>单击此处编辑母版标题样式</a:t>
            </a:r>
            <a:endParaRPr lang="zh-CN" altLang="zh-CN"/>
          </a:p>
        </p:txBody>
      </p:sp>
      <p:sp>
        <p:nvSpPr>
          <p:cNvPr id="1027" name="Rectangle 3"/>
          <p:cNvSpPr>
            <a:spLocks noGrp="1"/>
          </p:cNvSpPr>
          <p:nvPr>
            <p:ph type="body" idx="1"/>
          </p:nvPr>
        </p:nvSpPr>
        <p:spPr>
          <a:xfrm>
            <a:off x="685800" y="1981200"/>
            <a:ext cx="7772400" cy="4114800"/>
          </a:xfrm>
          <a:prstGeom prst="rect">
            <a:avLst/>
          </a:prstGeom>
          <a:noFill/>
          <a:ln w="9525">
            <a:noFill/>
          </a:ln>
        </p:spPr>
        <p:txBody>
          <a:bodyPr/>
          <a:p>
            <a:pPr lvl="0"/>
            <a:r>
              <a:rPr lang="zh-CN" altLang="zh-CN"/>
              <a:t>单击此处编辑母版文本样式</a:t>
            </a:r>
            <a:endParaRPr lang="zh-CN" altLang="zh-CN"/>
          </a:p>
          <a:p>
            <a:pPr lvl="1"/>
            <a:r>
              <a:rPr lang="zh-CN" altLang="zh-CN"/>
              <a:t>第二级</a:t>
            </a:r>
            <a:endParaRPr lang="zh-CN" altLang="zh-CN"/>
          </a:p>
          <a:p>
            <a:pPr lvl="2"/>
            <a:r>
              <a:rPr lang="zh-CN" altLang="zh-CN"/>
              <a:t>第三级</a:t>
            </a:r>
            <a:endParaRPr lang="zh-CN" altLang="zh-CN"/>
          </a:p>
          <a:p>
            <a:pPr lvl="3"/>
            <a:r>
              <a:rPr lang="zh-CN" altLang="zh-CN"/>
              <a:t>第四级</a:t>
            </a:r>
            <a:endParaRPr lang="zh-CN" altLang="zh-CN"/>
          </a:p>
          <a:p>
            <a:pPr lvl="4"/>
            <a:r>
              <a:rPr lang="zh-CN" altLang="zh-CN"/>
              <a:t>第五级</a:t>
            </a:r>
            <a:endParaRPr lang="zh-CN" altLang="zh-CN"/>
          </a:p>
        </p:txBody>
      </p:sp>
      <p:sp>
        <p:nvSpPr>
          <p:cNvPr id="1028" name="Rectangle 4"/>
          <p:cNvSpPr>
            <a:spLocks noGrp="1" noChangeArrowheads="1"/>
          </p:cNvSpPr>
          <p:nvPr>
            <p:ph type="dt" sz="half" idx="2"/>
          </p:nvPr>
        </p:nvSpPr>
        <p:spPr bwMode="auto">
          <a:xfrm>
            <a:off x="685800" y="6248400"/>
            <a:ext cx="1905000" cy="457200"/>
          </a:xfrm>
          <a:prstGeom prst="rect">
            <a:avLst/>
          </a:prstGeom>
          <a:noFill/>
          <a:ln>
            <a:noFill/>
          </a:ln>
          <a:effectLst/>
        </p:spPr>
        <p:txBody>
          <a:bodyPr vert="horz" wrap="square" lIns="91440" tIns="45720" rIns="91440" bIns="45720" numCol="1" anchor="t" anchorCtr="0" compatLnSpc="1"/>
          <a:lstStyle>
            <a:lvl1pPr eaLnBrk="1" hangingPunct="1">
              <a:buFont typeface="Arial" panose="020B0604020202020204" pitchFamily="34" charset="0"/>
              <a:buNone/>
              <a:defRPr sz="1400" i="0"/>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a:noFill/>
          </a:ln>
          <a:effectLst/>
        </p:spPr>
        <p:txBody>
          <a:bodyPr vert="horz" wrap="square" lIns="91440" tIns="45720" rIns="91440" bIns="45720" numCol="1" anchor="t" anchorCtr="0" compatLnSpc="1"/>
          <a:lstStyle>
            <a:lvl1pPr algn="ctr" eaLnBrk="1" hangingPunct="1">
              <a:buFont typeface="Arial" panose="020B0604020202020204" pitchFamily="34" charset="0"/>
              <a:buNone/>
              <a:defRPr sz="1400" i="0"/>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a:noFill/>
          </a:ln>
          <a:effectLst/>
        </p:spPr>
        <p:txBody>
          <a:bodyPr vert="horz" wrap="square" lIns="91440" tIns="45720" rIns="91440" bIns="45720" numCol="1" anchor="t" anchorCtr="0" compatLnSpc="1"/>
          <a:lstStyle>
            <a:lvl1pPr algn="r">
              <a:defRPr sz="1400" i="0"/>
            </a:lvl1pPr>
          </a:lstStyle>
          <a:p>
            <a:pPr lvl="0" eaLnBrk="1" hangingPunct="1"/>
            <a:fld id="{9A0DB2DC-4C9A-4742-B13C-FB6460FD3503}" type="slidenum">
              <a:rPr lang="en-US" altLang="zh-CN">
                <a:latin typeface="Times New Roman" panose="02020603050405020304" pitchFamily="18" charset="0"/>
              </a:rPr>
            </a:fld>
            <a:endParaRPr lang="en-US" altLang="zh-CN">
              <a:latin typeface="Times New Roman" panose="02020603050405020304" pitchFamily="18"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Times New Roman" panose="02020603050405020304" pitchFamily="18"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Times New Roman" panose="02020603050405020304" pitchFamily="18"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Times New Roman" panose="02020603050405020304" pitchFamily="18" charset="0"/>
          <a:ea typeface="宋体" panose="02010600030101010101" pitchFamily="2" charset="-122"/>
        </a:defRPr>
      </a:lvl5pPr>
      <a:lvl6pPr marL="457200" algn="ctr" rtl="0" eaLnBrk="0" fontAlgn="base" hangingPunct="0">
        <a:spcBef>
          <a:spcPct val="0"/>
        </a:spcBef>
        <a:spcAft>
          <a:spcPct val="0"/>
        </a:spcAft>
        <a:defRPr sz="4400">
          <a:solidFill>
            <a:schemeClr val="tx2"/>
          </a:solidFill>
          <a:latin typeface="Times New Roman" panose="02020603050405020304" pitchFamily="18" charset="0"/>
          <a:ea typeface="宋体" panose="02010600030101010101" pitchFamily="2" charset="-122"/>
        </a:defRPr>
      </a:lvl6pPr>
      <a:lvl7pPr marL="914400" algn="ctr" rtl="0" eaLnBrk="0" fontAlgn="base" hangingPunct="0">
        <a:spcBef>
          <a:spcPct val="0"/>
        </a:spcBef>
        <a:spcAft>
          <a:spcPct val="0"/>
        </a:spcAft>
        <a:defRPr sz="4400">
          <a:solidFill>
            <a:schemeClr val="tx2"/>
          </a:solidFill>
          <a:latin typeface="Times New Roman" panose="02020603050405020304" pitchFamily="18" charset="0"/>
          <a:ea typeface="宋体" panose="02010600030101010101" pitchFamily="2" charset="-122"/>
        </a:defRPr>
      </a:lvl7pPr>
      <a:lvl8pPr marL="1371600" algn="ctr" rtl="0" eaLnBrk="0" fontAlgn="base" hangingPunct="0">
        <a:spcBef>
          <a:spcPct val="0"/>
        </a:spcBef>
        <a:spcAft>
          <a:spcPct val="0"/>
        </a:spcAft>
        <a:defRPr sz="4400">
          <a:solidFill>
            <a:schemeClr val="tx2"/>
          </a:solidFill>
          <a:latin typeface="Times New Roman" panose="02020603050405020304" pitchFamily="18" charset="0"/>
          <a:ea typeface="宋体" panose="02010600030101010101" pitchFamily="2" charset="-122"/>
        </a:defRPr>
      </a:lvl8pPr>
      <a:lvl9pPr marL="1828800" algn="ctr" rtl="0" eaLnBrk="0" fontAlgn="base" hangingPunct="0">
        <a:spcBef>
          <a:spcPct val="0"/>
        </a:spcBef>
        <a:spcAft>
          <a:spcPct val="0"/>
        </a:spcAft>
        <a:defRPr sz="4400">
          <a:solidFill>
            <a:schemeClr val="tx2"/>
          </a:solidFill>
          <a:latin typeface="Times New Roman" panose="02020603050405020304" pitchFamily="18" charset="0"/>
          <a:ea typeface="宋体" panose="02010600030101010101" pitchFamily="2" charset="-122"/>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png"/></Relationships>
</file>

<file path=ppt/slides/_rels/slide11.xml.rels><?xml version="1.0" encoding="UTF-8" standalone="yes"?>
<Relationships xmlns="http://schemas.openxmlformats.org/package/2006/relationships"><Relationship Id="rId9" Type="http://schemas.openxmlformats.org/officeDocument/2006/relationships/image" Target="../media/image28.png"/><Relationship Id="rId8" Type="http://schemas.openxmlformats.org/officeDocument/2006/relationships/image" Target="../media/image27.png"/><Relationship Id="rId7" Type="http://schemas.openxmlformats.org/officeDocument/2006/relationships/image" Target="../media/image26.png"/><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 Id="rId3" Type="http://schemas.openxmlformats.org/officeDocument/2006/relationships/image" Target="../media/image22.png"/><Relationship Id="rId2" Type="http://schemas.openxmlformats.org/officeDocument/2006/relationships/image" Target="../media/image21.png"/><Relationship Id="rId13" Type="http://schemas.openxmlformats.org/officeDocument/2006/relationships/slideLayout" Target="../slideLayouts/slideLayout2.xml"/><Relationship Id="rId12" Type="http://schemas.openxmlformats.org/officeDocument/2006/relationships/image" Target="../media/image31.png"/><Relationship Id="rId11" Type="http://schemas.openxmlformats.org/officeDocument/2006/relationships/image" Target="../media/image30.png"/><Relationship Id="rId10" Type="http://schemas.openxmlformats.org/officeDocument/2006/relationships/image" Target="../media/image29.png"/><Relationship Id="rId1" Type="http://schemas.openxmlformats.org/officeDocument/2006/relationships/image" Target="../media/image20.png"/></Relationships>
</file>

<file path=ppt/slides/_rels/slide12.xml.rels><?xml version="1.0" encoding="UTF-8" standalone="yes"?>
<Relationships xmlns="http://schemas.openxmlformats.org/package/2006/relationships"><Relationship Id="rId9" Type="http://schemas.openxmlformats.org/officeDocument/2006/relationships/vmlDrawing" Target="../drawings/vmlDrawing3.vml"/><Relationship Id="rId8" Type="http://schemas.openxmlformats.org/officeDocument/2006/relationships/slideLayout" Target="../slideLayouts/slideLayout7.xml"/><Relationship Id="rId7" Type="http://schemas.openxmlformats.org/officeDocument/2006/relationships/audio" Target="../media/audio4.wav"/><Relationship Id="rId6" Type="http://schemas.openxmlformats.org/officeDocument/2006/relationships/audio" Target="../media/audio5.wav"/><Relationship Id="rId5" Type="http://schemas.openxmlformats.org/officeDocument/2006/relationships/audio" Target="../media/audio8.wav"/><Relationship Id="rId4" Type="http://schemas.openxmlformats.org/officeDocument/2006/relationships/audio" Target="../media/audio7.wav"/><Relationship Id="rId3" Type="http://schemas.openxmlformats.org/officeDocument/2006/relationships/audio" Target="../media/audio2.wav"/><Relationship Id="rId2" Type="http://schemas.openxmlformats.org/officeDocument/2006/relationships/image" Target="../media/image1.wmf"/><Relationship Id="rId10" Type="http://schemas.openxmlformats.org/officeDocument/2006/relationships/notesSlide" Target="../notesSlides/notesSlide8.xml"/><Relationship Id="rId1" Type="http://schemas.openxmlformats.org/officeDocument/2006/relationships/oleObject" Target="../embeddings/oleObject3.bin"/></Relationships>
</file>

<file path=ppt/slides/_rels/slide13.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audio" Target="../media/audio10.wav"/><Relationship Id="rId7" Type="http://schemas.openxmlformats.org/officeDocument/2006/relationships/audio" Target="../media/audio4.wav"/><Relationship Id="rId6" Type="http://schemas.openxmlformats.org/officeDocument/2006/relationships/audio" Target="../media/audio5.wav"/><Relationship Id="rId5" Type="http://schemas.openxmlformats.org/officeDocument/2006/relationships/audio" Target="../media/audio9.wav"/><Relationship Id="rId4" Type="http://schemas.openxmlformats.org/officeDocument/2006/relationships/audio" Target="../media/audio2.wav"/><Relationship Id="rId3" Type="http://schemas.openxmlformats.org/officeDocument/2006/relationships/audio" Target="../media/audio7.wav"/><Relationship Id="rId2" Type="http://schemas.openxmlformats.org/officeDocument/2006/relationships/audio" Target="../media/audio3.wav"/><Relationship Id="rId10" Type="http://schemas.openxmlformats.org/officeDocument/2006/relationships/notesSlide" Target="../notesSlides/notesSlide9.xml"/><Relationship Id="rId1" Type="http://schemas.openxmlformats.org/officeDocument/2006/relationships/image" Target="../media/image32.jpeg"/></Relationships>
</file>

<file path=ppt/slides/_rels/slide14.xml.rels><?xml version="1.0" encoding="UTF-8" standalone="yes"?>
<Relationships xmlns="http://schemas.openxmlformats.org/package/2006/relationships"><Relationship Id="rId9" Type="http://schemas.openxmlformats.org/officeDocument/2006/relationships/audio" Target="../media/audio11.wav"/><Relationship Id="rId8" Type="http://schemas.openxmlformats.org/officeDocument/2006/relationships/audio" Target="../media/audio4.wav"/><Relationship Id="rId7" Type="http://schemas.openxmlformats.org/officeDocument/2006/relationships/audio" Target="../media/audio10.wav"/><Relationship Id="rId6" Type="http://schemas.openxmlformats.org/officeDocument/2006/relationships/audio" Target="../media/audio5.wav"/><Relationship Id="rId5" Type="http://schemas.openxmlformats.org/officeDocument/2006/relationships/audio" Target="../media/audio9.wav"/><Relationship Id="rId4" Type="http://schemas.openxmlformats.org/officeDocument/2006/relationships/audio" Target="../media/audio2.wav"/><Relationship Id="rId3" Type="http://schemas.openxmlformats.org/officeDocument/2006/relationships/audio" Target="../media/audio7.wav"/><Relationship Id="rId2" Type="http://schemas.openxmlformats.org/officeDocument/2006/relationships/audio" Target="../media/audio3.wav"/><Relationship Id="rId11" Type="http://schemas.openxmlformats.org/officeDocument/2006/relationships/notesSlide" Target="../notesSlides/notesSlide10.xml"/><Relationship Id="rId10" Type="http://schemas.openxmlformats.org/officeDocument/2006/relationships/slideLayout" Target="../slideLayouts/slideLayout7.xml"/><Relationship Id="rId1" Type="http://schemas.openxmlformats.org/officeDocument/2006/relationships/image" Target="../media/image32.jpe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7.xml"/><Relationship Id="rId1" Type="http://schemas.openxmlformats.org/officeDocument/2006/relationships/image" Target="../media/image33.jpeg"/></Relationships>
</file>

<file path=ppt/slides/_rels/slide16.xml.rels><?xml version="1.0" encoding="UTF-8" standalone="yes"?>
<Relationships xmlns="http://schemas.openxmlformats.org/package/2006/relationships"><Relationship Id="rId5" Type="http://schemas.openxmlformats.org/officeDocument/2006/relationships/notesSlide" Target="../notesSlides/notesSlide12.xml"/><Relationship Id="rId4" Type="http://schemas.openxmlformats.org/officeDocument/2006/relationships/slideLayout" Target="../slideLayouts/slideLayout7.xml"/><Relationship Id="rId3" Type="http://schemas.openxmlformats.org/officeDocument/2006/relationships/audio" Target="../media/audio4.wav"/><Relationship Id="rId2" Type="http://schemas.openxmlformats.org/officeDocument/2006/relationships/audio" Target="../media/audio1.wav"/><Relationship Id="rId1" Type="http://schemas.openxmlformats.org/officeDocument/2006/relationships/audio" Target="../media/audio5.wav"/></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7.xml"/><Relationship Id="rId1" Type="http://schemas.openxmlformats.org/officeDocument/2006/relationships/audio" Target="../media/audio5.wav"/></Relationships>
</file>

<file path=ppt/slides/_rels/slide18.xml.rels><?xml version="1.0" encoding="UTF-8" standalone="yes"?>
<Relationships xmlns="http://schemas.openxmlformats.org/package/2006/relationships"><Relationship Id="rId5" Type="http://schemas.openxmlformats.org/officeDocument/2006/relationships/notesSlide" Target="../notesSlides/notesSlide14.xml"/><Relationship Id="rId4" Type="http://schemas.openxmlformats.org/officeDocument/2006/relationships/slideLayout" Target="../slideLayouts/slideLayout2.xml"/><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image" Target="../media/image34.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image" Target="../media/image44.png"/><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image" Target="../media/image3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2.xml"/><Relationship Id="rId2" Type="http://schemas.openxmlformats.org/officeDocument/2006/relationships/image" Target="../media/image46.png"/><Relationship Id="rId1" Type="http://schemas.openxmlformats.org/officeDocument/2006/relationships/image" Target="../media/image4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image" Target="../media/image53.png"/><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image" Target="../media/image47.png"/></Relationships>
</file>

<file path=ppt/slides/_rels/slide25.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58.png"/><Relationship Id="rId4" Type="http://schemas.openxmlformats.org/officeDocument/2006/relationships/image" Target="../media/image57.png"/><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image" Target="../media/image54.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9" Type="http://schemas.openxmlformats.org/officeDocument/2006/relationships/notesSlide" Target="../notesSlides/notesSlide17.xml"/><Relationship Id="rId8" Type="http://schemas.openxmlformats.org/officeDocument/2006/relationships/vmlDrawing" Target="../drawings/vmlDrawing4.vml"/><Relationship Id="rId7" Type="http://schemas.openxmlformats.org/officeDocument/2006/relationships/slideLayout" Target="../slideLayouts/slideLayout7.xml"/><Relationship Id="rId6" Type="http://schemas.openxmlformats.org/officeDocument/2006/relationships/audio" Target="../media/audio2.wav"/><Relationship Id="rId5" Type="http://schemas.openxmlformats.org/officeDocument/2006/relationships/audio" Target="../media/audio7.wav"/><Relationship Id="rId4" Type="http://schemas.openxmlformats.org/officeDocument/2006/relationships/audio" Target="../media/audio4.wav"/><Relationship Id="rId3" Type="http://schemas.openxmlformats.org/officeDocument/2006/relationships/image" Target="../media/image1.wmf"/><Relationship Id="rId2" Type="http://schemas.openxmlformats.org/officeDocument/2006/relationships/oleObject" Target="../embeddings/oleObject4.bin"/><Relationship Id="rId1" Type="http://schemas.openxmlformats.org/officeDocument/2006/relationships/image" Target="../media/image59.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4" Type="http://schemas.openxmlformats.org/officeDocument/2006/relationships/notesSlide" Target="../notesSlides/notesSlide18.xml"/><Relationship Id="rId3" Type="http://schemas.openxmlformats.org/officeDocument/2006/relationships/slideLayout" Target="../slideLayouts/slideLayout7.xml"/><Relationship Id="rId2" Type="http://schemas.openxmlformats.org/officeDocument/2006/relationships/audio" Target="../media/audio2.wav"/><Relationship Id="rId1" Type="http://schemas.openxmlformats.org/officeDocument/2006/relationships/image" Target="../media/image59.jpeg"/></Relationships>
</file>

<file path=ppt/slides/_rels/slide31.xml.rels><?xml version="1.0" encoding="UTF-8" standalone="yes"?>
<Relationships xmlns="http://schemas.openxmlformats.org/package/2006/relationships"><Relationship Id="rId5" Type="http://schemas.openxmlformats.org/officeDocument/2006/relationships/notesSlide" Target="../notesSlides/notesSlide19.xml"/><Relationship Id="rId4" Type="http://schemas.openxmlformats.org/officeDocument/2006/relationships/slideLayout" Target="../slideLayouts/slideLayout2.xml"/><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image" Target="../media/image60.pn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3.pn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4.png"/></Relationships>
</file>

<file path=ppt/slides/_rels/slide34.xml.rels><?xml version="1.0" encoding="UTF-8" standalone="yes"?>
<Relationships xmlns="http://schemas.openxmlformats.org/package/2006/relationships"><Relationship Id="rId5" Type="http://schemas.openxmlformats.org/officeDocument/2006/relationships/notesSlide" Target="../notesSlides/notesSlide20.xml"/><Relationship Id="rId4" Type="http://schemas.openxmlformats.org/officeDocument/2006/relationships/slideLayout" Target="../slideLayouts/slideLayout2.xml"/><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image" Target="../media/image65.png"/></Relationships>
</file>

<file path=ppt/slides/_rels/slide35.xml.rels><?xml version="1.0" encoding="UTF-8" standalone="yes"?>
<Relationships xmlns="http://schemas.openxmlformats.org/package/2006/relationships"><Relationship Id="rId9" Type="http://schemas.openxmlformats.org/officeDocument/2006/relationships/notesSlide" Target="../notesSlides/notesSlide21.xml"/><Relationship Id="rId8" Type="http://schemas.openxmlformats.org/officeDocument/2006/relationships/vmlDrawing" Target="../drawings/vmlDrawing5.vml"/><Relationship Id="rId7" Type="http://schemas.openxmlformats.org/officeDocument/2006/relationships/slideLayout" Target="../slideLayouts/slideLayout7.xml"/><Relationship Id="rId6" Type="http://schemas.openxmlformats.org/officeDocument/2006/relationships/audio" Target="../media/audio5.wav"/><Relationship Id="rId5" Type="http://schemas.openxmlformats.org/officeDocument/2006/relationships/audio" Target="../media/audio7.wav"/><Relationship Id="rId4" Type="http://schemas.openxmlformats.org/officeDocument/2006/relationships/image" Target="../media/image69.wmf"/><Relationship Id="rId3" Type="http://schemas.openxmlformats.org/officeDocument/2006/relationships/oleObject" Target="../embeddings/oleObject6.bin"/><Relationship Id="rId2" Type="http://schemas.openxmlformats.org/officeDocument/2006/relationships/image" Target="../media/image68.wmf"/><Relationship Id="rId1" Type="http://schemas.openxmlformats.org/officeDocument/2006/relationships/oleObject" Target="../embeddings/oleObject5.bin"/></Relationships>
</file>

<file path=ppt/slides/_rels/slide36.xml.rels><?xml version="1.0" encoding="UTF-8" standalone="yes"?>
<Relationships xmlns="http://schemas.openxmlformats.org/package/2006/relationships"><Relationship Id="rId6" Type="http://schemas.openxmlformats.org/officeDocument/2006/relationships/notesSlide" Target="../notesSlides/notesSlide22.xml"/><Relationship Id="rId5" Type="http://schemas.openxmlformats.org/officeDocument/2006/relationships/vmlDrawing" Target="../drawings/vmlDrawing6.vml"/><Relationship Id="rId4" Type="http://schemas.openxmlformats.org/officeDocument/2006/relationships/slideLayout" Target="../slideLayouts/slideLayout7.xml"/><Relationship Id="rId3" Type="http://schemas.openxmlformats.org/officeDocument/2006/relationships/image" Target="../media/image71.wmf"/><Relationship Id="rId2" Type="http://schemas.openxmlformats.org/officeDocument/2006/relationships/image" Target="../media/image70.wmf"/><Relationship Id="rId1" Type="http://schemas.openxmlformats.org/officeDocument/2006/relationships/oleObject" Target="../embeddings/oleObject7.bin"/></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7.xml"/><Relationship Id="rId1" Type="http://schemas.openxmlformats.org/officeDocument/2006/relationships/audio" Target="../media/audio5.wav"/></Relationships>
</file>

<file path=ppt/slides/_rels/slide38.xml.rels><?xml version="1.0" encoding="UTF-8" standalone="yes"?>
<Relationships xmlns="http://schemas.openxmlformats.org/package/2006/relationships"><Relationship Id="rId4" Type="http://schemas.openxmlformats.org/officeDocument/2006/relationships/notesSlide" Target="../notesSlides/notesSlide24.xml"/><Relationship Id="rId3" Type="http://schemas.openxmlformats.org/officeDocument/2006/relationships/slideLayout" Target="../slideLayouts/slideLayout7.xml"/><Relationship Id="rId2" Type="http://schemas.openxmlformats.org/officeDocument/2006/relationships/audio" Target="../media/audio2.wav"/><Relationship Id="rId1" Type="http://schemas.openxmlformats.org/officeDocument/2006/relationships/image" Target="../media/image72.jpeg"/></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73.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7.xml"/><Relationship Id="rId1" Type="http://schemas.openxmlformats.org/officeDocument/2006/relationships/audio" Target="../media/audio1.wav"/></Relationships>
</file>

<file path=ppt/slides/_rels/slide40.xml.rels><?xml version="1.0" encoding="UTF-8" standalone="yes"?>
<Relationships xmlns="http://schemas.openxmlformats.org/package/2006/relationships"><Relationship Id="rId4" Type="http://schemas.openxmlformats.org/officeDocument/2006/relationships/notesSlide" Target="../notesSlides/notesSlide25.xml"/><Relationship Id="rId3" Type="http://schemas.openxmlformats.org/officeDocument/2006/relationships/slideLayout" Target="../slideLayouts/slideLayout7.xml"/><Relationship Id="rId2" Type="http://schemas.openxmlformats.org/officeDocument/2006/relationships/image" Target="../media/image75.png"/><Relationship Id="rId1" Type="http://schemas.openxmlformats.org/officeDocument/2006/relationships/image" Target="../media/image74.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9" Type="http://schemas.openxmlformats.org/officeDocument/2006/relationships/notesSlide" Target="../notesSlides/notesSlide28.xml"/><Relationship Id="rId8" Type="http://schemas.openxmlformats.org/officeDocument/2006/relationships/slideLayout" Target="../slideLayouts/slideLayout7.xml"/><Relationship Id="rId7" Type="http://schemas.openxmlformats.org/officeDocument/2006/relationships/audio" Target="../media/audio10.wav"/><Relationship Id="rId6" Type="http://schemas.openxmlformats.org/officeDocument/2006/relationships/audio" Target="../media/audio5.wav"/><Relationship Id="rId5" Type="http://schemas.openxmlformats.org/officeDocument/2006/relationships/audio" Target="../media/audio12.wav"/><Relationship Id="rId4" Type="http://schemas.openxmlformats.org/officeDocument/2006/relationships/audio" Target="../media/audio3.wav"/><Relationship Id="rId3" Type="http://schemas.openxmlformats.org/officeDocument/2006/relationships/audio" Target="../media/audio2.wav"/><Relationship Id="rId2" Type="http://schemas.openxmlformats.org/officeDocument/2006/relationships/image" Target="../media/image77.jpeg"/><Relationship Id="rId1" Type="http://schemas.openxmlformats.org/officeDocument/2006/relationships/image" Target="../media/image76.jpeg"/></Relationships>
</file>

<file path=ppt/slides/_rels/slide46.xml.rels><?xml version="1.0" encoding="UTF-8" standalone="yes"?>
<Relationships xmlns="http://schemas.openxmlformats.org/package/2006/relationships"><Relationship Id="rId9" Type="http://schemas.openxmlformats.org/officeDocument/2006/relationships/notesSlide" Target="../notesSlides/notesSlide29.xml"/><Relationship Id="rId8" Type="http://schemas.openxmlformats.org/officeDocument/2006/relationships/vmlDrawing" Target="../drawings/vmlDrawing7.vml"/><Relationship Id="rId7" Type="http://schemas.openxmlformats.org/officeDocument/2006/relationships/slideLayout" Target="../slideLayouts/slideLayout7.xml"/><Relationship Id="rId6" Type="http://schemas.openxmlformats.org/officeDocument/2006/relationships/audio" Target="../media/audio4.wav"/><Relationship Id="rId5" Type="http://schemas.openxmlformats.org/officeDocument/2006/relationships/audio" Target="../media/audio5.wav"/><Relationship Id="rId4" Type="http://schemas.openxmlformats.org/officeDocument/2006/relationships/audio" Target="../media/audio2.wav"/><Relationship Id="rId3" Type="http://schemas.openxmlformats.org/officeDocument/2006/relationships/image" Target="../media/image1.wmf"/><Relationship Id="rId2" Type="http://schemas.openxmlformats.org/officeDocument/2006/relationships/oleObject" Target="../embeddings/oleObject8.bin"/><Relationship Id="rId1" Type="http://schemas.openxmlformats.org/officeDocument/2006/relationships/image" Target="../media/image77.jpeg"/></Relationships>
</file>

<file path=ppt/slides/_rels/slide47.xml.rels><?xml version="1.0" encoding="UTF-8" standalone="yes"?>
<Relationships xmlns="http://schemas.openxmlformats.org/package/2006/relationships"><Relationship Id="rId7" Type="http://schemas.openxmlformats.org/officeDocument/2006/relationships/notesSlide" Target="../notesSlides/notesSlide30.xml"/><Relationship Id="rId6" Type="http://schemas.openxmlformats.org/officeDocument/2006/relationships/vmlDrawing" Target="../drawings/vmlDrawing8.vml"/><Relationship Id="rId5" Type="http://schemas.openxmlformats.org/officeDocument/2006/relationships/slideLayout" Target="../slideLayouts/slideLayout7.xml"/><Relationship Id="rId4" Type="http://schemas.openxmlformats.org/officeDocument/2006/relationships/audio" Target="../media/audio2.wav"/><Relationship Id="rId3" Type="http://schemas.openxmlformats.org/officeDocument/2006/relationships/image" Target="../media/image1.wmf"/><Relationship Id="rId2" Type="http://schemas.openxmlformats.org/officeDocument/2006/relationships/oleObject" Target="../embeddings/oleObject9.bin"/><Relationship Id="rId1" Type="http://schemas.openxmlformats.org/officeDocument/2006/relationships/image" Target="../media/image72.jpeg"/></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7.xml"/><Relationship Id="rId1" Type="http://schemas.openxmlformats.org/officeDocument/2006/relationships/audio" Target="../media/audio5.wav"/></Relationships>
</file>

<file path=ppt/slides/_rels/slide49.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81.png"/><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image" Target="../media/image78.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9.png"/><Relationship Id="rId1" Type="http://schemas.openxmlformats.org/officeDocument/2006/relationships/image" Target="../media/image82.png"/></Relationships>
</file>

<file path=ppt/slides/_rels/slide52.xml.rels><?xml version="1.0" encoding="UTF-8" standalone="yes"?>
<Relationships xmlns="http://schemas.openxmlformats.org/package/2006/relationships"><Relationship Id="rId4" Type="http://schemas.openxmlformats.org/officeDocument/2006/relationships/notesSlide" Target="../notesSlides/notesSlide33.xml"/><Relationship Id="rId3" Type="http://schemas.openxmlformats.org/officeDocument/2006/relationships/slideLayout" Target="../slideLayouts/slideLayout7.xml"/><Relationship Id="rId2" Type="http://schemas.openxmlformats.org/officeDocument/2006/relationships/audio" Target="../media/audio5.wav"/><Relationship Id="rId1" Type="http://schemas.openxmlformats.org/officeDocument/2006/relationships/audio" Target="../media/audio9.wav"/></Relationships>
</file>

<file path=ppt/slides/_rels/slide5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84.png"/><Relationship Id="rId2" Type="http://schemas.openxmlformats.org/officeDocument/2006/relationships/image" Target="../media/image79.png"/><Relationship Id="rId1" Type="http://schemas.openxmlformats.org/officeDocument/2006/relationships/image" Target="../media/image83.png"/></Relationships>
</file>

<file path=ppt/slides/_rels/slide54.xml.rels><?xml version="1.0" encoding="UTF-8" standalone="yes"?>
<Relationships xmlns="http://schemas.openxmlformats.org/package/2006/relationships"><Relationship Id="rId4" Type="http://schemas.openxmlformats.org/officeDocument/2006/relationships/notesSlide" Target="../notesSlides/notesSlide34.xml"/><Relationship Id="rId3" Type="http://schemas.openxmlformats.org/officeDocument/2006/relationships/slideLayout" Target="../slideLayouts/slideLayout7.xml"/><Relationship Id="rId2" Type="http://schemas.openxmlformats.org/officeDocument/2006/relationships/audio" Target="../media/audio5.wav"/><Relationship Id="rId1" Type="http://schemas.openxmlformats.org/officeDocument/2006/relationships/audio" Target="../media/audio9.wav"/></Relationships>
</file>

<file path=ppt/slides/_rels/slide55.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81.png"/><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image" Target="../media/image79.png"/></Relationships>
</file>

<file path=ppt/slides/_rels/slide56.xml.rels><?xml version="1.0" encoding="UTF-8" standalone="yes"?>
<Relationships xmlns="http://schemas.openxmlformats.org/package/2006/relationships"><Relationship Id="rId4" Type="http://schemas.openxmlformats.org/officeDocument/2006/relationships/notesSlide" Target="../notesSlides/notesSlide35.xml"/><Relationship Id="rId3" Type="http://schemas.openxmlformats.org/officeDocument/2006/relationships/slideLayout" Target="../slideLayouts/slideLayout7.xml"/><Relationship Id="rId2" Type="http://schemas.openxmlformats.org/officeDocument/2006/relationships/audio" Target="../media/audio2.wav"/><Relationship Id="rId1" Type="http://schemas.openxmlformats.org/officeDocument/2006/relationships/image" Target="../media/image87.wmf"/></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5" Type="http://schemas.openxmlformats.org/officeDocument/2006/relationships/notesSlide" Target="../notesSlides/notesSlide6.xml"/><Relationship Id="rId4" Type="http://schemas.openxmlformats.org/officeDocument/2006/relationships/vmlDrawing" Target="../drawings/vmlDrawing1.vml"/><Relationship Id="rId3" Type="http://schemas.openxmlformats.org/officeDocument/2006/relationships/slideLayout" Target="../slideLayouts/slideLayout7.xml"/><Relationship Id="rId2" Type="http://schemas.openxmlformats.org/officeDocument/2006/relationships/image" Target="../media/image1.wmf"/><Relationship Id="rId1" Type="http://schemas.openxmlformats.org/officeDocument/2006/relationships/oleObject" Target="../embeddings/oleObject1.bin"/></Relationships>
</file>

<file path=ppt/slides/_rels/slide60.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audio" Target="../media/audio11.wav"/><Relationship Id="rId7" Type="http://schemas.openxmlformats.org/officeDocument/2006/relationships/audio" Target="../media/audio12.wav"/><Relationship Id="rId6" Type="http://schemas.openxmlformats.org/officeDocument/2006/relationships/audio" Target="../media/audio2.wav"/><Relationship Id="rId5" Type="http://schemas.openxmlformats.org/officeDocument/2006/relationships/image" Target="../media/image72.jpeg"/><Relationship Id="rId4" Type="http://schemas.openxmlformats.org/officeDocument/2006/relationships/image" Target="../media/image1.wmf"/><Relationship Id="rId3" Type="http://schemas.openxmlformats.org/officeDocument/2006/relationships/oleObject" Target="../embeddings/oleObject10.bin"/><Relationship Id="rId2" Type="http://schemas.openxmlformats.org/officeDocument/2006/relationships/image" Target="../media/image77.jpeg"/><Relationship Id="rId11" Type="http://schemas.openxmlformats.org/officeDocument/2006/relationships/notesSlide" Target="../notesSlides/notesSlide39.xml"/><Relationship Id="rId10" Type="http://schemas.openxmlformats.org/officeDocument/2006/relationships/vmlDrawing" Target="../drawings/vmlDrawing9.vml"/><Relationship Id="rId1" Type="http://schemas.openxmlformats.org/officeDocument/2006/relationships/image" Target="../media/image88.jpeg"/></Relationships>
</file>

<file path=ppt/slides/_rels/slide61.xml.rels><?xml version="1.0" encoding="UTF-8" standalone="yes"?>
<Relationships xmlns="http://schemas.openxmlformats.org/package/2006/relationships"><Relationship Id="rId4" Type="http://schemas.openxmlformats.org/officeDocument/2006/relationships/notesSlide" Target="../notesSlides/notesSlide40.xml"/><Relationship Id="rId3" Type="http://schemas.openxmlformats.org/officeDocument/2006/relationships/slideLayout" Target="../slideLayouts/slideLayout7.xml"/><Relationship Id="rId2" Type="http://schemas.openxmlformats.org/officeDocument/2006/relationships/image" Target="../media/image77.jpeg"/><Relationship Id="rId1" Type="http://schemas.openxmlformats.org/officeDocument/2006/relationships/image" Target="../media/image88.jpeg"/></Relationships>
</file>

<file path=ppt/slides/_rels/slide62.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image" Target="../media/image89.png"/></Relationships>
</file>

<file path=ppt/slides/_rels/slide6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2.png"/></Relationships>
</file>

<file path=ppt/slides/_rels/slide64.xml.rels><?xml version="1.0" encoding="UTF-8" standalone="yes"?>
<Relationships xmlns="http://schemas.openxmlformats.org/package/2006/relationships"><Relationship Id="rId9" Type="http://schemas.openxmlformats.org/officeDocument/2006/relationships/notesSlide" Target="../notesSlides/notesSlide41.xml"/><Relationship Id="rId8" Type="http://schemas.openxmlformats.org/officeDocument/2006/relationships/slideLayout" Target="../slideLayouts/slideLayout7.xml"/><Relationship Id="rId7" Type="http://schemas.openxmlformats.org/officeDocument/2006/relationships/audio" Target="../media/audio13.wav"/><Relationship Id="rId6" Type="http://schemas.openxmlformats.org/officeDocument/2006/relationships/audio" Target="../media/audio7.wav"/><Relationship Id="rId5" Type="http://schemas.openxmlformats.org/officeDocument/2006/relationships/audio" Target="../media/audio3.wav"/><Relationship Id="rId4" Type="http://schemas.openxmlformats.org/officeDocument/2006/relationships/audio" Target="../media/audio1.wav"/><Relationship Id="rId3" Type="http://schemas.openxmlformats.org/officeDocument/2006/relationships/audio" Target="../media/audio12.wav"/><Relationship Id="rId2" Type="http://schemas.openxmlformats.org/officeDocument/2006/relationships/audio" Target="../media/audio2.wav"/><Relationship Id="rId1" Type="http://schemas.openxmlformats.org/officeDocument/2006/relationships/image" Target="../media/image77.jpeg"/></Relationships>
</file>

<file path=ppt/slides/_rels/slide65.xml.rels><?xml version="1.0" encoding="UTF-8" standalone="yes"?>
<Relationships xmlns="http://schemas.openxmlformats.org/package/2006/relationships"><Relationship Id="rId9" Type="http://schemas.openxmlformats.org/officeDocument/2006/relationships/audio" Target="../media/audio13.wav"/><Relationship Id="rId8" Type="http://schemas.openxmlformats.org/officeDocument/2006/relationships/audio" Target="../media/audio7.wav"/><Relationship Id="rId7" Type="http://schemas.openxmlformats.org/officeDocument/2006/relationships/audio" Target="../media/audio3.wav"/><Relationship Id="rId6" Type="http://schemas.openxmlformats.org/officeDocument/2006/relationships/audio" Target="../media/audio5.wav"/><Relationship Id="rId5" Type="http://schemas.openxmlformats.org/officeDocument/2006/relationships/audio" Target="../media/audio1.wav"/><Relationship Id="rId4" Type="http://schemas.openxmlformats.org/officeDocument/2006/relationships/audio" Target="../media/audio2.wav"/><Relationship Id="rId3" Type="http://schemas.openxmlformats.org/officeDocument/2006/relationships/image" Target="../media/image1.wmf"/><Relationship Id="rId2" Type="http://schemas.openxmlformats.org/officeDocument/2006/relationships/oleObject" Target="../embeddings/oleObject11.bin"/><Relationship Id="rId13" Type="http://schemas.openxmlformats.org/officeDocument/2006/relationships/notesSlide" Target="../notesSlides/notesSlide42.xml"/><Relationship Id="rId12" Type="http://schemas.openxmlformats.org/officeDocument/2006/relationships/vmlDrawing" Target="../drawings/vmlDrawing10.vml"/><Relationship Id="rId11" Type="http://schemas.openxmlformats.org/officeDocument/2006/relationships/slideLayout" Target="../slideLayouts/slideLayout7.xml"/><Relationship Id="rId10" Type="http://schemas.openxmlformats.org/officeDocument/2006/relationships/audio" Target="../media/audio12.wav"/><Relationship Id="rId1" Type="http://schemas.openxmlformats.org/officeDocument/2006/relationships/image" Target="../media/image77.jpeg"/></Relationships>
</file>

<file path=ppt/slides/_rels/slide66.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audio" Target="../media/audio13.wav"/><Relationship Id="rId6" Type="http://schemas.openxmlformats.org/officeDocument/2006/relationships/audio" Target="../media/audio9.wav"/><Relationship Id="rId5" Type="http://schemas.openxmlformats.org/officeDocument/2006/relationships/audio" Target="../media/audio7.wav"/><Relationship Id="rId4" Type="http://schemas.openxmlformats.org/officeDocument/2006/relationships/audio" Target="../media/audio3.wav"/><Relationship Id="rId3" Type="http://schemas.openxmlformats.org/officeDocument/2006/relationships/audio" Target="../media/audio1.wav"/><Relationship Id="rId2" Type="http://schemas.openxmlformats.org/officeDocument/2006/relationships/audio" Target="../media/audio2.wav"/><Relationship Id="rId1" Type="http://schemas.openxmlformats.org/officeDocument/2006/relationships/image" Target="../media/image77.jpeg"/></Relationships>
</file>

<file path=ppt/slides/_rels/slide6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audio" Target="../media/audio5.wav"/></Relationships>
</file>

<file path=ppt/slides/_rels/slide68.xml.rels><?xml version="1.0" encoding="UTF-8" standalone="yes"?>
<Relationships xmlns="http://schemas.openxmlformats.org/package/2006/relationships"><Relationship Id="rId6" Type="http://schemas.openxmlformats.org/officeDocument/2006/relationships/notesSlide" Target="../notesSlides/notesSlide43.xml"/><Relationship Id="rId5" Type="http://schemas.openxmlformats.org/officeDocument/2006/relationships/vmlDrawing" Target="../drawings/vmlDrawing11.vml"/><Relationship Id="rId4" Type="http://schemas.openxmlformats.org/officeDocument/2006/relationships/slideLayout" Target="../slideLayouts/slideLayout7.xml"/><Relationship Id="rId3" Type="http://schemas.openxmlformats.org/officeDocument/2006/relationships/image" Target="../media/image93.wmf"/><Relationship Id="rId2" Type="http://schemas.openxmlformats.org/officeDocument/2006/relationships/oleObject" Target="../embeddings/oleObject12.bin"/><Relationship Id="rId1" Type="http://schemas.openxmlformats.org/officeDocument/2006/relationships/image" Target="../media/image72.jpeg"/></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7.xml"/><Relationship Id="rId1" Type="http://schemas.openxmlformats.org/officeDocument/2006/relationships/audio" Target="../media/audio2.wav"/></Relationships>
</file>

<file path=ppt/slides/_rels/slide7.xml.rels><?xml version="1.0" encoding="UTF-8" standalone="yes"?>
<Relationships xmlns="http://schemas.openxmlformats.org/package/2006/relationships"><Relationship Id="rId9" Type="http://schemas.openxmlformats.org/officeDocument/2006/relationships/vmlDrawing" Target="../drawings/vmlDrawing2.vml"/><Relationship Id="rId8" Type="http://schemas.openxmlformats.org/officeDocument/2006/relationships/slideLayout" Target="../slideLayouts/slideLayout7.xml"/><Relationship Id="rId7" Type="http://schemas.openxmlformats.org/officeDocument/2006/relationships/audio" Target="../media/audio6.wav"/><Relationship Id="rId6" Type="http://schemas.openxmlformats.org/officeDocument/2006/relationships/audio" Target="../media/audio5.wav"/><Relationship Id="rId5" Type="http://schemas.openxmlformats.org/officeDocument/2006/relationships/audio" Target="../media/audio4.wav"/><Relationship Id="rId4" Type="http://schemas.openxmlformats.org/officeDocument/2006/relationships/audio" Target="../media/audio3.wav"/><Relationship Id="rId3" Type="http://schemas.openxmlformats.org/officeDocument/2006/relationships/audio" Target="../media/audio2.wav"/><Relationship Id="rId2" Type="http://schemas.openxmlformats.org/officeDocument/2006/relationships/image" Target="../media/image2.wmf"/><Relationship Id="rId10" Type="http://schemas.openxmlformats.org/officeDocument/2006/relationships/notesSlide" Target="../notesSlides/notesSlide7.xml"/><Relationship Id="rId1" Type="http://schemas.openxmlformats.org/officeDocument/2006/relationships/oleObject" Target="../embeddings/oleObject2.bin"/></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audio" Target="../media/audio10.wav"/><Relationship Id="rId7" Type="http://schemas.openxmlformats.org/officeDocument/2006/relationships/audio" Target="../media/audio5.wav"/><Relationship Id="rId6" Type="http://schemas.openxmlformats.org/officeDocument/2006/relationships/audio" Target="../media/audio12.wav"/><Relationship Id="rId5" Type="http://schemas.openxmlformats.org/officeDocument/2006/relationships/audio" Target="../media/audio3.wav"/><Relationship Id="rId4" Type="http://schemas.openxmlformats.org/officeDocument/2006/relationships/audio" Target="../media/audio2.wav"/><Relationship Id="rId3" Type="http://schemas.openxmlformats.org/officeDocument/2006/relationships/image" Target="../media/image94.emf"/><Relationship Id="rId2" Type="http://schemas.openxmlformats.org/officeDocument/2006/relationships/image" Target="../media/image77.jpeg"/><Relationship Id="rId10" Type="http://schemas.openxmlformats.org/officeDocument/2006/relationships/notesSlide" Target="../notesSlides/notesSlide45.xml"/><Relationship Id="rId1" Type="http://schemas.openxmlformats.org/officeDocument/2006/relationships/image" Target="../media/image76.jpeg"/></Relationships>
</file>

<file path=ppt/slides/_rels/slide75.xml.rels><?xml version="1.0" encoding="UTF-8" standalone="yes"?>
<Relationships xmlns="http://schemas.openxmlformats.org/package/2006/relationships"><Relationship Id="rId9" Type="http://schemas.openxmlformats.org/officeDocument/2006/relationships/notesSlide" Target="../notesSlides/notesSlide46.xml"/><Relationship Id="rId8" Type="http://schemas.openxmlformats.org/officeDocument/2006/relationships/slideLayout" Target="../slideLayouts/slideLayout7.xml"/><Relationship Id="rId7" Type="http://schemas.openxmlformats.org/officeDocument/2006/relationships/audio" Target="../media/audio1.wav"/><Relationship Id="rId6" Type="http://schemas.openxmlformats.org/officeDocument/2006/relationships/audio" Target="../media/audio13.wav"/><Relationship Id="rId5" Type="http://schemas.openxmlformats.org/officeDocument/2006/relationships/audio" Target="../media/audio3.wav"/><Relationship Id="rId4" Type="http://schemas.openxmlformats.org/officeDocument/2006/relationships/audio" Target="../media/audio12.wav"/><Relationship Id="rId3" Type="http://schemas.openxmlformats.org/officeDocument/2006/relationships/audio" Target="../media/audio2.wav"/><Relationship Id="rId2" Type="http://schemas.openxmlformats.org/officeDocument/2006/relationships/image" Target="../media/image77.jpeg"/><Relationship Id="rId1" Type="http://schemas.openxmlformats.org/officeDocument/2006/relationships/image" Target="../media/image32.jpeg"/></Relationships>
</file>

<file path=ppt/slides/_rels/slide76.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audio" Target="../media/audio9.wav"/><Relationship Id="rId5" Type="http://schemas.openxmlformats.org/officeDocument/2006/relationships/audio" Target="../media/audio13.wav"/><Relationship Id="rId4" Type="http://schemas.openxmlformats.org/officeDocument/2006/relationships/audio" Target="../media/audio12.wav"/><Relationship Id="rId3" Type="http://schemas.openxmlformats.org/officeDocument/2006/relationships/audio" Target="../media/audio3.wav"/><Relationship Id="rId2" Type="http://schemas.openxmlformats.org/officeDocument/2006/relationships/image" Target="../media/image32.jpeg"/><Relationship Id="rId1" Type="http://schemas.openxmlformats.org/officeDocument/2006/relationships/image" Target="../media/image77.jpe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image" Target="../media/image95.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9" Type="http://schemas.openxmlformats.org/officeDocument/2006/relationships/image" Target="../media/image11.png"/><Relationship Id="rId8" Type="http://schemas.openxmlformats.org/officeDocument/2006/relationships/image" Target="../media/image10.png"/><Relationship Id="rId7" Type="http://schemas.openxmlformats.org/officeDocument/2006/relationships/image" Target="../media/image9.png"/><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1" Type="http://schemas.openxmlformats.org/officeDocument/2006/relationships/slideLayout" Target="../slideLayouts/slideLayout2.xml"/><Relationship Id="rId10" Type="http://schemas.openxmlformats.org/officeDocument/2006/relationships/image" Target="../media/image12.png"/><Relationship Id="rId1" Type="http://schemas.openxmlformats.org/officeDocument/2006/relationships/image" Target="../media/image3.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image" Target="../media/image98.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00.png"/><Relationship Id="rId1" Type="http://schemas.openxmlformats.org/officeDocument/2006/relationships/image" Target="../media/image101.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7.xml"/><Relationship Id="rId1" Type="http://schemas.openxmlformats.org/officeDocument/2006/relationships/image" Target="../media/image102.emf"/></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image" Target="../media/image13.png"/></Relationships>
</file>

<file path=ppt/slides/_rels/slide90.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7.xml"/><Relationship Id="rId1" Type="http://schemas.openxmlformats.org/officeDocument/2006/relationships/image" Target="../media/image103.png"/></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7.xml"/><Relationship Id="rId1" Type="http://schemas.openxmlformats.org/officeDocument/2006/relationships/audio" Target="../media/audio2.wav"/></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337" name="Text Box 2"/>
          <p:cNvSpPr txBox="1"/>
          <p:nvPr/>
        </p:nvSpPr>
        <p:spPr>
          <a:xfrm>
            <a:off x="457200" y="76200"/>
            <a:ext cx="4343400" cy="89535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buNone/>
            </a:pPr>
            <a:r>
              <a:rPr lang="en-US" altLang="zh-CN" sz="2000" b="1" u="sng"/>
              <a:t>CHAPTER  </a:t>
            </a:r>
            <a:r>
              <a:rPr lang="en-US" altLang="zh-CN" sz="2400" b="1" u="sng"/>
              <a:t>3</a:t>
            </a:r>
            <a:endParaRPr lang="en-US" altLang="zh-CN" sz="2400" b="1" u="sng"/>
          </a:p>
          <a:p>
            <a:pPr marL="0" lvl="0" indent="0" eaLnBrk="1" hangingPunct="1">
              <a:buNone/>
            </a:pPr>
            <a:r>
              <a:rPr lang="en-US" altLang="zh-CN" sz="2400" b="1">
                <a:latin typeface="Arial" panose="020B0604020202020204" pitchFamily="34" charset="0"/>
              </a:rPr>
              <a:t>Lists, Stacks, and Queues</a:t>
            </a:r>
            <a:endParaRPr lang="en-US" altLang="zh-CN" sz="2400" b="1"/>
          </a:p>
        </p:txBody>
      </p:sp>
      <p:sp>
        <p:nvSpPr>
          <p:cNvPr id="14338" name="Text Box 4"/>
          <p:cNvSpPr txBox="1"/>
          <p:nvPr/>
        </p:nvSpPr>
        <p:spPr>
          <a:xfrm>
            <a:off x="395288" y="1700213"/>
            <a:ext cx="8382000" cy="264795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2400" b="1">
                <a:latin typeface="Arial" panose="020B0604020202020204" pitchFamily="34" charset="0"/>
              </a:rPr>
              <a:t>【Definition】</a:t>
            </a:r>
            <a:r>
              <a:rPr lang="en-US" altLang="zh-CN" sz="2400" b="1">
                <a:solidFill>
                  <a:schemeClr val="hlink"/>
                </a:solidFill>
                <a:latin typeface="Arial" panose="020B0604020202020204" pitchFamily="34" charset="0"/>
              </a:rPr>
              <a:t>Linear Data Structure</a:t>
            </a:r>
            <a:r>
              <a:rPr lang="en-US" altLang="zh-CN" sz="2400" b="1">
                <a:latin typeface="Arial" panose="020B0604020202020204" pitchFamily="34" charset="0"/>
              </a:rPr>
              <a:t> is a </a:t>
            </a:r>
            <a:r>
              <a:rPr lang="en-US" altLang="zh-CN" sz="2400" b="1">
                <a:solidFill>
                  <a:srgbClr val="FF0000"/>
                </a:solidFill>
                <a:latin typeface="Arial" panose="020B0604020202020204" pitchFamily="34" charset="0"/>
              </a:rPr>
              <a:t>finite</a:t>
            </a:r>
            <a:r>
              <a:rPr lang="en-US" altLang="zh-CN" sz="2400" i="1">
                <a:solidFill>
                  <a:srgbClr val="FF0000"/>
                </a:solidFill>
              </a:rPr>
              <a:t> </a:t>
            </a:r>
            <a:r>
              <a:rPr lang="en-US" altLang="zh-CN" sz="2400" b="1">
                <a:solidFill>
                  <a:srgbClr val="FF0000"/>
                </a:solidFill>
                <a:latin typeface="Arial" panose="020B0604020202020204" pitchFamily="34" charset="0"/>
              </a:rPr>
              <a:t>sequence</a:t>
            </a:r>
            <a:r>
              <a:rPr lang="en-US" altLang="zh-CN" sz="2400" b="1">
                <a:latin typeface="Arial" panose="020B0604020202020204" pitchFamily="34" charset="0"/>
              </a:rPr>
              <a:t> of data elements in the form of:</a:t>
            </a:r>
            <a:endParaRPr lang="en-US" altLang="zh-CN" sz="2400" b="1">
              <a:latin typeface="Arial" panose="020B0604020202020204" pitchFamily="34" charset="0"/>
            </a:endParaRPr>
          </a:p>
          <a:p>
            <a:pPr marL="0" lvl="0" indent="0" eaLnBrk="1" hangingPunct="1">
              <a:spcBef>
                <a:spcPct val="0"/>
              </a:spcBef>
              <a:buNone/>
            </a:pPr>
            <a:r>
              <a:rPr lang="en-US" altLang="zh-CN" sz="2400" b="1">
                <a:latin typeface="Arial" panose="020B0604020202020204" pitchFamily="34" charset="0"/>
              </a:rPr>
              <a:t>                          ( A1, A2,  </a:t>
            </a:r>
            <a:r>
              <a:rPr lang="en-US" altLang="zh-CN" sz="2400" b="1">
                <a:latin typeface="Arial" panose="020B0604020202020204" pitchFamily="34" charset="0"/>
                <a:sym typeface="Symbol" panose="05050102010706020507" pitchFamily="18" charset="2"/>
              </a:rPr>
              <a:t></a:t>
            </a:r>
            <a:r>
              <a:rPr lang="en-US" altLang="zh-CN" sz="2400" b="1">
                <a:latin typeface="Arial" panose="020B0604020202020204" pitchFamily="34" charset="0"/>
              </a:rPr>
              <a:t> , A</a:t>
            </a:r>
            <a:r>
              <a:rPr lang="en-US" altLang="zh-CN" sz="2400" b="1" i="1">
                <a:latin typeface="Arial" panose="020B0604020202020204" pitchFamily="34" charset="0"/>
              </a:rPr>
              <a:t>n</a:t>
            </a:r>
            <a:r>
              <a:rPr lang="en-US" altLang="zh-CN" sz="2400" b="1">
                <a:latin typeface="Arial" panose="020B0604020202020204" pitchFamily="34" charset="0"/>
              </a:rPr>
              <a:t> )</a:t>
            </a:r>
            <a:endParaRPr lang="en-US" altLang="zh-CN" sz="2400" b="1">
              <a:latin typeface="Arial" panose="020B0604020202020204" pitchFamily="34" charset="0"/>
            </a:endParaRPr>
          </a:p>
          <a:p>
            <a:pPr marL="0" lvl="0" indent="0" eaLnBrk="1" hangingPunct="1">
              <a:spcBef>
                <a:spcPct val="0"/>
              </a:spcBef>
              <a:buNone/>
            </a:pPr>
            <a:endParaRPr lang="en-US" altLang="zh-CN" sz="2400" b="1">
              <a:latin typeface="Arial" panose="020B0604020202020204" pitchFamily="34" charset="0"/>
            </a:endParaRPr>
          </a:p>
          <a:p>
            <a:pPr marL="0" lvl="0" indent="0" eaLnBrk="1" hangingPunct="1">
              <a:spcBef>
                <a:spcPct val="0"/>
              </a:spcBef>
              <a:buNone/>
            </a:pPr>
            <a:r>
              <a:rPr lang="en-US" altLang="zh-CN" sz="2400" b="1">
                <a:sym typeface="Wingdings" panose="05000000000000000000" pitchFamily="2" charset="2"/>
              </a:rPr>
              <a:t></a:t>
            </a:r>
            <a:r>
              <a:rPr lang="en-US" altLang="zh-CN" sz="2400" i="1"/>
              <a:t> </a:t>
            </a:r>
            <a:r>
              <a:rPr lang="en-US" altLang="zh-CN" sz="2400" b="1">
                <a:latin typeface="Arial" panose="020B0604020202020204" pitchFamily="34" charset="0"/>
              </a:rPr>
              <a:t>The </a:t>
            </a:r>
            <a:r>
              <a:rPr lang="en-US" altLang="zh-CN" sz="2400" b="1">
                <a:solidFill>
                  <a:srgbClr val="FF0000"/>
                </a:solidFill>
                <a:latin typeface="Arial" panose="020B0604020202020204" pitchFamily="34" charset="0"/>
              </a:rPr>
              <a:t>position</a:t>
            </a:r>
            <a:r>
              <a:rPr lang="en-US" altLang="zh-CN" sz="2400" b="1">
                <a:latin typeface="Arial" panose="020B0604020202020204" pitchFamily="34" charset="0"/>
              </a:rPr>
              <a:t> of Ai in the linear structure is i</a:t>
            </a:r>
            <a:endParaRPr lang="en-US" altLang="zh-CN" sz="2400" b="1">
              <a:latin typeface="Arial" panose="020B0604020202020204" pitchFamily="34" charset="0"/>
            </a:endParaRPr>
          </a:p>
          <a:p>
            <a:pPr marL="0" lvl="0" indent="0" eaLnBrk="1" hangingPunct="1">
              <a:spcBef>
                <a:spcPct val="0"/>
              </a:spcBef>
              <a:buFont typeface="Wingdings" panose="05000000000000000000" pitchFamily="2" charset="2"/>
              <a:buChar char="F"/>
            </a:pPr>
            <a:r>
              <a:rPr lang="en-US" altLang="zh-CN" sz="2400" b="1">
                <a:solidFill>
                  <a:schemeClr val="hlink"/>
                </a:solidFill>
                <a:latin typeface="Arial" panose="020B0604020202020204" pitchFamily="34" charset="0"/>
                <a:sym typeface="Symbol" panose="05050102010706020507" pitchFamily="18" charset="2"/>
              </a:rPr>
              <a:t>All elements</a:t>
            </a:r>
            <a:r>
              <a:rPr lang="en-US" altLang="zh-CN" sz="2400" b="1">
                <a:solidFill>
                  <a:srgbClr val="FF0000"/>
                </a:solidFill>
                <a:latin typeface="Arial" panose="020B0604020202020204" pitchFamily="34" charset="0"/>
                <a:sym typeface="Symbol" panose="05050102010706020507" pitchFamily="18" charset="2"/>
              </a:rPr>
              <a:t> </a:t>
            </a:r>
            <a:r>
              <a:rPr lang="en-US" altLang="zh-CN" sz="2400" b="1">
                <a:latin typeface="Arial" panose="020B0604020202020204" pitchFamily="34" charset="0"/>
                <a:sym typeface="Symbol" panose="05050102010706020507" pitchFamily="18" charset="2"/>
              </a:rPr>
              <a:t>in the structure must have</a:t>
            </a:r>
            <a:r>
              <a:rPr lang="en-US" altLang="zh-CN" sz="2400" b="1">
                <a:solidFill>
                  <a:srgbClr val="FF0000"/>
                </a:solidFill>
                <a:latin typeface="Arial" panose="020B0604020202020204" pitchFamily="34" charset="0"/>
                <a:sym typeface="Symbol" panose="05050102010706020507" pitchFamily="18" charset="2"/>
              </a:rPr>
              <a:t> </a:t>
            </a:r>
            <a:r>
              <a:rPr lang="en-US" altLang="zh-CN" sz="2400" b="1">
                <a:solidFill>
                  <a:srgbClr val="008000"/>
                </a:solidFill>
                <a:latin typeface="Arial" panose="020B0604020202020204" pitchFamily="34" charset="0"/>
                <a:sym typeface="Symbol" panose="05050102010706020507" pitchFamily="18" charset="2"/>
              </a:rPr>
              <a:t>same type</a:t>
            </a:r>
            <a:r>
              <a:rPr lang="en-US" altLang="zh-CN" sz="2400" b="1">
                <a:solidFill>
                  <a:srgbClr val="FF0000"/>
                </a:solidFill>
                <a:latin typeface="Arial" panose="020B0604020202020204" pitchFamily="34" charset="0"/>
                <a:sym typeface="Symbol" panose="05050102010706020507" pitchFamily="18" charset="2"/>
              </a:rPr>
              <a:t> </a:t>
            </a:r>
            <a:endParaRPr lang="en-US" altLang="zh-CN" sz="2400" b="1">
              <a:solidFill>
                <a:srgbClr val="FF0000"/>
              </a:solidFill>
              <a:latin typeface="Arial" panose="020B0604020202020204" pitchFamily="34" charset="0"/>
              <a:sym typeface="Symbol" panose="05050102010706020507" pitchFamily="18" charset="2"/>
            </a:endParaRPr>
          </a:p>
          <a:p>
            <a:pPr marL="0" lvl="0" indent="0" eaLnBrk="1" hangingPunct="1">
              <a:spcBef>
                <a:spcPct val="0"/>
              </a:spcBef>
              <a:buFont typeface="Wingdings" panose="05000000000000000000" pitchFamily="2" charset="2"/>
              <a:buChar char="F"/>
            </a:pPr>
            <a:r>
              <a:rPr lang="en-US" altLang="zh-CN" sz="2400" b="1">
                <a:sym typeface="Symbol" panose="05050102010706020507" pitchFamily="18" charset="2"/>
              </a:rPr>
              <a:t>n is </a:t>
            </a:r>
            <a:r>
              <a:rPr lang="en-US" altLang="zh-CN" sz="2400" b="1">
                <a:solidFill>
                  <a:srgbClr val="FF0000"/>
                </a:solidFill>
                <a:sym typeface="Symbol" panose="05050102010706020507" pitchFamily="18" charset="2"/>
              </a:rPr>
              <a:t>length </a:t>
            </a:r>
            <a:r>
              <a:rPr lang="en-US" altLang="zh-CN" sz="2400" b="1">
                <a:sym typeface="Symbol" panose="05050102010706020507" pitchFamily="18" charset="2"/>
              </a:rPr>
              <a:t>of the structure</a:t>
            </a:r>
            <a:endParaRPr lang="en-US" altLang="zh-CN" sz="2400" b="1">
              <a:solidFill>
                <a:srgbClr val="FF0000"/>
              </a:solidFill>
              <a:latin typeface="Arial" panose="020B0604020202020204" pitchFamily="34" charset="0"/>
              <a:sym typeface="Symbol" panose="05050102010706020507" pitchFamily="18" charset="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0721" name="标题 1"/>
          <p:cNvSpPr>
            <a:spLocks noGrp="1"/>
          </p:cNvSpPr>
          <p:nvPr>
            <p:ph type="title"/>
          </p:nvPr>
        </p:nvSpPr>
        <p:spPr>
          <a:xfrm>
            <a:off x="654050" y="0"/>
            <a:ext cx="7772400" cy="549275"/>
          </a:xfrm>
          <a:ln/>
        </p:spPr>
        <p:txBody>
          <a:bodyPr vert="horz" wrap="square" lIns="91440" tIns="45720" rIns="91440" bIns="45720" anchor="ctr" anchorCtr="0"/>
          <a:p>
            <a:r>
              <a:rPr lang="en-US" altLang="zh-CN"/>
              <a:t>operations</a:t>
            </a:r>
            <a:endParaRPr lang="zh-CN" altLang="en-US"/>
          </a:p>
        </p:txBody>
      </p:sp>
      <p:sp>
        <p:nvSpPr>
          <p:cNvPr id="30722" name="内容占位符 2"/>
          <p:cNvSpPr>
            <a:spLocks noGrp="1"/>
          </p:cNvSpPr>
          <p:nvPr>
            <p:ph idx="1"/>
          </p:nvPr>
        </p:nvSpPr>
        <p:spPr>
          <a:ln/>
        </p:spPr>
        <p:txBody>
          <a:bodyPr vert="horz" wrap="square" lIns="91440" tIns="45720" rIns="91440" bIns="45720" anchor="t" anchorCtr="0"/>
          <a:p>
            <a:endParaRPr lang="zh-CN" altLang="en-US"/>
          </a:p>
        </p:txBody>
      </p:sp>
      <p:pic>
        <p:nvPicPr>
          <p:cNvPr id="30723" name="图片 3"/>
          <p:cNvPicPr>
            <a:picLocks noChangeAspect="1"/>
          </p:cNvPicPr>
          <p:nvPr/>
        </p:nvPicPr>
        <p:blipFill>
          <a:blip r:embed="rId1"/>
          <a:stretch>
            <a:fillRect/>
          </a:stretch>
        </p:blipFill>
        <p:spPr>
          <a:xfrm>
            <a:off x="-12700" y="727075"/>
            <a:ext cx="9175750" cy="5116513"/>
          </a:xfrm>
          <a:prstGeom prst="rect">
            <a:avLst/>
          </a:prstGeom>
          <a:noFill/>
          <a:ln w="9525">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1745" name="标题 1"/>
          <p:cNvSpPr>
            <a:spLocks noGrp="1"/>
          </p:cNvSpPr>
          <p:nvPr>
            <p:ph type="title"/>
          </p:nvPr>
        </p:nvSpPr>
        <p:spPr>
          <a:xfrm>
            <a:off x="668338" y="15875"/>
            <a:ext cx="7772400" cy="701675"/>
          </a:xfrm>
          <a:ln/>
        </p:spPr>
        <p:txBody>
          <a:bodyPr vert="horz" wrap="square" lIns="91440" tIns="45720" rIns="91440" bIns="45720" anchor="ctr" anchorCtr="0"/>
          <a:p>
            <a:r>
              <a:rPr lang="en-US" altLang="zh-CN"/>
              <a:t>linked lists</a:t>
            </a:r>
            <a:endParaRPr lang="zh-CN" altLang="en-US"/>
          </a:p>
        </p:txBody>
      </p:sp>
      <p:pic>
        <p:nvPicPr>
          <p:cNvPr id="31746" name="内容占位符 2"/>
          <p:cNvPicPr>
            <a:picLocks noGrp="1" noRot="1" noChangeAspect="1" noEditPoints="1"/>
          </p:cNvPicPr>
          <p:nvPr>
            <p:ph idx="1"/>
          </p:nvPr>
        </p:nvPicPr>
        <p:blipFill>
          <a:blip r:embed="rId1"/>
          <a:srcRect/>
          <a:stretch>
            <a:fillRect/>
          </a:stretch>
        </p:blipFill>
        <p:spPr>
          <a:xfrm>
            <a:off x="660400" y="1371600"/>
            <a:ext cx="7785100" cy="4127500"/>
          </a:xfrm>
          <a:ln/>
        </p:spPr>
      </p:pic>
      <p:grpSp>
        <p:nvGrpSpPr>
          <p:cNvPr id="4" name="组合 3"/>
          <p:cNvGrpSpPr/>
          <p:nvPr/>
        </p:nvGrpSpPr>
        <p:grpSpPr>
          <a:xfrm>
            <a:off x="1335088" y="2035175"/>
            <a:ext cx="752475" cy="444500"/>
            <a:chOff x="1219200" y="6023048"/>
            <a:chExt cx="1003300" cy="592310"/>
          </a:xfrm>
        </p:grpSpPr>
        <p:sp>
          <p:nvSpPr>
            <p:cNvPr id="5" name="矩形 4"/>
            <p:cNvSpPr>
              <a:spLocks noRot="1" noChangeAspect="1" noMove="1" noResize="1" noEditPoints="1" noAdjustHandles="1" noChangeArrowheads="1" noChangeShapeType="1" noTextEdit="1"/>
            </p:cNvSpPr>
            <p:nvPr/>
          </p:nvSpPr>
          <p:spPr>
            <a:xfrm>
              <a:off x="1219200" y="6023048"/>
              <a:ext cx="683986" cy="592310"/>
            </a:xfrm>
            <a:prstGeom prst="rect">
              <a:avLst/>
            </a:prstGeom>
            <a:blipFill>
              <a:blip r:embed="rId2"/>
              <a:stretch>
                <a:fillRect/>
              </a:stretch>
            </a:blipFill>
            <a:ln>
              <a:solidFill>
                <a:schemeClr val="tx1"/>
              </a:solidFill>
            </a:ln>
          </p:spPr>
          <p:txBody>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2400" b="0" i="1" u="none" strike="noStrike" kern="1200" cap="none" spc="0" normalizeH="0" baseline="0" noProof="0">
                  <a:ln>
                    <a:noFill/>
                  </a:ln>
                  <a:noFill/>
                  <a:effectLst/>
                  <a:uLnTx/>
                  <a:uFillTx/>
                  <a:latin typeface="Times New Roman" panose="02020603050405020304" pitchFamily="18" charset="0"/>
                  <a:ea typeface="宋体" panose="02010600030101010101" pitchFamily="2" charset="-122"/>
                  <a:cs typeface="+mn-cs"/>
                </a:rPr>
                <a:t> </a:t>
              </a:r>
              <a:endParaRPr kumimoji="0" lang="zh-CN" altLang="en-US" sz="2400" b="0" i="1" u="none" strike="noStrike" kern="1200" cap="none" spc="0" normalizeH="0" baseline="0" noProof="0">
                <a:ln>
                  <a:noFill/>
                </a:ln>
                <a:noFill/>
                <a:effectLst/>
                <a:uLnTx/>
                <a:uFillTx/>
                <a:latin typeface="Times New Roman" panose="02020603050405020304" pitchFamily="18" charset="0"/>
                <a:ea typeface="宋体" panose="02010600030101010101" pitchFamily="2" charset="-122"/>
                <a:cs typeface="+mn-cs"/>
              </a:endParaRPr>
            </a:p>
          </p:txBody>
        </p:sp>
        <p:sp>
          <p:nvSpPr>
            <p:cNvPr id="6" name="矩形 5"/>
            <p:cNvSpPr/>
            <p:nvPr/>
          </p:nvSpPr>
          <p:spPr>
            <a:xfrm>
              <a:off x="1902883" y="6023048"/>
              <a:ext cx="319617" cy="59231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1" lang="zh-CN" altLang="en-US" sz="1800" b="0" i="1" u="none" strike="noStrike" kern="1200" cap="none" spc="0" normalizeH="0" baseline="0" noProof="0">
                <a:ln>
                  <a:noFill/>
                </a:ln>
                <a:solidFill>
                  <a:schemeClr val="lt1"/>
                </a:solidFill>
                <a:effectLst/>
                <a:uLnTx/>
                <a:uFillTx/>
                <a:latin typeface="+mn-lt"/>
                <a:ea typeface="+mn-ea"/>
                <a:cs typeface="+mn-cs"/>
              </a:endParaRPr>
            </a:p>
          </p:txBody>
        </p:sp>
      </p:grpSp>
      <p:cxnSp>
        <p:nvCxnSpPr>
          <p:cNvPr id="7" name="直线箭头连接符 6"/>
          <p:cNvCxnSpPr/>
          <p:nvPr/>
        </p:nvCxnSpPr>
        <p:spPr>
          <a:xfrm>
            <a:off x="1966913" y="2257425"/>
            <a:ext cx="48260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矩形 8"/>
          <p:cNvSpPr>
            <a:spLocks noRot="1" noChangeAspect="1" noMove="1" noResize="1" noEditPoints="1" noAdjustHandles="1" noChangeArrowheads="1" noChangeShapeType="1" noTextEdit="1"/>
          </p:cNvSpPr>
          <p:nvPr/>
        </p:nvSpPr>
        <p:spPr>
          <a:xfrm>
            <a:off x="2447483" y="2035022"/>
            <a:ext cx="512990" cy="444233"/>
          </a:xfrm>
          <a:prstGeom prst="rect">
            <a:avLst/>
          </a:prstGeom>
          <a:blipFill>
            <a:blip r:embed="rId3"/>
            <a:stretch>
              <a:fillRect/>
            </a:stretch>
          </a:blipFill>
          <a:ln>
            <a:solidFill>
              <a:schemeClr val="tx1"/>
            </a:solidFill>
          </a:ln>
        </p:spPr>
        <p:txBody>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2400" b="0" i="1" u="none" strike="noStrike" kern="1200" cap="none" spc="0" normalizeH="0" baseline="0" noProof="0">
                <a:ln>
                  <a:noFill/>
                </a:ln>
                <a:noFill/>
                <a:effectLst/>
                <a:uLnTx/>
                <a:uFillTx/>
                <a:latin typeface="Times New Roman" panose="02020603050405020304" pitchFamily="18" charset="0"/>
                <a:ea typeface="宋体" panose="02010600030101010101" pitchFamily="2" charset="-122"/>
                <a:cs typeface="+mn-cs"/>
              </a:rPr>
              <a:t> </a:t>
            </a:r>
            <a:endParaRPr kumimoji="0" lang="zh-CN" altLang="en-US" sz="2400" b="0" i="1" u="none" strike="noStrike" kern="1200" cap="none" spc="0" normalizeH="0" baseline="0" noProof="0">
              <a:ln>
                <a:noFill/>
              </a:ln>
              <a:noFill/>
              <a:effectLst/>
              <a:uLnTx/>
              <a:uFillTx/>
              <a:latin typeface="Times New Roman" panose="02020603050405020304" pitchFamily="18" charset="0"/>
              <a:ea typeface="宋体" panose="02010600030101010101" pitchFamily="2" charset="-122"/>
              <a:cs typeface="+mn-cs"/>
            </a:endParaRPr>
          </a:p>
        </p:txBody>
      </p:sp>
      <p:sp>
        <p:nvSpPr>
          <p:cNvPr id="10" name="矩形 9"/>
          <p:cNvSpPr/>
          <p:nvPr/>
        </p:nvSpPr>
        <p:spPr>
          <a:xfrm>
            <a:off x="2960688" y="2035175"/>
            <a:ext cx="239713" cy="4445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1" lang="zh-CN" altLang="en-US" sz="1800" b="0" i="1" u="none" strike="noStrike" kern="1200" cap="none" spc="0" normalizeH="0" baseline="0" noProof="0">
              <a:ln>
                <a:noFill/>
              </a:ln>
              <a:solidFill>
                <a:schemeClr val="lt1"/>
              </a:solidFill>
              <a:effectLst/>
              <a:uLnTx/>
              <a:uFillTx/>
              <a:latin typeface="+mn-lt"/>
              <a:ea typeface="+mn-ea"/>
              <a:cs typeface="+mn-cs"/>
            </a:endParaRPr>
          </a:p>
        </p:txBody>
      </p:sp>
      <p:cxnSp>
        <p:nvCxnSpPr>
          <p:cNvPr id="11" name="直线箭头连接符 10"/>
          <p:cNvCxnSpPr/>
          <p:nvPr/>
        </p:nvCxnSpPr>
        <p:spPr>
          <a:xfrm>
            <a:off x="3079750" y="2257425"/>
            <a:ext cx="48260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矩形 12"/>
          <p:cNvSpPr>
            <a:spLocks noRot="1" noChangeAspect="1" noMove="1" noResize="1" noEditPoints="1" noAdjustHandles="1" noChangeArrowheads="1" noChangeShapeType="1" noTextEdit="1"/>
          </p:cNvSpPr>
          <p:nvPr/>
        </p:nvSpPr>
        <p:spPr>
          <a:xfrm>
            <a:off x="3558506" y="2041506"/>
            <a:ext cx="512990" cy="444233"/>
          </a:xfrm>
          <a:prstGeom prst="rect">
            <a:avLst/>
          </a:prstGeom>
          <a:blipFill>
            <a:blip r:embed="rId4"/>
            <a:stretch>
              <a:fillRect/>
            </a:stretch>
          </a:blipFill>
          <a:ln>
            <a:solidFill>
              <a:schemeClr val="tx1"/>
            </a:solidFill>
          </a:ln>
        </p:spPr>
        <p:txBody>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2400" b="0" i="1" u="none" strike="noStrike" kern="1200" cap="none" spc="0" normalizeH="0" baseline="0" noProof="0">
                <a:ln>
                  <a:noFill/>
                </a:ln>
                <a:noFill/>
                <a:effectLst/>
                <a:uLnTx/>
                <a:uFillTx/>
                <a:latin typeface="Times New Roman" panose="02020603050405020304" pitchFamily="18" charset="0"/>
                <a:ea typeface="宋体" panose="02010600030101010101" pitchFamily="2" charset="-122"/>
                <a:cs typeface="+mn-cs"/>
              </a:rPr>
              <a:t> </a:t>
            </a:r>
            <a:endParaRPr kumimoji="0" lang="zh-CN" altLang="en-US" sz="2400" b="0" i="1" u="none" strike="noStrike" kern="1200" cap="none" spc="0" normalizeH="0" baseline="0" noProof="0">
              <a:ln>
                <a:noFill/>
              </a:ln>
              <a:noFill/>
              <a:effectLst/>
              <a:uLnTx/>
              <a:uFillTx/>
              <a:latin typeface="Times New Roman" panose="02020603050405020304" pitchFamily="18" charset="0"/>
              <a:ea typeface="宋体" panose="02010600030101010101" pitchFamily="2" charset="-122"/>
              <a:cs typeface="+mn-cs"/>
            </a:endParaRPr>
          </a:p>
        </p:txBody>
      </p:sp>
      <p:sp>
        <p:nvSpPr>
          <p:cNvPr id="14" name="矩形 13"/>
          <p:cNvSpPr/>
          <p:nvPr/>
        </p:nvSpPr>
        <p:spPr>
          <a:xfrm>
            <a:off x="4071938" y="2041525"/>
            <a:ext cx="239713" cy="4445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1" lang="zh-CN" altLang="en-US" sz="1800" b="0" i="1" u="none" strike="noStrike" kern="1200" cap="none" spc="0" normalizeH="0" baseline="0" noProof="0">
              <a:ln>
                <a:noFill/>
              </a:ln>
              <a:solidFill>
                <a:schemeClr val="lt1"/>
              </a:solidFill>
              <a:effectLst/>
              <a:uLnTx/>
              <a:uFillTx/>
              <a:latin typeface="+mn-lt"/>
              <a:ea typeface="+mn-ea"/>
              <a:cs typeface="+mn-cs"/>
            </a:endParaRPr>
          </a:p>
        </p:txBody>
      </p:sp>
      <p:cxnSp>
        <p:nvCxnSpPr>
          <p:cNvPr id="15" name="直线箭头连接符 14"/>
          <p:cNvCxnSpPr/>
          <p:nvPr/>
        </p:nvCxnSpPr>
        <p:spPr>
          <a:xfrm>
            <a:off x="4191000" y="2263775"/>
            <a:ext cx="48260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6" name="组合 15"/>
          <p:cNvGrpSpPr/>
          <p:nvPr/>
        </p:nvGrpSpPr>
        <p:grpSpPr>
          <a:xfrm>
            <a:off x="4673600" y="2041525"/>
            <a:ext cx="752475" cy="444500"/>
            <a:chOff x="1219200" y="6023048"/>
            <a:chExt cx="1003300" cy="592310"/>
          </a:xfrm>
        </p:grpSpPr>
        <p:sp>
          <p:nvSpPr>
            <p:cNvPr id="17" name="矩形 16"/>
            <p:cNvSpPr>
              <a:spLocks noRot="1" noChangeAspect="1" noMove="1" noResize="1" noEditPoints="1" noAdjustHandles="1" noChangeArrowheads="1" noChangeShapeType="1" noTextEdit="1"/>
            </p:cNvSpPr>
            <p:nvPr/>
          </p:nvSpPr>
          <p:spPr>
            <a:xfrm>
              <a:off x="1219200" y="6023048"/>
              <a:ext cx="683986" cy="592310"/>
            </a:xfrm>
            <a:prstGeom prst="rect">
              <a:avLst/>
            </a:prstGeom>
            <a:blipFill>
              <a:blip r:embed="rId5"/>
              <a:stretch>
                <a:fillRect/>
              </a:stretch>
            </a:blipFill>
            <a:ln>
              <a:solidFill>
                <a:schemeClr val="tx1"/>
              </a:solidFill>
            </a:ln>
          </p:spPr>
          <p:txBody>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2400" b="0" i="1" u="none" strike="noStrike" kern="1200" cap="none" spc="0" normalizeH="0" baseline="0" noProof="0">
                  <a:ln>
                    <a:noFill/>
                  </a:ln>
                  <a:noFill/>
                  <a:effectLst/>
                  <a:uLnTx/>
                  <a:uFillTx/>
                  <a:latin typeface="Times New Roman" panose="02020603050405020304" pitchFamily="18" charset="0"/>
                  <a:ea typeface="宋体" panose="02010600030101010101" pitchFamily="2" charset="-122"/>
                  <a:cs typeface="+mn-cs"/>
                </a:rPr>
                <a:t> </a:t>
              </a:r>
              <a:endParaRPr kumimoji="0" lang="zh-CN" altLang="en-US" sz="2400" b="0" i="1" u="none" strike="noStrike" kern="1200" cap="none" spc="0" normalizeH="0" baseline="0" noProof="0">
                <a:ln>
                  <a:noFill/>
                </a:ln>
                <a:noFill/>
                <a:effectLst/>
                <a:uLnTx/>
                <a:uFillTx/>
                <a:latin typeface="Times New Roman" panose="02020603050405020304" pitchFamily="18" charset="0"/>
                <a:ea typeface="宋体" panose="02010600030101010101" pitchFamily="2" charset="-122"/>
                <a:cs typeface="+mn-cs"/>
              </a:endParaRPr>
            </a:p>
          </p:txBody>
        </p:sp>
        <p:sp>
          <p:nvSpPr>
            <p:cNvPr id="18" name="矩形 17"/>
            <p:cNvSpPr/>
            <p:nvPr/>
          </p:nvSpPr>
          <p:spPr>
            <a:xfrm>
              <a:off x="1902884" y="6023048"/>
              <a:ext cx="319616" cy="59231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1" lang="zh-CN" altLang="en-US" sz="1800" b="0" i="1" u="none" strike="noStrike" kern="1200" cap="none" spc="0" normalizeH="0" baseline="0" noProof="0">
                <a:ln>
                  <a:noFill/>
                </a:ln>
                <a:solidFill>
                  <a:schemeClr val="lt1"/>
                </a:solidFill>
                <a:effectLst/>
                <a:uLnTx/>
                <a:uFillTx/>
                <a:latin typeface="+mn-lt"/>
                <a:ea typeface="+mn-ea"/>
                <a:cs typeface="+mn-cs"/>
              </a:endParaRPr>
            </a:p>
          </p:txBody>
        </p:sp>
      </p:grpSp>
      <p:cxnSp>
        <p:nvCxnSpPr>
          <p:cNvPr id="19" name="直线箭头连接符 18"/>
          <p:cNvCxnSpPr/>
          <p:nvPr/>
        </p:nvCxnSpPr>
        <p:spPr>
          <a:xfrm>
            <a:off x="5305425" y="2263775"/>
            <a:ext cx="48260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0" name="组合 19"/>
          <p:cNvGrpSpPr/>
          <p:nvPr/>
        </p:nvGrpSpPr>
        <p:grpSpPr>
          <a:xfrm>
            <a:off x="5792788" y="2035175"/>
            <a:ext cx="752475" cy="444500"/>
            <a:chOff x="7759401" y="1527843"/>
            <a:chExt cx="1003300" cy="592310"/>
          </a:xfrm>
        </p:grpSpPr>
        <p:sp>
          <p:nvSpPr>
            <p:cNvPr id="21" name="矩形 20"/>
            <p:cNvSpPr>
              <a:spLocks noRot="1" noChangeAspect="1" noMove="1" noResize="1" noEditPoints="1" noAdjustHandles="1" noChangeArrowheads="1" noChangeShapeType="1" noTextEdit="1"/>
            </p:cNvSpPr>
            <p:nvPr/>
          </p:nvSpPr>
          <p:spPr>
            <a:xfrm>
              <a:off x="7759401" y="1527843"/>
              <a:ext cx="683986" cy="592310"/>
            </a:xfrm>
            <a:prstGeom prst="rect">
              <a:avLst/>
            </a:prstGeom>
            <a:blipFill>
              <a:blip r:embed="rId6"/>
              <a:stretch>
                <a:fillRect/>
              </a:stretch>
            </a:blipFill>
            <a:ln>
              <a:solidFill>
                <a:schemeClr val="tx1"/>
              </a:solidFill>
              <a:tailEnd type="none"/>
            </a:ln>
          </p:spPr>
          <p:txBody>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2400" b="0" i="1" u="none" strike="noStrike" kern="1200" cap="none" spc="0" normalizeH="0" baseline="0" noProof="0">
                  <a:ln>
                    <a:noFill/>
                  </a:ln>
                  <a:noFill/>
                  <a:effectLst/>
                  <a:uLnTx/>
                  <a:uFillTx/>
                  <a:latin typeface="Times New Roman" panose="02020603050405020304" pitchFamily="18" charset="0"/>
                  <a:ea typeface="宋体" panose="02010600030101010101" pitchFamily="2" charset="-122"/>
                  <a:cs typeface="+mn-cs"/>
                </a:rPr>
                <a:t> </a:t>
              </a:r>
              <a:endParaRPr kumimoji="0" lang="zh-CN" altLang="en-US" sz="2400" b="0" i="1" u="none" strike="noStrike" kern="1200" cap="none" spc="0" normalizeH="0" baseline="0" noProof="0">
                <a:ln>
                  <a:noFill/>
                </a:ln>
                <a:noFill/>
                <a:effectLst/>
                <a:uLnTx/>
                <a:uFillTx/>
                <a:latin typeface="Times New Roman" panose="02020603050405020304" pitchFamily="18" charset="0"/>
                <a:ea typeface="宋体" panose="02010600030101010101" pitchFamily="2" charset="-122"/>
                <a:cs typeface="+mn-cs"/>
              </a:endParaRPr>
            </a:p>
          </p:txBody>
        </p:sp>
        <p:sp>
          <p:nvSpPr>
            <p:cNvPr id="22" name="矩形 21"/>
            <p:cNvSpPr/>
            <p:nvPr/>
          </p:nvSpPr>
          <p:spPr>
            <a:xfrm>
              <a:off x="8443084" y="1527843"/>
              <a:ext cx="319617" cy="592310"/>
            </a:xfrm>
            <a:prstGeom prst="rect">
              <a:avLst/>
            </a:prstGeom>
            <a:noFill/>
            <a:ln>
              <a:solidFill>
                <a:schemeClr val="tx1"/>
              </a:solidFill>
              <a:tailEnd type="none"/>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1" lang="zh-CN" altLang="en-US" sz="1800" b="0" i="1" u="none" strike="noStrike" kern="1200" cap="none" spc="0" normalizeH="0" baseline="0" noProof="0">
                <a:ln>
                  <a:noFill/>
                </a:ln>
                <a:solidFill>
                  <a:schemeClr val="lt1"/>
                </a:solidFill>
                <a:effectLst/>
                <a:uLnTx/>
                <a:uFillTx/>
                <a:latin typeface="+mn-lt"/>
                <a:ea typeface="+mn-ea"/>
                <a:cs typeface="+mn-cs"/>
              </a:endParaRPr>
            </a:p>
          </p:txBody>
        </p:sp>
      </p:grpSp>
      <p:grpSp>
        <p:nvGrpSpPr>
          <p:cNvPr id="23" name="组合 22"/>
          <p:cNvGrpSpPr/>
          <p:nvPr/>
        </p:nvGrpSpPr>
        <p:grpSpPr>
          <a:xfrm>
            <a:off x="6424613" y="2255838"/>
            <a:ext cx="536575" cy="136525"/>
            <a:chOff x="8603044" y="1821574"/>
            <a:chExt cx="714828" cy="181991"/>
          </a:xfrm>
        </p:grpSpPr>
        <p:cxnSp>
          <p:nvCxnSpPr>
            <p:cNvPr id="24" name="直线箭头连接符 23"/>
            <p:cNvCxnSpPr/>
            <p:nvPr/>
          </p:nvCxnSpPr>
          <p:spPr>
            <a:xfrm>
              <a:off x="8603044" y="1823690"/>
              <a:ext cx="642922" cy="0"/>
            </a:xfrm>
            <a:prstGeom prst="straightConnector1">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5" name="直线连接符 24"/>
            <p:cNvCxnSpPr/>
            <p:nvPr/>
          </p:nvCxnSpPr>
          <p:spPr>
            <a:xfrm>
              <a:off x="9241736" y="1821574"/>
              <a:ext cx="0" cy="13120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直线连接符 25"/>
            <p:cNvCxnSpPr/>
            <p:nvPr/>
          </p:nvCxnSpPr>
          <p:spPr>
            <a:xfrm>
              <a:off x="9165601" y="1952777"/>
              <a:ext cx="15227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直线连接符 26"/>
            <p:cNvCxnSpPr/>
            <p:nvPr/>
          </p:nvCxnSpPr>
          <p:spPr>
            <a:xfrm>
              <a:off x="9197323" y="2003565"/>
              <a:ext cx="8459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8" name="任意形状 27"/>
          <p:cNvSpPr/>
          <p:nvPr/>
        </p:nvSpPr>
        <p:spPr>
          <a:xfrm>
            <a:off x="3100388" y="1817688"/>
            <a:ext cx="1563688" cy="447675"/>
          </a:xfrm>
          <a:custGeom>
            <a:avLst/>
            <a:gdLst>
              <a:gd name="connsiteX0" fmla="*/ 0 w 2084832"/>
              <a:gd name="connsiteY0" fmla="*/ 573066 h 597450"/>
              <a:gd name="connsiteX1" fmla="*/ 1097280 w 2084832"/>
              <a:gd name="connsiteY1" fmla="*/ 42 h 597450"/>
              <a:gd name="connsiteX2" fmla="*/ 2084832 w 2084832"/>
              <a:gd name="connsiteY2" fmla="*/ 597450 h 597450"/>
            </a:gdLst>
            <a:ahLst/>
            <a:cxnLst>
              <a:cxn ang="0">
                <a:pos x="connsiteX0" y="connsiteY0"/>
              </a:cxn>
              <a:cxn ang="0">
                <a:pos x="connsiteX1" y="connsiteY1"/>
              </a:cxn>
              <a:cxn ang="0">
                <a:pos x="connsiteX2" y="connsiteY2"/>
              </a:cxn>
            </a:cxnLst>
            <a:rect l="l" t="t" r="r" b="b"/>
            <a:pathLst>
              <a:path w="2084832" h="597450">
                <a:moveTo>
                  <a:pt x="0" y="573066"/>
                </a:moveTo>
                <a:cubicBezTo>
                  <a:pt x="374904" y="284522"/>
                  <a:pt x="749808" y="-4022"/>
                  <a:pt x="1097280" y="42"/>
                </a:cubicBezTo>
                <a:cubicBezTo>
                  <a:pt x="1444752" y="4106"/>
                  <a:pt x="1764792" y="300778"/>
                  <a:pt x="2084832" y="597450"/>
                </a:cubicBezTo>
              </a:path>
            </a:pathLst>
          </a:custGeom>
          <a:noFill/>
          <a:ln>
            <a:solidFill>
              <a:schemeClr val="tx1"/>
            </a:solidFill>
            <a:headEnd type="none"/>
            <a:tailEnd type="triangle"/>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1" lang="zh-CN" altLang="en-US" sz="1800" b="0" i="1" u="none" strike="noStrike" kern="1200" cap="none" spc="0" normalizeH="0" baseline="0" noProof="0">
              <a:ln>
                <a:noFill/>
              </a:ln>
              <a:solidFill>
                <a:schemeClr val="lt1"/>
              </a:solidFill>
              <a:effectLst/>
              <a:uLnTx/>
              <a:uFillTx/>
              <a:latin typeface="+mn-lt"/>
              <a:ea typeface="+mn-ea"/>
              <a:cs typeface="+mn-cs"/>
            </a:endParaRPr>
          </a:p>
        </p:txBody>
      </p:sp>
      <p:grpSp>
        <p:nvGrpSpPr>
          <p:cNvPr id="29" name="组合 28"/>
          <p:cNvGrpSpPr/>
          <p:nvPr/>
        </p:nvGrpSpPr>
        <p:grpSpPr>
          <a:xfrm>
            <a:off x="1335088" y="3573463"/>
            <a:ext cx="752475" cy="442912"/>
            <a:chOff x="1219200" y="6023048"/>
            <a:chExt cx="1003300" cy="592310"/>
          </a:xfrm>
        </p:grpSpPr>
        <p:sp>
          <p:nvSpPr>
            <p:cNvPr id="30" name="矩形 29"/>
            <p:cNvSpPr>
              <a:spLocks noRot="1" noChangeAspect="1" noMove="1" noResize="1" noEditPoints="1" noAdjustHandles="1" noChangeArrowheads="1" noChangeShapeType="1" noTextEdit="1"/>
            </p:cNvSpPr>
            <p:nvPr/>
          </p:nvSpPr>
          <p:spPr>
            <a:xfrm>
              <a:off x="1219200" y="6023048"/>
              <a:ext cx="683986" cy="592310"/>
            </a:xfrm>
            <a:prstGeom prst="rect">
              <a:avLst/>
            </a:prstGeom>
            <a:blipFill>
              <a:blip r:embed="rId7"/>
              <a:stretch>
                <a:fillRect/>
              </a:stretch>
            </a:blipFill>
            <a:ln>
              <a:solidFill>
                <a:schemeClr val="tx1"/>
              </a:solidFill>
            </a:ln>
          </p:spPr>
          <p:txBody>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2400" b="0" i="1" u="none" strike="noStrike" kern="1200" cap="none" spc="0" normalizeH="0" baseline="0" noProof="0">
                  <a:ln>
                    <a:noFill/>
                  </a:ln>
                  <a:noFill/>
                  <a:effectLst/>
                  <a:uLnTx/>
                  <a:uFillTx/>
                  <a:latin typeface="Times New Roman" panose="02020603050405020304" pitchFamily="18" charset="0"/>
                  <a:ea typeface="宋体" panose="02010600030101010101" pitchFamily="2" charset="-122"/>
                  <a:cs typeface="+mn-cs"/>
                </a:rPr>
                <a:t> </a:t>
              </a:r>
              <a:endParaRPr kumimoji="0" lang="zh-CN" altLang="en-US" sz="2400" b="0" i="1" u="none" strike="noStrike" kern="1200" cap="none" spc="0" normalizeH="0" baseline="0" noProof="0">
                <a:ln>
                  <a:noFill/>
                </a:ln>
                <a:noFill/>
                <a:effectLst/>
                <a:uLnTx/>
                <a:uFillTx/>
                <a:latin typeface="Times New Roman" panose="02020603050405020304" pitchFamily="18" charset="0"/>
                <a:ea typeface="宋体" panose="02010600030101010101" pitchFamily="2" charset="-122"/>
                <a:cs typeface="+mn-cs"/>
              </a:endParaRPr>
            </a:p>
          </p:txBody>
        </p:sp>
        <p:sp>
          <p:nvSpPr>
            <p:cNvPr id="31" name="矩形 30"/>
            <p:cNvSpPr/>
            <p:nvPr/>
          </p:nvSpPr>
          <p:spPr>
            <a:xfrm>
              <a:off x="1902883" y="6023048"/>
              <a:ext cx="319617" cy="59231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1" lang="zh-CN" altLang="en-US" sz="1800" b="0" i="1" u="none" strike="noStrike" kern="1200" cap="none" spc="0" normalizeH="0" baseline="0" noProof="0">
                <a:ln>
                  <a:noFill/>
                </a:ln>
                <a:solidFill>
                  <a:schemeClr val="lt1"/>
                </a:solidFill>
                <a:effectLst/>
                <a:uLnTx/>
                <a:uFillTx/>
                <a:latin typeface="+mn-lt"/>
                <a:ea typeface="+mn-ea"/>
                <a:cs typeface="+mn-cs"/>
              </a:endParaRPr>
            </a:p>
          </p:txBody>
        </p:sp>
      </p:grpSp>
      <p:cxnSp>
        <p:nvCxnSpPr>
          <p:cNvPr id="32" name="直线箭头连接符 31"/>
          <p:cNvCxnSpPr/>
          <p:nvPr/>
        </p:nvCxnSpPr>
        <p:spPr>
          <a:xfrm>
            <a:off x="1966913" y="3794125"/>
            <a:ext cx="48260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矩形 33"/>
          <p:cNvSpPr>
            <a:spLocks noRot="1" noChangeAspect="1" noMove="1" noResize="1" noEditPoints="1" noAdjustHandles="1" noChangeArrowheads="1" noChangeShapeType="1" noTextEdit="1"/>
          </p:cNvSpPr>
          <p:nvPr/>
        </p:nvSpPr>
        <p:spPr>
          <a:xfrm>
            <a:off x="2447483" y="3572698"/>
            <a:ext cx="512990" cy="444233"/>
          </a:xfrm>
          <a:prstGeom prst="rect">
            <a:avLst/>
          </a:prstGeom>
          <a:blipFill>
            <a:blip r:embed="rId8"/>
            <a:stretch>
              <a:fillRect/>
            </a:stretch>
          </a:blipFill>
          <a:ln>
            <a:solidFill>
              <a:schemeClr val="tx1"/>
            </a:solidFill>
          </a:ln>
        </p:spPr>
        <p:txBody>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2400" b="0" i="1" u="none" strike="noStrike" kern="1200" cap="none" spc="0" normalizeH="0" baseline="0" noProof="0">
                <a:ln>
                  <a:noFill/>
                </a:ln>
                <a:noFill/>
                <a:effectLst/>
                <a:uLnTx/>
                <a:uFillTx/>
                <a:latin typeface="Times New Roman" panose="02020603050405020304" pitchFamily="18" charset="0"/>
                <a:ea typeface="宋体" panose="02010600030101010101" pitchFamily="2" charset="-122"/>
                <a:cs typeface="+mn-cs"/>
              </a:rPr>
              <a:t> </a:t>
            </a:r>
            <a:endParaRPr kumimoji="0" lang="zh-CN" altLang="en-US" sz="2400" b="0" i="1" u="none" strike="noStrike" kern="1200" cap="none" spc="0" normalizeH="0" baseline="0" noProof="0">
              <a:ln>
                <a:noFill/>
              </a:ln>
              <a:noFill/>
              <a:effectLst/>
              <a:uLnTx/>
              <a:uFillTx/>
              <a:latin typeface="Times New Roman" panose="02020603050405020304" pitchFamily="18" charset="0"/>
              <a:ea typeface="宋体" panose="02010600030101010101" pitchFamily="2" charset="-122"/>
              <a:cs typeface="+mn-cs"/>
            </a:endParaRPr>
          </a:p>
        </p:txBody>
      </p:sp>
      <p:sp>
        <p:nvSpPr>
          <p:cNvPr id="35" name="矩形 34"/>
          <p:cNvSpPr/>
          <p:nvPr/>
        </p:nvSpPr>
        <p:spPr>
          <a:xfrm>
            <a:off x="2960688" y="3573463"/>
            <a:ext cx="239713" cy="44291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1" lang="zh-CN" altLang="en-US" sz="1800" b="0" i="1" u="none" strike="noStrike" kern="1200" cap="none" spc="0" normalizeH="0" baseline="0" noProof="0" dirty="0">
              <a:ln>
                <a:noFill/>
              </a:ln>
              <a:solidFill>
                <a:schemeClr val="lt1"/>
              </a:solidFill>
              <a:effectLst/>
              <a:uLnTx/>
              <a:uFillTx/>
              <a:latin typeface="+mn-lt"/>
              <a:ea typeface="+mn-ea"/>
              <a:cs typeface="+mn-cs"/>
            </a:endParaRPr>
          </a:p>
        </p:txBody>
      </p:sp>
      <p:cxnSp>
        <p:nvCxnSpPr>
          <p:cNvPr id="36" name="直线箭头连接符 35"/>
          <p:cNvCxnSpPr/>
          <p:nvPr/>
        </p:nvCxnSpPr>
        <p:spPr>
          <a:xfrm>
            <a:off x="3079750" y="3794125"/>
            <a:ext cx="48260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7" name="组合 36"/>
          <p:cNvGrpSpPr/>
          <p:nvPr/>
        </p:nvGrpSpPr>
        <p:grpSpPr>
          <a:xfrm>
            <a:off x="3559175" y="3579813"/>
            <a:ext cx="752475" cy="442912"/>
            <a:chOff x="1219200" y="6023048"/>
            <a:chExt cx="1003300" cy="592310"/>
          </a:xfrm>
        </p:grpSpPr>
        <p:sp>
          <p:nvSpPr>
            <p:cNvPr id="38" name="矩形 37"/>
            <p:cNvSpPr>
              <a:spLocks noRot="1" noChangeAspect="1" noMove="1" noResize="1" noEditPoints="1" noAdjustHandles="1" noChangeArrowheads="1" noChangeShapeType="1" noTextEdit="1"/>
            </p:cNvSpPr>
            <p:nvPr/>
          </p:nvSpPr>
          <p:spPr>
            <a:xfrm>
              <a:off x="1219200" y="6023048"/>
              <a:ext cx="683986" cy="592310"/>
            </a:xfrm>
            <a:prstGeom prst="rect">
              <a:avLst/>
            </a:prstGeom>
            <a:blipFill>
              <a:blip r:embed="rId9"/>
              <a:stretch>
                <a:fillRect/>
              </a:stretch>
            </a:blipFill>
            <a:ln>
              <a:solidFill>
                <a:schemeClr val="tx1"/>
              </a:solidFill>
            </a:ln>
          </p:spPr>
          <p:txBody>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2400" b="0" i="1" u="none" strike="noStrike" kern="1200" cap="none" spc="0" normalizeH="0" baseline="0" noProof="0">
                  <a:ln>
                    <a:noFill/>
                  </a:ln>
                  <a:noFill/>
                  <a:effectLst/>
                  <a:uLnTx/>
                  <a:uFillTx/>
                  <a:latin typeface="Times New Roman" panose="02020603050405020304" pitchFamily="18" charset="0"/>
                  <a:ea typeface="宋体" panose="02010600030101010101" pitchFamily="2" charset="-122"/>
                  <a:cs typeface="+mn-cs"/>
                </a:rPr>
                <a:t> </a:t>
              </a:r>
              <a:endParaRPr kumimoji="0" lang="zh-CN" altLang="en-US" sz="2400" b="0" i="1" u="none" strike="noStrike" kern="1200" cap="none" spc="0" normalizeH="0" baseline="0" noProof="0">
                <a:ln>
                  <a:noFill/>
                </a:ln>
                <a:noFill/>
                <a:effectLst/>
                <a:uLnTx/>
                <a:uFillTx/>
                <a:latin typeface="Times New Roman" panose="02020603050405020304" pitchFamily="18" charset="0"/>
                <a:ea typeface="宋体" panose="02010600030101010101" pitchFamily="2" charset="-122"/>
                <a:cs typeface="+mn-cs"/>
              </a:endParaRPr>
            </a:p>
          </p:txBody>
        </p:sp>
        <p:sp>
          <p:nvSpPr>
            <p:cNvPr id="39" name="矩形 38"/>
            <p:cNvSpPr/>
            <p:nvPr/>
          </p:nvSpPr>
          <p:spPr>
            <a:xfrm>
              <a:off x="1902884" y="6023048"/>
              <a:ext cx="319616" cy="59231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1" lang="zh-CN" altLang="en-US" sz="1800" b="0" i="1" u="none" strike="noStrike" kern="1200" cap="none" spc="0" normalizeH="0" baseline="0" noProof="0">
                <a:ln>
                  <a:noFill/>
                </a:ln>
                <a:solidFill>
                  <a:schemeClr val="lt1"/>
                </a:solidFill>
                <a:effectLst/>
                <a:uLnTx/>
                <a:uFillTx/>
                <a:latin typeface="+mn-lt"/>
                <a:ea typeface="+mn-ea"/>
                <a:cs typeface="+mn-cs"/>
              </a:endParaRPr>
            </a:p>
          </p:txBody>
        </p:sp>
      </p:grpSp>
      <p:cxnSp>
        <p:nvCxnSpPr>
          <p:cNvPr id="40" name="直线箭头连接符 39"/>
          <p:cNvCxnSpPr/>
          <p:nvPr/>
        </p:nvCxnSpPr>
        <p:spPr>
          <a:xfrm>
            <a:off x="4191000" y="3802063"/>
            <a:ext cx="48260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41" name="组合 40"/>
          <p:cNvGrpSpPr/>
          <p:nvPr/>
        </p:nvGrpSpPr>
        <p:grpSpPr>
          <a:xfrm>
            <a:off x="4673600" y="3579813"/>
            <a:ext cx="752475" cy="442912"/>
            <a:chOff x="1219200" y="6023048"/>
            <a:chExt cx="1003300" cy="592310"/>
          </a:xfrm>
        </p:grpSpPr>
        <p:sp>
          <p:nvSpPr>
            <p:cNvPr id="42" name="矩形 41"/>
            <p:cNvSpPr>
              <a:spLocks noRot="1" noChangeAspect="1" noMove="1" noResize="1" noEditPoints="1" noAdjustHandles="1" noChangeArrowheads="1" noChangeShapeType="1" noTextEdit="1"/>
            </p:cNvSpPr>
            <p:nvPr/>
          </p:nvSpPr>
          <p:spPr>
            <a:xfrm>
              <a:off x="1219200" y="6023048"/>
              <a:ext cx="683986" cy="592310"/>
            </a:xfrm>
            <a:prstGeom prst="rect">
              <a:avLst/>
            </a:prstGeom>
            <a:blipFill>
              <a:blip r:embed="rId10"/>
              <a:stretch>
                <a:fillRect/>
              </a:stretch>
            </a:blipFill>
            <a:ln>
              <a:solidFill>
                <a:schemeClr val="tx1"/>
              </a:solidFill>
            </a:ln>
          </p:spPr>
          <p:txBody>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2400" b="0" i="1" u="none" strike="noStrike" kern="1200" cap="none" spc="0" normalizeH="0" baseline="0" noProof="0">
                  <a:ln>
                    <a:noFill/>
                  </a:ln>
                  <a:noFill/>
                  <a:effectLst/>
                  <a:uLnTx/>
                  <a:uFillTx/>
                  <a:latin typeface="Times New Roman" panose="02020603050405020304" pitchFamily="18" charset="0"/>
                  <a:ea typeface="宋体" panose="02010600030101010101" pitchFamily="2" charset="-122"/>
                  <a:cs typeface="+mn-cs"/>
                </a:rPr>
                <a:t> </a:t>
              </a:r>
              <a:endParaRPr kumimoji="0" lang="zh-CN" altLang="en-US" sz="2400" b="0" i="1" u="none" strike="noStrike" kern="1200" cap="none" spc="0" normalizeH="0" baseline="0" noProof="0">
                <a:ln>
                  <a:noFill/>
                </a:ln>
                <a:noFill/>
                <a:effectLst/>
                <a:uLnTx/>
                <a:uFillTx/>
                <a:latin typeface="Times New Roman" panose="02020603050405020304" pitchFamily="18" charset="0"/>
                <a:ea typeface="宋体" panose="02010600030101010101" pitchFamily="2" charset="-122"/>
                <a:cs typeface="+mn-cs"/>
              </a:endParaRPr>
            </a:p>
          </p:txBody>
        </p:sp>
        <p:sp>
          <p:nvSpPr>
            <p:cNvPr id="43" name="矩形 42"/>
            <p:cNvSpPr/>
            <p:nvPr/>
          </p:nvSpPr>
          <p:spPr>
            <a:xfrm>
              <a:off x="1902884" y="6023048"/>
              <a:ext cx="319616" cy="59231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1" lang="zh-CN" altLang="en-US" sz="1800" b="0" i="1" u="none" strike="noStrike" kern="1200" cap="none" spc="0" normalizeH="0" baseline="0" noProof="0">
                <a:ln>
                  <a:noFill/>
                </a:ln>
                <a:solidFill>
                  <a:schemeClr val="lt1"/>
                </a:solidFill>
                <a:effectLst/>
                <a:uLnTx/>
                <a:uFillTx/>
                <a:latin typeface="+mn-lt"/>
                <a:ea typeface="+mn-ea"/>
                <a:cs typeface="+mn-cs"/>
              </a:endParaRPr>
            </a:p>
          </p:txBody>
        </p:sp>
      </p:grpSp>
      <p:cxnSp>
        <p:nvCxnSpPr>
          <p:cNvPr id="44" name="直线箭头连接符 43"/>
          <p:cNvCxnSpPr/>
          <p:nvPr/>
        </p:nvCxnSpPr>
        <p:spPr>
          <a:xfrm>
            <a:off x="5305425" y="3802063"/>
            <a:ext cx="48260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45" name="组合 44"/>
          <p:cNvGrpSpPr/>
          <p:nvPr/>
        </p:nvGrpSpPr>
        <p:grpSpPr>
          <a:xfrm>
            <a:off x="5792788" y="3573463"/>
            <a:ext cx="752475" cy="442912"/>
            <a:chOff x="7759401" y="1527843"/>
            <a:chExt cx="1003300" cy="592310"/>
          </a:xfrm>
        </p:grpSpPr>
        <p:sp>
          <p:nvSpPr>
            <p:cNvPr id="46" name="矩形 45"/>
            <p:cNvSpPr>
              <a:spLocks noRot="1" noChangeAspect="1" noMove="1" noResize="1" noEditPoints="1" noAdjustHandles="1" noChangeArrowheads="1" noChangeShapeType="1" noTextEdit="1"/>
            </p:cNvSpPr>
            <p:nvPr/>
          </p:nvSpPr>
          <p:spPr>
            <a:xfrm>
              <a:off x="7759401" y="1527843"/>
              <a:ext cx="683986" cy="592310"/>
            </a:xfrm>
            <a:prstGeom prst="rect">
              <a:avLst/>
            </a:prstGeom>
            <a:blipFill>
              <a:blip r:embed="rId11"/>
              <a:stretch>
                <a:fillRect/>
              </a:stretch>
            </a:blipFill>
            <a:ln>
              <a:solidFill>
                <a:schemeClr val="tx1"/>
              </a:solidFill>
              <a:tailEnd type="none"/>
            </a:ln>
          </p:spPr>
          <p:txBody>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2400" b="0" i="1" u="none" strike="noStrike" kern="1200" cap="none" spc="0" normalizeH="0" baseline="0" noProof="0">
                  <a:ln>
                    <a:noFill/>
                  </a:ln>
                  <a:noFill/>
                  <a:effectLst/>
                  <a:uLnTx/>
                  <a:uFillTx/>
                  <a:latin typeface="Times New Roman" panose="02020603050405020304" pitchFamily="18" charset="0"/>
                  <a:ea typeface="宋体" panose="02010600030101010101" pitchFamily="2" charset="-122"/>
                  <a:cs typeface="+mn-cs"/>
                </a:rPr>
                <a:t> </a:t>
              </a:r>
              <a:endParaRPr kumimoji="0" lang="zh-CN" altLang="en-US" sz="2400" b="0" i="1" u="none" strike="noStrike" kern="1200" cap="none" spc="0" normalizeH="0" baseline="0" noProof="0">
                <a:ln>
                  <a:noFill/>
                </a:ln>
                <a:noFill/>
                <a:effectLst/>
                <a:uLnTx/>
                <a:uFillTx/>
                <a:latin typeface="Times New Roman" panose="02020603050405020304" pitchFamily="18" charset="0"/>
                <a:ea typeface="宋体" panose="02010600030101010101" pitchFamily="2" charset="-122"/>
                <a:cs typeface="+mn-cs"/>
              </a:endParaRPr>
            </a:p>
          </p:txBody>
        </p:sp>
        <p:sp>
          <p:nvSpPr>
            <p:cNvPr id="47" name="矩形 46"/>
            <p:cNvSpPr/>
            <p:nvPr/>
          </p:nvSpPr>
          <p:spPr>
            <a:xfrm>
              <a:off x="8443084" y="1527843"/>
              <a:ext cx="319617" cy="592310"/>
            </a:xfrm>
            <a:prstGeom prst="rect">
              <a:avLst/>
            </a:prstGeom>
            <a:noFill/>
            <a:ln>
              <a:solidFill>
                <a:schemeClr val="tx1"/>
              </a:solidFill>
              <a:tailEnd type="none"/>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1" lang="zh-CN" altLang="en-US" sz="1800" b="0" i="1" u="none" strike="noStrike" kern="1200" cap="none" spc="0" normalizeH="0" baseline="0" noProof="0">
                <a:ln>
                  <a:noFill/>
                </a:ln>
                <a:solidFill>
                  <a:schemeClr val="lt1"/>
                </a:solidFill>
                <a:effectLst/>
                <a:uLnTx/>
                <a:uFillTx/>
                <a:latin typeface="+mn-lt"/>
                <a:ea typeface="+mn-ea"/>
                <a:cs typeface="+mn-cs"/>
              </a:endParaRPr>
            </a:p>
          </p:txBody>
        </p:sp>
      </p:grpSp>
      <p:grpSp>
        <p:nvGrpSpPr>
          <p:cNvPr id="48" name="组合 47"/>
          <p:cNvGrpSpPr/>
          <p:nvPr/>
        </p:nvGrpSpPr>
        <p:grpSpPr>
          <a:xfrm>
            <a:off x="6424613" y="3792538"/>
            <a:ext cx="536575" cy="136525"/>
            <a:chOff x="8603044" y="1821574"/>
            <a:chExt cx="714828" cy="181991"/>
          </a:xfrm>
        </p:grpSpPr>
        <p:cxnSp>
          <p:nvCxnSpPr>
            <p:cNvPr id="49" name="直线箭头连接符 48"/>
            <p:cNvCxnSpPr/>
            <p:nvPr/>
          </p:nvCxnSpPr>
          <p:spPr>
            <a:xfrm>
              <a:off x="8603044" y="1823690"/>
              <a:ext cx="642922" cy="0"/>
            </a:xfrm>
            <a:prstGeom prst="straightConnector1">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50" name="直线连接符 49"/>
            <p:cNvCxnSpPr/>
            <p:nvPr/>
          </p:nvCxnSpPr>
          <p:spPr>
            <a:xfrm>
              <a:off x="9241736" y="1821574"/>
              <a:ext cx="0" cy="13120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直线连接符 50"/>
            <p:cNvCxnSpPr/>
            <p:nvPr/>
          </p:nvCxnSpPr>
          <p:spPr>
            <a:xfrm>
              <a:off x="9165601" y="1952777"/>
              <a:ext cx="15227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直线连接符 51"/>
            <p:cNvCxnSpPr/>
            <p:nvPr/>
          </p:nvCxnSpPr>
          <p:spPr>
            <a:xfrm>
              <a:off x="9197323" y="2003565"/>
              <a:ext cx="8459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53" name="矩形 52"/>
          <p:cNvSpPr/>
          <p:nvPr/>
        </p:nvSpPr>
        <p:spPr>
          <a:xfrm>
            <a:off x="2952750" y="4440238"/>
            <a:ext cx="512763" cy="4445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1" lang="zh-CN" altLang="en-US" sz="1800" b="0" i="1" u="none" strike="noStrike" kern="1200" cap="none" spc="0" normalizeH="0" baseline="0" noProof="0" dirty="0">
              <a:ln>
                <a:noFill/>
              </a:ln>
              <a:solidFill>
                <a:schemeClr val="lt1"/>
              </a:solidFill>
              <a:effectLst/>
              <a:uLnTx/>
              <a:uFillTx/>
              <a:latin typeface="+mn-lt"/>
              <a:ea typeface="+mn-ea"/>
              <a:cs typeface="+mn-cs"/>
            </a:endParaRPr>
          </a:p>
        </p:txBody>
      </p:sp>
      <p:sp>
        <p:nvSpPr>
          <p:cNvPr id="54" name="矩形 53"/>
          <p:cNvSpPr/>
          <p:nvPr/>
        </p:nvSpPr>
        <p:spPr>
          <a:xfrm>
            <a:off x="3465513" y="4440238"/>
            <a:ext cx="239713" cy="4445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1" lang="zh-CN" altLang="en-US" sz="1800" b="0" i="1" u="none" strike="noStrike" kern="1200" cap="none" spc="0" normalizeH="0" baseline="0" noProof="0">
              <a:ln>
                <a:noFill/>
              </a:ln>
              <a:solidFill>
                <a:schemeClr val="lt1"/>
              </a:solidFill>
              <a:effectLst/>
              <a:uLnTx/>
              <a:uFillTx/>
              <a:latin typeface="+mn-lt"/>
              <a:ea typeface="+mn-ea"/>
              <a:cs typeface="+mn-cs"/>
            </a:endParaRPr>
          </a:p>
        </p:txBody>
      </p:sp>
      <p:cxnSp>
        <p:nvCxnSpPr>
          <p:cNvPr id="55" name="直线箭头连接符 54"/>
          <p:cNvCxnSpPr>
            <a:endCxn id="38" idx="1"/>
          </p:cNvCxnSpPr>
          <p:nvPr/>
        </p:nvCxnSpPr>
        <p:spPr>
          <a:xfrm flipH="1" flipV="1">
            <a:off x="3559175" y="3802063"/>
            <a:ext cx="63500" cy="86042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文本框 55"/>
          <p:cNvSpPr txBox="1">
            <a:spLocks noRot="1" noChangeAspect="1" noMove="1" noResize="1" noEditPoints="1" noAdjustHandles="1" noChangeArrowheads="1" noChangeShapeType="1" noTextEdit="1"/>
          </p:cNvSpPr>
          <p:nvPr/>
        </p:nvSpPr>
        <p:spPr>
          <a:xfrm>
            <a:off x="3071943" y="4522586"/>
            <a:ext cx="397096" cy="369332"/>
          </a:xfrm>
          <a:prstGeom prst="rect">
            <a:avLst/>
          </a:prstGeom>
          <a:blipFill>
            <a:blip r:embed="rId12"/>
            <a:stretch>
              <a:fillRect/>
            </a:stretch>
          </a:blipFill>
        </p:spPr>
        <p:txBody>
          <a:bodyPr/>
          <a:lstStyle/>
          <a:p>
            <a:pPr marR="0" defTabSz="914400">
              <a:buClrTx/>
              <a:buSzTx/>
              <a:buFontTx/>
              <a:buNone/>
              <a:defRPr/>
            </a:pPr>
            <a:r>
              <a:rPr kumimoji="0" lang="zh-CN" altLang="en-US" kern="1200" cap="none" spc="0" normalizeH="0" baseline="0" noProof="0">
                <a:noFill/>
                <a:latin typeface="Times New Roman" panose="02020603050405020304" pitchFamily="18" charset="0"/>
                <a:ea typeface="宋体" panose="02010600030101010101" pitchFamily="2" charset="-122"/>
                <a:cs typeface="+mn-cs"/>
              </a:rPr>
              <a:t> </a:t>
            </a:r>
            <a:endParaRPr kumimoji="0" lang="zh-CN" altLang="en-US" kern="1200" cap="none" spc="0" normalizeH="0" baseline="0" noProof="0">
              <a:noFill/>
              <a:latin typeface="Times New Roman" panose="02020603050405020304" pitchFamily="18" charset="0"/>
              <a:ea typeface="宋体" panose="02010600030101010101" pitchFamily="2" charset="-122"/>
              <a:cs typeface="+mn-cs"/>
            </a:endParaRPr>
          </a:p>
        </p:txBody>
      </p:sp>
      <p:cxnSp>
        <p:nvCxnSpPr>
          <p:cNvPr id="57" name="直线箭头连接符 56"/>
          <p:cNvCxnSpPr>
            <a:endCxn id="53" idx="1"/>
          </p:cNvCxnSpPr>
          <p:nvPr/>
        </p:nvCxnSpPr>
        <p:spPr>
          <a:xfrm flipH="1">
            <a:off x="2952750" y="3792538"/>
            <a:ext cx="127000" cy="86995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mph" presetSubtype="2" fill="hold" nodeType="clickEffect">
                                  <p:stCondLst>
                                    <p:cond delay="0"/>
                                  </p:stCondLst>
                                  <p:childTnLst>
                                    <p:animClr clrSpc="rgb" dir="cw">
                                      <p:cBhvr>
                                        <p:cTn id="32" dur="2000" fill="hold"/>
                                        <p:tgtEl>
                                          <p:spTgt spid="14"/>
                                        </p:tgtEl>
                                        <p:attrNameLst>
                                          <p:attrName>fillcolor</p:attrName>
                                        </p:attrNameLst>
                                      </p:cBhvr>
                                      <p:to>
                                        <a:schemeClr val="accent2"/>
                                      </p:to>
                                    </p:animClr>
                                    <p:set>
                                      <p:cBhvr>
                                        <p:cTn id="33" dur="2000" fill="hold"/>
                                        <p:tgtEl>
                                          <p:spTgt spid="14"/>
                                        </p:tgtEl>
                                        <p:attrNameLst>
                                          <p:attrName>fill.type</p:attrName>
                                        </p:attrNameLst>
                                      </p:cBhvr>
                                      <p:to>
                                        <p:strVal val="solid"/>
                                      </p:to>
                                    </p:set>
                                    <p:set>
                                      <p:cBhvr>
                                        <p:cTn id="34" dur="2000" fill="hold"/>
                                        <p:tgtEl>
                                          <p:spTgt spid="14"/>
                                        </p:tgtEl>
                                        <p:attrNameLst>
                                          <p:attrName>fill.on</p:attrName>
                                        </p:attrNameLst>
                                      </p:cBhvr>
                                      <p:to>
                                        <p:strVal val="true"/>
                                      </p:to>
                                    </p:set>
                                  </p:childTnLst>
                                </p:cTn>
                              </p:par>
                            </p:childTnLst>
                          </p:cTn>
                        </p:par>
                      </p:childTnLst>
                    </p:cTn>
                  </p:par>
                  <p:par>
                    <p:cTn id="35" fill="hold">
                      <p:stCondLst>
                        <p:cond delay="indefinite"/>
                      </p:stCondLst>
                      <p:childTnLst>
                        <p:par>
                          <p:cTn id="36" fill="hold">
                            <p:stCondLst>
                              <p:cond delay="0"/>
                            </p:stCondLst>
                            <p:childTnLst>
                              <p:par>
                                <p:cTn id="37" presetID="1" presetClass="emph" presetSubtype="2" fill="hold" nodeType="clickEffect">
                                  <p:stCondLst>
                                    <p:cond delay="0"/>
                                  </p:stCondLst>
                                  <p:childTnLst>
                                    <p:animClr clrSpc="rgb" dir="cw">
                                      <p:cBhvr>
                                        <p:cTn id="38" dur="2000" fill="hold"/>
                                        <p:tgtEl>
                                          <p:spTgt spid="10"/>
                                        </p:tgtEl>
                                        <p:attrNameLst>
                                          <p:attrName>fillcolor</p:attrName>
                                        </p:attrNameLst>
                                      </p:cBhvr>
                                      <p:to>
                                        <a:schemeClr val="accent2"/>
                                      </p:to>
                                    </p:animClr>
                                    <p:set>
                                      <p:cBhvr>
                                        <p:cTn id="39" dur="2000" fill="hold"/>
                                        <p:tgtEl>
                                          <p:spTgt spid="10"/>
                                        </p:tgtEl>
                                        <p:attrNameLst>
                                          <p:attrName>fill.type</p:attrName>
                                        </p:attrNameLst>
                                      </p:cBhvr>
                                      <p:to>
                                        <p:strVal val="solid"/>
                                      </p:to>
                                    </p:set>
                                    <p:set>
                                      <p:cBhvr>
                                        <p:cTn id="40" dur="2000" fill="hold"/>
                                        <p:tgtEl>
                                          <p:spTgt spid="10"/>
                                        </p:tgtEl>
                                        <p:attrNameLst>
                                          <p:attrName>fill.on</p:attrName>
                                        </p:attrNameLst>
                                      </p:cBhvr>
                                      <p:to>
                                        <p:strVal val="true"/>
                                      </p:to>
                                    </p:set>
                                  </p:childTnLst>
                                </p:cTn>
                              </p:par>
                              <p:par>
                                <p:cTn id="41" presetID="1" presetClass="entr" presetSubtype="0" fill="hold" nodeType="withEffect">
                                  <p:stCondLst>
                                    <p:cond delay="0"/>
                                  </p:stCondLst>
                                  <p:childTnLst>
                                    <p:set>
                                      <p:cBhvr>
                                        <p:cTn id="42" dur="1" fill="hold">
                                          <p:stCondLst>
                                            <p:cond delay="0"/>
                                          </p:stCondLst>
                                        </p:cTn>
                                        <p:tgtEl>
                                          <p:spTgt spid="28"/>
                                        </p:tgtEl>
                                        <p:attrNameLst>
                                          <p:attrName>style.visibility</p:attrName>
                                        </p:attrNameLst>
                                      </p:cBhvr>
                                      <p:to>
                                        <p:strVal val="visible"/>
                                      </p:to>
                                    </p:set>
                                  </p:childTnLst>
                                </p:cTn>
                              </p:par>
                              <p:par>
                                <p:cTn id="43" presetID="1" presetClass="exit" presetSubtype="0" fill="hold" nodeType="withEffect">
                                  <p:stCondLst>
                                    <p:cond delay="0"/>
                                  </p:stCondLst>
                                  <p:childTnLst>
                                    <p:set>
                                      <p:cBhvr>
                                        <p:cTn id="44" dur="1" fill="hold">
                                          <p:stCondLst>
                                            <p:cond delay="0"/>
                                          </p:stCondLst>
                                        </p:cTn>
                                        <p:tgtEl>
                                          <p:spTgt spid="11"/>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9" presetClass="exit" presetSubtype="0" fill="hold" nodeType="clickEffect">
                                  <p:stCondLst>
                                    <p:cond delay="0"/>
                                  </p:stCondLst>
                                  <p:childTnLst>
                                    <p:animEffect transition="out" filter="dissolve">
                                      <p:cBhvr>
                                        <p:cTn id="48" dur="500"/>
                                        <p:tgtEl>
                                          <p:spTgt spid="15"/>
                                        </p:tgtEl>
                                      </p:cBhvr>
                                    </p:animEffect>
                                    <p:set>
                                      <p:cBhvr>
                                        <p:cTn id="49" dur="1" fill="hold">
                                          <p:stCondLst>
                                            <p:cond delay="499"/>
                                          </p:stCondLst>
                                        </p:cTn>
                                        <p:tgtEl>
                                          <p:spTgt spid="15"/>
                                        </p:tgtEl>
                                        <p:attrNameLst>
                                          <p:attrName>style.visibility</p:attrName>
                                        </p:attrNameLst>
                                      </p:cBhvr>
                                      <p:to>
                                        <p:strVal val="hidden"/>
                                      </p:to>
                                    </p:set>
                                  </p:childTnLst>
                                </p:cTn>
                              </p:par>
                              <p:par>
                                <p:cTn id="50" presetID="9" presetClass="exit" presetSubtype="0" fill="hold" grpId="1" nodeType="withEffect">
                                  <p:stCondLst>
                                    <p:cond delay="0"/>
                                  </p:stCondLst>
                                  <p:childTnLst>
                                    <p:animEffect transition="out" filter="dissolve">
                                      <p:cBhvr>
                                        <p:cTn id="51" dur="500"/>
                                        <p:tgtEl>
                                          <p:spTgt spid="14"/>
                                        </p:tgtEl>
                                      </p:cBhvr>
                                    </p:animEffect>
                                    <p:set>
                                      <p:cBhvr>
                                        <p:cTn id="52" dur="1" fill="hold">
                                          <p:stCondLst>
                                            <p:cond delay="499"/>
                                          </p:stCondLst>
                                        </p:cTn>
                                        <p:tgtEl>
                                          <p:spTgt spid="14"/>
                                        </p:tgtEl>
                                        <p:attrNameLst>
                                          <p:attrName>style.visibility</p:attrName>
                                        </p:attrNameLst>
                                      </p:cBhvr>
                                      <p:to>
                                        <p:strVal val="hidden"/>
                                      </p:to>
                                    </p:set>
                                  </p:childTnLst>
                                </p:cTn>
                              </p:par>
                              <p:par>
                                <p:cTn id="53" presetID="9" presetClass="exit" presetSubtype="0" fill="hold" nodeType="withEffect">
                                  <p:stCondLst>
                                    <p:cond delay="0"/>
                                  </p:stCondLst>
                                  <p:childTnLst>
                                    <p:animEffect transition="out" filter="dissolve">
                                      <p:cBhvr>
                                        <p:cTn id="54" dur="500"/>
                                        <p:tgtEl>
                                          <p:spTgt spid="13"/>
                                        </p:tgtEl>
                                      </p:cBhvr>
                                    </p:animEffect>
                                    <p:set>
                                      <p:cBhvr>
                                        <p:cTn id="55" dur="1" fill="hold">
                                          <p:stCondLst>
                                            <p:cond delay="499"/>
                                          </p:stCondLst>
                                        </p:cTn>
                                        <p:tgtEl>
                                          <p:spTgt spid="13"/>
                                        </p:tgtEl>
                                        <p:attrNameLst>
                                          <p:attrName>style.visibility</p:attrName>
                                        </p:attrNameLst>
                                      </p:cBhvr>
                                      <p:to>
                                        <p:strVal val="hidden"/>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nodeType="clickEffect">
                                  <p:stCondLst>
                                    <p:cond delay="0"/>
                                  </p:stCondLst>
                                  <p:childTnLst>
                                    <p:set>
                                      <p:cBhvr>
                                        <p:cTn id="59" dur="1" fill="hold">
                                          <p:stCondLst>
                                            <p:cond delay="0"/>
                                          </p:stCondLst>
                                        </p:cTn>
                                        <p:tgtEl>
                                          <p:spTgt spid="29"/>
                                        </p:tgtEl>
                                        <p:attrNameLst>
                                          <p:attrName>style.visibility</p:attrName>
                                        </p:attrNameLst>
                                      </p:cBhvr>
                                      <p:to>
                                        <p:strVal val="visible"/>
                                      </p:to>
                                    </p:set>
                                  </p:childTnLst>
                                </p:cTn>
                              </p:par>
                              <p:par>
                                <p:cTn id="60" presetID="1" presetClass="entr" presetSubtype="0" fill="hold" nodeType="withEffect">
                                  <p:stCondLst>
                                    <p:cond delay="0"/>
                                  </p:stCondLst>
                                  <p:childTnLst>
                                    <p:set>
                                      <p:cBhvr>
                                        <p:cTn id="61" dur="1" fill="hold">
                                          <p:stCondLst>
                                            <p:cond delay="0"/>
                                          </p:stCondLst>
                                        </p:cTn>
                                        <p:tgtEl>
                                          <p:spTgt spid="32"/>
                                        </p:tgtEl>
                                        <p:attrNameLst>
                                          <p:attrName>style.visibility</p:attrName>
                                        </p:attrNameLst>
                                      </p:cBhvr>
                                      <p:to>
                                        <p:strVal val="visible"/>
                                      </p:to>
                                    </p:set>
                                  </p:childTnLst>
                                </p:cTn>
                              </p:par>
                              <p:par>
                                <p:cTn id="62" presetID="1" presetClass="entr" presetSubtype="0" fill="hold" nodeType="withEffect">
                                  <p:stCondLst>
                                    <p:cond delay="0"/>
                                  </p:stCondLst>
                                  <p:childTnLst>
                                    <p:set>
                                      <p:cBhvr>
                                        <p:cTn id="63" dur="1" fill="hold">
                                          <p:stCondLst>
                                            <p:cond delay="0"/>
                                          </p:stCondLst>
                                        </p:cTn>
                                        <p:tgtEl>
                                          <p:spTgt spid="36"/>
                                        </p:tgtEl>
                                        <p:attrNameLst>
                                          <p:attrName>style.visibility</p:attrName>
                                        </p:attrNameLst>
                                      </p:cBhvr>
                                      <p:to>
                                        <p:strVal val="visible"/>
                                      </p:to>
                                    </p:set>
                                  </p:childTnLst>
                                </p:cTn>
                              </p:par>
                              <p:par>
                                <p:cTn id="64" presetID="1" presetClass="entr" presetSubtype="0" fill="hold" nodeType="withEffect">
                                  <p:stCondLst>
                                    <p:cond delay="0"/>
                                  </p:stCondLst>
                                  <p:childTnLst>
                                    <p:set>
                                      <p:cBhvr>
                                        <p:cTn id="65" dur="1" fill="hold">
                                          <p:stCondLst>
                                            <p:cond delay="0"/>
                                          </p:stCondLst>
                                        </p:cTn>
                                        <p:tgtEl>
                                          <p:spTgt spid="37"/>
                                        </p:tgtEl>
                                        <p:attrNameLst>
                                          <p:attrName>style.visibility</p:attrName>
                                        </p:attrNameLst>
                                      </p:cBhvr>
                                      <p:to>
                                        <p:strVal val="visible"/>
                                      </p:to>
                                    </p:set>
                                  </p:childTnLst>
                                </p:cTn>
                              </p:par>
                              <p:par>
                                <p:cTn id="66" presetID="1" presetClass="entr" presetSubtype="0" fill="hold" nodeType="withEffect">
                                  <p:stCondLst>
                                    <p:cond delay="0"/>
                                  </p:stCondLst>
                                  <p:childTnLst>
                                    <p:set>
                                      <p:cBhvr>
                                        <p:cTn id="67" dur="1" fill="hold">
                                          <p:stCondLst>
                                            <p:cond delay="0"/>
                                          </p:stCondLst>
                                        </p:cTn>
                                        <p:tgtEl>
                                          <p:spTgt spid="40"/>
                                        </p:tgtEl>
                                        <p:attrNameLst>
                                          <p:attrName>style.visibility</p:attrName>
                                        </p:attrNameLst>
                                      </p:cBhvr>
                                      <p:to>
                                        <p:strVal val="visible"/>
                                      </p:to>
                                    </p:set>
                                  </p:childTnLst>
                                </p:cTn>
                              </p:par>
                              <p:par>
                                <p:cTn id="68" presetID="1" presetClass="entr" presetSubtype="0" fill="hold" nodeType="withEffect">
                                  <p:stCondLst>
                                    <p:cond delay="0"/>
                                  </p:stCondLst>
                                  <p:childTnLst>
                                    <p:set>
                                      <p:cBhvr>
                                        <p:cTn id="69" dur="1" fill="hold">
                                          <p:stCondLst>
                                            <p:cond delay="0"/>
                                          </p:stCondLst>
                                        </p:cTn>
                                        <p:tgtEl>
                                          <p:spTgt spid="41"/>
                                        </p:tgtEl>
                                        <p:attrNameLst>
                                          <p:attrName>style.visibility</p:attrName>
                                        </p:attrNameLst>
                                      </p:cBhvr>
                                      <p:to>
                                        <p:strVal val="visible"/>
                                      </p:to>
                                    </p:set>
                                  </p:childTnLst>
                                </p:cTn>
                              </p:par>
                              <p:par>
                                <p:cTn id="70" presetID="1" presetClass="entr" presetSubtype="0" fill="hold" nodeType="withEffect">
                                  <p:stCondLst>
                                    <p:cond delay="0"/>
                                  </p:stCondLst>
                                  <p:childTnLst>
                                    <p:set>
                                      <p:cBhvr>
                                        <p:cTn id="71" dur="1" fill="hold">
                                          <p:stCondLst>
                                            <p:cond delay="0"/>
                                          </p:stCondLst>
                                        </p:cTn>
                                        <p:tgtEl>
                                          <p:spTgt spid="44"/>
                                        </p:tgtEl>
                                        <p:attrNameLst>
                                          <p:attrName>style.visibility</p:attrName>
                                        </p:attrNameLst>
                                      </p:cBhvr>
                                      <p:to>
                                        <p:strVal val="visible"/>
                                      </p:to>
                                    </p:set>
                                  </p:childTnLst>
                                </p:cTn>
                              </p:par>
                              <p:par>
                                <p:cTn id="72" presetID="1" presetClass="entr" presetSubtype="0" fill="hold" nodeType="withEffect">
                                  <p:stCondLst>
                                    <p:cond delay="0"/>
                                  </p:stCondLst>
                                  <p:childTnLst>
                                    <p:set>
                                      <p:cBhvr>
                                        <p:cTn id="73" dur="1" fill="hold">
                                          <p:stCondLst>
                                            <p:cond delay="0"/>
                                          </p:stCondLst>
                                        </p:cTn>
                                        <p:tgtEl>
                                          <p:spTgt spid="34"/>
                                        </p:tgtEl>
                                        <p:attrNameLst>
                                          <p:attrName>style.visibility</p:attrName>
                                        </p:attrNameLst>
                                      </p:cBhvr>
                                      <p:to>
                                        <p:strVal val="visible"/>
                                      </p:to>
                                    </p:set>
                                  </p:childTnLst>
                                </p:cTn>
                              </p:par>
                              <p:par>
                                <p:cTn id="74" presetID="1" presetClass="entr" presetSubtype="0" fill="hold" grpId="1" nodeType="withEffect">
                                  <p:stCondLst>
                                    <p:cond delay="0"/>
                                  </p:stCondLst>
                                  <p:childTnLst>
                                    <p:set>
                                      <p:cBhvr>
                                        <p:cTn id="75" dur="1" fill="hold">
                                          <p:stCondLst>
                                            <p:cond delay="0"/>
                                          </p:stCondLst>
                                        </p:cTn>
                                        <p:tgtEl>
                                          <p:spTgt spid="35"/>
                                        </p:tgtEl>
                                        <p:attrNameLst>
                                          <p:attrName>style.visibility</p:attrName>
                                        </p:attrNameLst>
                                      </p:cBhvr>
                                      <p:to>
                                        <p:strVal val="visible"/>
                                      </p:to>
                                    </p:set>
                                  </p:childTnLst>
                                </p:cTn>
                              </p:par>
                              <p:par>
                                <p:cTn id="76" presetID="1" presetClass="entr" presetSubtype="0" fill="hold" nodeType="withEffect">
                                  <p:stCondLst>
                                    <p:cond delay="0"/>
                                  </p:stCondLst>
                                  <p:childTnLst>
                                    <p:set>
                                      <p:cBhvr>
                                        <p:cTn id="77" dur="1" fill="hold">
                                          <p:stCondLst>
                                            <p:cond delay="0"/>
                                          </p:stCondLst>
                                        </p:cTn>
                                        <p:tgtEl>
                                          <p:spTgt spid="45"/>
                                        </p:tgtEl>
                                        <p:attrNameLst>
                                          <p:attrName>style.visibility</p:attrName>
                                        </p:attrNameLst>
                                      </p:cBhvr>
                                      <p:to>
                                        <p:strVal val="visible"/>
                                      </p:to>
                                    </p:set>
                                  </p:childTnLst>
                                </p:cTn>
                              </p:par>
                              <p:par>
                                <p:cTn id="78" presetID="1" presetClass="entr" presetSubtype="0" fill="hold" nodeType="withEffect">
                                  <p:stCondLst>
                                    <p:cond delay="0"/>
                                  </p:stCondLst>
                                  <p:childTnLst>
                                    <p:set>
                                      <p:cBhvr>
                                        <p:cTn id="79" dur="1" fill="hold">
                                          <p:stCondLst>
                                            <p:cond delay="0"/>
                                          </p:stCondLst>
                                        </p:cTn>
                                        <p:tgtEl>
                                          <p:spTgt spid="48"/>
                                        </p:tgtEl>
                                        <p:attrNameLst>
                                          <p:attrName>style.visibility</p:attrName>
                                        </p:attrNameLst>
                                      </p:cBhvr>
                                      <p:to>
                                        <p:strVal val="visible"/>
                                      </p:to>
                                    </p:set>
                                  </p:childTnLst>
                                </p:cTn>
                              </p:par>
                            </p:childTnLst>
                          </p:cTn>
                        </p:par>
                      </p:childTnLst>
                    </p:cTn>
                  </p:par>
                  <p:par>
                    <p:cTn id="80" fill="hold">
                      <p:stCondLst>
                        <p:cond delay="indefinite"/>
                      </p:stCondLst>
                      <p:childTnLst>
                        <p:par>
                          <p:cTn id="81" fill="hold">
                            <p:stCondLst>
                              <p:cond delay="0"/>
                            </p:stCondLst>
                            <p:childTnLst>
                              <p:par>
                                <p:cTn id="82" presetID="1" presetClass="entr" presetSubtype="0" fill="hold" grpId="0" nodeType="clickEffect">
                                  <p:stCondLst>
                                    <p:cond delay="0"/>
                                  </p:stCondLst>
                                  <p:childTnLst>
                                    <p:set>
                                      <p:cBhvr>
                                        <p:cTn id="83" dur="1" fill="hold">
                                          <p:stCondLst>
                                            <p:cond delay="0"/>
                                          </p:stCondLst>
                                        </p:cTn>
                                        <p:tgtEl>
                                          <p:spTgt spid="53"/>
                                        </p:tgtEl>
                                        <p:attrNameLst>
                                          <p:attrName>style.visibility</p:attrName>
                                        </p:attrNameLst>
                                      </p:cBhvr>
                                      <p:to>
                                        <p:strVal val="visible"/>
                                      </p:to>
                                    </p:set>
                                  </p:childTnLst>
                                </p:cTn>
                              </p:par>
                              <p:par>
                                <p:cTn id="84" presetID="1" presetClass="entr" presetSubtype="0" fill="hold" grpId="0" nodeType="withEffect">
                                  <p:stCondLst>
                                    <p:cond delay="0"/>
                                  </p:stCondLst>
                                  <p:childTnLst>
                                    <p:set>
                                      <p:cBhvr>
                                        <p:cTn id="85" dur="1" fill="hold">
                                          <p:stCondLst>
                                            <p:cond delay="0"/>
                                          </p:stCondLst>
                                        </p:cTn>
                                        <p:tgtEl>
                                          <p:spTgt spid="54"/>
                                        </p:tgtEl>
                                        <p:attrNameLst>
                                          <p:attrName>style.visibility</p:attrName>
                                        </p:attrNameLst>
                                      </p:cBhvr>
                                      <p:to>
                                        <p:strVal val="visible"/>
                                      </p:to>
                                    </p:set>
                                  </p:childTnLst>
                                </p:cTn>
                              </p:par>
                            </p:childTnLst>
                          </p:cTn>
                        </p:par>
                      </p:childTnLst>
                    </p:cTn>
                  </p:par>
                  <p:par>
                    <p:cTn id="86" fill="hold">
                      <p:stCondLst>
                        <p:cond delay="indefinite"/>
                      </p:stCondLst>
                      <p:childTnLst>
                        <p:par>
                          <p:cTn id="87" fill="hold">
                            <p:stCondLst>
                              <p:cond delay="0"/>
                            </p:stCondLst>
                            <p:childTnLst>
                              <p:par>
                                <p:cTn id="88" presetID="1" presetClass="entr" presetSubtype="0" fill="hold" nodeType="clickEffect">
                                  <p:stCondLst>
                                    <p:cond delay="0"/>
                                  </p:stCondLst>
                                  <p:childTnLst>
                                    <p:set>
                                      <p:cBhvr>
                                        <p:cTn id="89" dur="1" fill="hold">
                                          <p:stCondLst>
                                            <p:cond delay="0"/>
                                          </p:stCondLst>
                                        </p:cTn>
                                        <p:tgtEl>
                                          <p:spTgt spid="56"/>
                                        </p:tgtEl>
                                        <p:attrNameLst>
                                          <p:attrName>style.visibility</p:attrName>
                                        </p:attrNameLst>
                                      </p:cBhvr>
                                      <p:to>
                                        <p:strVal val="visible"/>
                                      </p:to>
                                    </p:set>
                                  </p:childTnLst>
                                </p:cTn>
                              </p:par>
                            </p:childTnLst>
                          </p:cTn>
                        </p:par>
                      </p:childTnLst>
                    </p:cTn>
                  </p:par>
                  <p:par>
                    <p:cTn id="90" fill="hold">
                      <p:stCondLst>
                        <p:cond delay="indefinite"/>
                      </p:stCondLst>
                      <p:childTnLst>
                        <p:par>
                          <p:cTn id="91" fill="hold">
                            <p:stCondLst>
                              <p:cond delay="0"/>
                            </p:stCondLst>
                            <p:childTnLst>
                              <p:par>
                                <p:cTn id="92" presetID="1" presetClass="emph" presetSubtype="2" fill="hold" grpId="0" nodeType="clickEffect">
                                  <p:stCondLst>
                                    <p:cond delay="0"/>
                                  </p:stCondLst>
                                  <p:childTnLst>
                                    <p:animClr clrSpc="rgb" dir="cw">
                                      <p:cBhvr>
                                        <p:cTn id="93" dur="2000" fill="hold"/>
                                        <p:tgtEl>
                                          <p:spTgt spid="35"/>
                                        </p:tgtEl>
                                        <p:attrNameLst>
                                          <p:attrName>fillcolor</p:attrName>
                                        </p:attrNameLst>
                                      </p:cBhvr>
                                      <p:to>
                                        <a:schemeClr val="accent2"/>
                                      </p:to>
                                    </p:animClr>
                                    <p:set>
                                      <p:cBhvr>
                                        <p:cTn id="94" dur="2000" fill="hold"/>
                                        <p:tgtEl>
                                          <p:spTgt spid="35"/>
                                        </p:tgtEl>
                                        <p:attrNameLst>
                                          <p:attrName>fill.type</p:attrName>
                                        </p:attrNameLst>
                                      </p:cBhvr>
                                      <p:to>
                                        <p:strVal val="solid"/>
                                      </p:to>
                                    </p:set>
                                    <p:set>
                                      <p:cBhvr>
                                        <p:cTn id="95" dur="2000" fill="hold"/>
                                        <p:tgtEl>
                                          <p:spTgt spid="35"/>
                                        </p:tgtEl>
                                        <p:attrNameLst>
                                          <p:attrName>fill.on</p:attrName>
                                        </p:attrNameLst>
                                      </p:cBhvr>
                                      <p:to>
                                        <p:strVal val="true"/>
                                      </p:to>
                                    </p:set>
                                  </p:childTnLst>
                                </p:cTn>
                              </p:par>
                            </p:childTnLst>
                          </p:cTn>
                        </p:par>
                      </p:childTnLst>
                    </p:cTn>
                  </p:par>
                  <p:par>
                    <p:cTn id="96" fill="hold">
                      <p:stCondLst>
                        <p:cond delay="indefinite"/>
                      </p:stCondLst>
                      <p:childTnLst>
                        <p:par>
                          <p:cTn id="97" fill="hold">
                            <p:stCondLst>
                              <p:cond delay="0"/>
                            </p:stCondLst>
                            <p:childTnLst>
                              <p:par>
                                <p:cTn id="98" presetID="1" presetClass="emph" presetSubtype="2" fill="hold" nodeType="clickEffect">
                                  <p:stCondLst>
                                    <p:cond delay="0"/>
                                  </p:stCondLst>
                                  <p:childTnLst>
                                    <p:animClr clrSpc="rgb" dir="cw">
                                      <p:cBhvr>
                                        <p:cTn id="99" dur="2000" fill="hold"/>
                                        <p:tgtEl>
                                          <p:spTgt spid="54"/>
                                        </p:tgtEl>
                                        <p:attrNameLst>
                                          <p:attrName>fillcolor</p:attrName>
                                        </p:attrNameLst>
                                      </p:cBhvr>
                                      <p:to>
                                        <a:schemeClr val="accent2"/>
                                      </p:to>
                                    </p:animClr>
                                    <p:set>
                                      <p:cBhvr>
                                        <p:cTn id="100" dur="2000" fill="hold"/>
                                        <p:tgtEl>
                                          <p:spTgt spid="54"/>
                                        </p:tgtEl>
                                        <p:attrNameLst>
                                          <p:attrName>fill.type</p:attrName>
                                        </p:attrNameLst>
                                      </p:cBhvr>
                                      <p:to>
                                        <p:strVal val="solid"/>
                                      </p:to>
                                    </p:set>
                                    <p:set>
                                      <p:cBhvr>
                                        <p:cTn id="101" dur="2000" fill="hold"/>
                                        <p:tgtEl>
                                          <p:spTgt spid="54"/>
                                        </p:tgtEl>
                                        <p:attrNameLst>
                                          <p:attrName>fill.on</p:attrName>
                                        </p:attrNameLst>
                                      </p:cBhvr>
                                      <p:to>
                                        <p:strVal val="true"/>
                                      </p:to>
                                    </p:set>
                                  </p:childTnLst>
                                </p:cTn>
                              </p:par>
                              <p:par>
                                <p:cTn id="102" presetID="1" presetClass="entr" presetSubtype="0" fill="hold" nodeType="withEffect">
                                  <p:stCondLst>
                                    <p:cond delay="0"/>
                                  </p:stCondLst>
                                  <p:childTnLst>
                                    <p:set>
                                      <p:cBhvr>
                                        <p:cTn id="103" dur="1" fill="hold">
                                          <p:stCondLst>
                                            <p:cond delay="0"/>
                                          </p:stCondLst>
                                        </p:cTn>
                                        <p:tgtEl>
                                          <p:spTgt spid="55"/>
                                        </p:tgtEl>
                                        <p:attrNameLst>
                                          <p:attrName>style.visibility</p:attrName>
                                        </p:attrNameLst>
                                      </p:cBhvr>
                                      <p:to>
                                        <p:strVal val="visible"/>
                                      </p:to>
                                    </p:set>
                                  </p:childTnLst>
                                </p:cTn>
                              </p:par>
                            </p:childTnLst>
                          </p:cTn>
                        </p:par>
                      </p:childTnLst>
                    </p:cTn>
                  </p:par>
                  <p:par>
                    <p:cTn id="104" fill="hold">
                      <p:stCondLst>
                        <p:cond delay="indefinite"/>
                      </p:stCondLst>
                      <p:childTnLst>
                        <p:par>
                          <p:cTn id="105" fill="hold">
                            <p:stCondLst>
                              <p:cond delay="0"/>
                            </p:stCondLst>
                            <p:childTnLst>
                              <p:par>
                                <p:cTn id="106" presetID="1" presetClass="entr" presetSubtype="0" fill="hold" nodeType="clickEffect">
                                  <p:stCondLst>
                                    <p:cond delay="0"/>
                                  </p:stCondLst>
                                  <p:childTnLst>
                                    <p:set>
                                      <p:cBhvr>
                                        <p:cTn id="107" dur="1" fill="hold">
                                          <p:stCondLst>
                                            <p:cond delay="0"/>
                                          </p:stCondLst>
                                        </p:cTn>
                                        <p:tgtEl>
                                          <p:spTgt spid="57"/>
                                        </p:tgtEl>
                                        <p:attrNameLst>
                                          <p:attrName>style.visibility</p:attrName>
                                        </p:attrNameLst>
                                      </p:cBhvr>
                                      <p:to>
                                        <p:strVal val="visible"/>
                                      </p:to>
                                    </p:set>
                                  </p:childTnLst>
                                </p:cTn>
                              </p:par>
                              <p:par>
                                <p:cTn id="108" presetID="1" presetClass="exit" presetSubtype="0" fill="hold" nodeType="withEffect">
                                  <p:stCondLst>
                                    <p:cond delay="0"/>
                                  </p:stCondLst>
                                  <p:childTnLst>
                                    <p:set>
                                      <p:cBhvr>
                                        <p:cTn id="109" dur="1" fill="hold">
                                          <p:stCondLst>
                                            <p:cond delay="0"/>
                                          </p:stCondLst>
                                        </p:cTn>
                                        <p:tgtEl>
                                          <p:spTgt spid="36"/>
                                        </p:tgtEl>
                                        <p:attrNameLst>
                                          <p:attrName>style.visibility</p:attrName>
                                        </p:attrNameLst>
                                      </p:cBhvr>
                                      <p:to>
                                        <p:strVal val="hidden"/>
                                      </p:to>
                                    </p:set>
                                  </p:childTnLst>
                                </p:cTn>
                              </p:par>
                              <p:par>
                                <p:cTn id="110" presetID="1" presetClass="emph" presetSubtype="2" fill="hold" nodeType="withEffect">
                                  <p:stCondLst>
                                    <p:cond delay="0"/>
                                  </p:stCondLst>
                                  <p:childTnLst>
                                    <p:animClr clrSpc="rgb" dir="cw">
                                      <p:cBhvr>
                                        <p:cTn id="111" dur="500" fill="hold"/>
                                        <p:tgtEl>
                                          <p:spTgt spid="35"/>
                                        </p:tgtEl>
                                        <p:attrNameLst>
                                          <p:attrName>fillcolor</p:attrName>
                                        </p:attrNameLst>
                                      </p:cBhvr>
                                      <p:to>
                                        <a:schemeClr val="bg1"/>
                                      </p:to>
                                    </p:animClr>
                                    <p:set>
                                      <p:cBhvr>
                                        <p:cTn id="112" dur="500" fill="hold"/>
                                        <p:tgtEl>
                                          <p:spTgt spid="35"/>
                                        </p:tgtEl>
                                        <p:attrNameLst>
                                          <p:attrName>fill.type</p:attrName>
                                        </p:attrNameLst>
                                      </p:cBhvr>
                                      <p:to>
                                        <p:strVal val="solid"/>
                                      </p:to>
                                    </p:set>
                                    <p:set>
                                      <p:cBhvr>
                                        <p:cTn id="113" dur="500" fill="hold"/>
                                        <p:tgtEl>
                                          <p:spTgt spid="35"/>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4" grpId="0" animBg="1"/>
      <p:bldP spid="14" grpId="1" animBg="1"/>
      <p:bldP spid="35" grpId="0" animBg="1"/>
      <p:bldP spid="35" grpId="1" animBg="1"/>
      <p:bldP spid="53" grpId="0" animBg="1"/>
      <p:bldP spid="5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2769" name="Text Box 2"/>
          <p:cNvSpPr txBox="1"/>
          <p:nvPr/>
        </p:nvSpPr>
        <p:spPr>
          <a:xfrm>
            <a:off x="6934200" y="0"/>
            <a:ext cx="2203450" cy="366713"/>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r" eaLnBrk="1" hangingPunct="1">
              <a:spcBef>
                <a:spcPct val="50000"/>
              </a:spcBef>
              <a:buNone/>
            </a:pPr>
            <a:r>
              <a:rPr lang="en-US" altLang="zh-CN" sz="1800" b="1">
                <a:sym typeface="Webdings" panose="05030102010509060703" pitchFamily="18" charset="2"/>
              </a:rPr>
              <a:t>§2  The List ADT</a:t>
            </a:r>
            <a:endParaRPr lang="en-US" altLang="zh-CN" sz="1800" b="1"/>
          </a:p>
        </p:txBody>
      </p:sp>
      <p:sp>
        <p:nvSpPr>
          <p:cNvPr id="12291" name="Text Box 3"/>
          <p:cNvSpPr txBox="1"/>
          <p:nvPr/>
        </p:nvSpPr>
        <p:spPr>
          <a:xfrm>
            <a:off x="457200" y="76200"/>
            <a:ext cx="2514600" cy="45720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50000"/>
              </a:spcBef>
              <a:buNone/>
            </a:pPr>
            <a:r>
              <a:rPr lang="en-US" altLang="zh-CN" sz="2400" b="1"/>
              <a:t>2.  Linked Lists</a:t>
            </a:r>
            <a:endParaRPr lang="en-US" altLang="zh-CN" sz="2400" b="1"/>
          </a:p>
        </p:txBody>
      </p:sp>
      <p:grpSp>
        <p:nvGrpSpPr>
          <p:cNvPr id="12292" name="Group 5"/>
          <p:cNvGrpSpPr/>
          <p:nvPr/>
        </p:nvGrpSpPr>
        <p:grpSpPr>
          <a:xfrm>
            <a:off x="531813" y="685800"/>
            <a:ext cx="3432175" cy="2286000"/>
            <a:chOff x="0" y="0"/>
            <a:chExt cx="2162" cy="1440"/>
          </a:xfrm>
        </p:grpSpPr>
        <p:sp>
          <p:nvSpPr>
            <p:cNvPr id="32860" name="Rectangle 6"/>
            <p:cNvSpPr/>
            <p:nvPr/>
          </p:nvSpPr>
          <p:spPr>
            <a:xfrm>
              <a:off x="0" y="0"/>
              <a:ext cx="721" cy="240"/>
            </a:xfrm>
            <a:prstGeom prst="rect">
              <a:avLst/>
            </a:prstGeom>
            <a:noFill/>
            <a:ln w="25400" cap="flat" cmpd="sng">
              <a:solidFill>
                <a:schemeClr val="tx1"/>
              </a:solidFill>
              <a:prstDash val="solid"/>
              <a:miter/>
              <a:headEnd type="none" w="med" len="med"/>
              <a:tailEnd type="none" w="med" len="med"/>
            </a:ln>
          </p:spPr>
          <p:txBody>
            <a:bodyPr wrap="none" lIns="90000" tIns="46800" rIns="90000" bIns="46800"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000" b="1"/>
                <a:t>Address</a:t>
              </a:r>
              <a:endParaRPr lang="en-US" altLang="zh-CN" sz="2000" b="1"/>
            </a:p>
          </p:txBody>
        </p:sp>
        <p:sp>
          <p:nvSpPr>
            <p:cNvPr id="32861" name="Rectangle 7"/>
            <p:cNvSpPr/>
            <p:nvPr/>
          </p:nvSpPr>
          <p:spPr>
            <a:xfrm>
              <a:off x="721" y="0"/>
              <a:ext cx="721" cy="240"/>
            </a:xfrm>
            <a:prstGeom prst="rect">
              <a:avLst/>
            </a:prstGeom>
            <a:noFill/>
            <a:ln w="25400" cap="flat" cmpd="sng">
              <a:solidFill>
                <a:schemeClr val="tx1"/>
              </a:solidFill>
              <a:prstDash val="solid"/>
              <a:miter/>
              <a:headEnd type="none" w="med" len="med"/>
              <a:tailEnd type="none" w="med" len="med"/>
            </a:ln>
          </p:spPr>
          <p:txBody>
            <a:bodyPr wrap="none" lIns="90000" tIns="46800" rIns="90000" bIns="46800"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000" b="1"/>
                <a:t>Data</a:t>
              </a:r>
              <a:endParaRPr lang="en-US" altLang="zh-CN" sz="2000" b="1"/>
            </a:p>
          </p:txBody>
        </p:sp>
        <p:sp>
          <p:nvSpPr>
            <p:cNvPr id="32862" name="Rectangle 8"/>
            <p:cNvSpPr/>
            <p:nvPr/>
          </p:nvSpPr>
          <p:spPr>
            <a:xfrm>
              <a:off x="1441" y="0"/>
              <a:ext cx="721" cy="240"/>
            </a:xfrm>
            <a:prstGeom prst="rect">
              <a:avLst/>
            </a:prstGeom>
            <a:noFill/>
            <a:ln w="25400" cap="flat" cmpd="sng">
              <a:solidFill>
                <a:schemeClr val="tx1"/>
              </a:solidFill>
              <a:prstDash val="solid"/>
              <a:miter/>
              <a:headEnd type="none" w="med" len="med"/>
              <a:tailEnd type="none" w="med" len="med"/>
            </a:ln>
          </p:spPr>
          <p:txBody>
            <a:bodyPr wrap="none" lIns="90000" tIns="46800" rIns="90000" bIns="46800"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000" b="1"/>
                <a:t>Pointer</a:t>
              </a:r>
              <a:endParaRPr lang="en-US" altLang="zh-CN" sz="2000" b="1"/>
            </a:p>
          </p:txBody>
        </p:sp>
        <p:sp>
          <p:nvSpPr>
            <p:cNvPr id="32863" name="Rectangle 9"/>
            <p:cNvSpPr/>
            <p:nvPr/>
          </p:nvSpPr>
          <p:spPr>
            <a:xfrm>
              <a:off x="1" y="240"/>
              <a:ext cx="720" cy="816"/>
            </a:xfrm>
            <a:prstGeom prst="rect">
              <a:avLst/>
            </a:prstGeom>
            <a:noFill/>
            <a:ln w="25400" cap="flat" cmpd="sng">
              <a:solidFill>
                <a:schemeClr val="tx1"/>
              </a:solidFill>
              <a:prstDash val="solid"/>
              <a:miter/>
              <a:headEnd type="none" w="med" len="med"/>
              <a:tailEnd type="none" w="med" len="med"/>
            </a:ln>
          </p:spPr>
          <p:txBody>
            <a:bodyPr wrap="none" lIns="90000" tIns="46800" rIns="90000" bIns="46800"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000" b="1"/>
                <a:t>0010</a:t>
              </a:r>
              <a:endParaRPr lang="en-US" altLang="zh-CN" sz="2000" b="1"/>
            </a:p>
            <a:p>
              <a:pPr marL="0" lvl="0" indent="0" algn="ctr" eaLnBrk="1" hangingPunct="1">
                <a:spcBef>
                  <a:spcPct val="0"/>
                </a:spcBef>
                <a:buNone/>
              </a:pPr>
              <a:r>
                <a:rPr lang="en-US" altLang="zh-CN" sz="2000" b="1"/>
                <a:t>0011</a:t>
              </a:r>
              <a:endParaRPr lang="en-US" altLang="zh-CN" sz="2000" b="1"/>
            </a:p>
            <a:p>
              <a:pPr marL="0" lvl="0" indent="0" algn="ctr" eaLnBrk="1" hangingPunct="1">
                <a:spcBef>
                  <a:spcPct val="0"/>
                </a:spcBef>
                <a:buNone/>
              </a:pPr>
              <a:r>
                <a:rPr lang="en-US" altLang="zh-CN" sz="2000" b="1"/>
                <a:t>0110</a:t>
              </a:r>
              <a:endParaRPr lang="en-US" altLang="zh-CN" sz="2000" b="1"/>
            </a:p>
            <a:p>
              <a:pPr marL="0" lvl="0" indent="0" algn="ctr" eaLnBrk="1" hangingPunct="1">
                <a:spcBef>
                  <a:spcPct val="0"/>
                </a:spcBef>
                <a:buNone/>
              </a:pPr>
              <a:r>
                <a:rPr lang="en-US" altLang="zh-CN" sz="2000" b="1"/>
                <a:t>1011</a:t>
              </a:r>
              <a:endParaRPr lang="en-US" altLang="zh-CN" sz="2000" b="1"/>
            </a:p>
          </p:txBody>
        </p:sp>
        <p:sp>
          <p:nvSpPr>
            <p:cNvPr id="32864" name="Rectangle 10"/>
            <p:cNvSpPr/>
            <p:nvPr/>
          </p:nvSpPr>
          <p:spPr>
            <a:xfrm>
              <a:off x="721" y="240"/>
              <a:ext cx="720" cy="816"/>
            </a:xfrm>
            <a:prstGeom prst="rect">
              <a:avLst/>
            </a:prstGeom>
            <a:noFill/>
            <a:ln w="25400" cap="flat" cmpd="sng">
              <a:solidFill>
                <a:schemeClr val="tx1"/>
              </a:solidFill>
              <a:prstDash val="solid"/>
              <a:miter/>
              <a:headEnd type="none" w="med" len="med"/>
              <a:tailEnd type="none" w="med" len="med"/>
            </a:ln>
          </p:spPr>
          <p:txBody>
            <a:bodyPr wrap="none" lIns="90000" tIns="46800" rIns="90000" bIns="46800"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000" b="1"/>
                <a:t>SUN</a:t>
              </a:r>
              <a:endParaRPr lang="en-US" altLang="zh-CN" sz="2000" b="1"/>
            </a:p>
            <a:p>
              <a:pPr marL="0" lvl="0" indent="0" algn="ctr" eaLnBrk="1" hangingPunct="1">
                <a:spcBef>
                  <a:spcPct val="0"/>
                </a:spcBef>
                <a:buNone/>
              </a:pPr>
              <a:r>
                <a:rPr lang="en-US" altLang="zh-CN" sz="2000" b="1"/>
                <a:t>QIAN</a:t>
              </a:r>
              <a:endParaRPr lang="en-US" altLang="zh-CN" sz="2000" b="1"/>
            </a:p>
            <a:p>
              <a:pPr marL="0" lvl="0" indent="0" algn="ctr" eaLnBrk="1" hangingPunct="1">
                <a:spcBef>
                  <a:spcPct val="0"/>
                </a:spcBef>
                <a:buNone/>
              </a:pPr>
              <a:r>
                <a:rPr lang="en-US" altLang="zh-CN" sz="2000" b="1"/>
                <a:t>ZHAO</a:t>
              </a:r>
              <a:endParaRPr lang="en-US" altLang="zh-CN" sz="2000" b="1"/>
            </a:p>
            <a:p>
              <a:pPr marL="0" lvl="0" indent="0" algn="ctr" eaLnBrk="1" hangingPunct="1">
                <a:spcBef>
                  <a:spcPct val="0"/>
                </a:spcBef>
                <a:buNone/>
              </a:pPr>
              <a:r>
                <a:rPr lang="en-US" altLang="zh-CN" sz="2000" b="1"/>
                <a:t>LI</a:t>
              </a:r>
              <a:endParaRPr lang="en-US" altLang="zh-CN" sz="2000" b="1"/>
            </a:p>
          </p:txBody>
        </p:sp>
        <p:sp>
          <p:nvSpPr>
            <p:cNvPr id="32865" name="Rectangle 11"/>
            <p:cNvSpPr/>
            <p:nvPr/>
          </p:nvSpPr>
          <p:spPr>
            <a:xfrm>
              <a:off x="1441" y="240"/>
              <a:ext cx="720" cy="816"/>
            </a:xfrm>
            <a:prstGeom prst="rect">
              <a:avLst/>
            </a:prstGeom>
            <a:noFill/>
            <a:ln w="25400" cap="flat" cmpd="sng">
              <a:solidFill>
                <a:schemeClr val="tx1"/>
              </a:solidFill>
              <a:prstDash val="solid"/>
              <a:miter/>
              <a:headEnd type="none" w="med" len="med"/>
              <a:tailEnd type="none" w="med" len="med"/>
            </a:ln>
          </p:spPr>
          <p:txBody>
            <a:bodyPr wrap="none" lIns="90000" tIns="46800" rIns="90000" bIns="46800"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000" b="1"/>
                <a:t>1011</a:t>
              </a:r>
              <a:endParaRPr lang="en-US" altLang="zh-CN" sz="2000" b="1"/>
            </a:p>
            <a:p>
              <a:pPr marL="0" lvl="0" indent="0" algn="ctr" eaLnBrk="1" hangingPunct="1">
                <a:spcBef>
                  <a:spcPct val="0"/>
                </a:spcBef>
                <a:buNone/>
              </a:pPr>
              <a:r>
                <a:rPr lang="en-US" altLang="zh-CN" sz="2000" b="1"/>
                <a:t>0010</a:t>
              </a:r>
              <a:endParaRPr lang="en-US" altLang="zh-CN" sz="2000" b="1"/>
            </a:p>
            <a:p>
              <a:pPr marL="0" lvl="0" indent="0" algn="ctr" eaLnBrk="1" hangingPunct="1">
                <a:spcBef>
                  <a:spcPct val="0"/>
                </a:spcBef>
                <a:buNone/>
              </a:pPr>
              <a:r>
                <a:rPr lang="en-US" altLang="zh-CN" sz="2000" b="1"/>
                <a:t>0011</a:t>
              </a:r>
              <a:endParaRPr lang="en-US" altLang="zh-CN" sz="2000" b="1"/>
            </a:p>
            <a:p>
              <a:pPr marL="0" lvl="0" indent="0" algn="ctr" eaLnBrk="1" hangingPunct="1">
                <a:spcBef>
                  <a:spcPct val="0"/>
                </a:spcBef>
                <a:buNone/>
              </a:pPr>
              <a:r>
                <a:rPr lang="en-US" altLang="zh-CN" sz="2000" b="1"/>
                <a:t>NULL</a:t>
              </a:r>
              <a:endParaRPr lang="en-US" altLang="zh-CN" sz="2000" b="1"/>
            </a:p>
          </p:txBody>
        </p:sp>
        <p:sp>
          <p:nvSpPr>
            <p:cNvPr id="32866" name="Rectangle 12"/>
            <p:cNvSpPr/>
            <p:nvPr/>
          </p:nvSpPr>
          <p:spPr>
            <a:xfrm>
              <a:off x="1" y="1200"/>
              <a:ext cx="2160" cy="240"/>
            </a:xfrm>
            <a:prstGeom prst="rect">
              <a:avLst/>
            </a:prstGeom>
            <a:noFill/>
            <a:ln w="25400" cap="flat" cmpd="sng">
              <a:solidFill>
                <a:schemeClr val="tx1"/>
              </a:solidFill>
              <a:prstDash val="solid"/>
              <a:miter/>
              <a:headEnd type="none" w="med" len="med"/>
              <a:tailEnd type="none" w="med" len="med"/>
            </a:ln>
          </p:spPr>
          <p:txBody>
            <a:bodyPr wrap="none" lIns="90000" tIns="46800" rIns="90000" bIns="46800"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400" b="1"/>
                <a:t>Head pointer </a:t>
              </a:r>
              <a:r>
                <a:rPr lang="en-US" altLang="zh-CN" sz="2000" b="1">
                  <a:latin typeface="Arial" panose="020B0604020202020204" pitchFamily="34" charset="0"/>
                </a:rPr>
                <a:t>ptr = 0110</a:t>
              </a:r>
              <a:endParaRPr lang="en-US" altLang="zh-CN" sz="2400" b="1"/>
            </a:p>
          </p:txBody>
        </p:sp>
      </p:grpSp>
      <p:grpSp>
        <p:nvGrpSpPr>
          <p:cNvPr id="12300" name="Group 13"/>
          <p:cNvGrpSpPr/>
          <p:nvPr/>
        </p:nvGrpSpPr>
        <p:grpSpPr>
          <a:xfrm>
            <a:off x="5221288" y="646113"/>
            <a:ext cx="1066800" cy="304800"/>
            <a:chOff x="0" y="0"/>
            <a:chExt cx="672" cy="192"/>
          </a:xfrm>
        </p:grpSpPr>
        <p:sp>
          <p:nvSpPr>
            <p:cNvPr id="32857" name="Rectangle 14"/>
            <p:cNvSpPr/>
            <p:nvPr/>
          </p:nvSpPr>
          <p:spPr>
            <a:xfrm>
              <a:off x="0" y="0"/>
              <a:ext cx="528" cy="192"/>
            </a:xfrm>
            <a:prstGeom prst="rect">
              <a:avLst/>
            </a:prstGeom>
            <a:noFill/>
            <a:ln w="25400" cap="flat" cmpd="sng">
              <a:solidFill>
                <a:schemeClr val="tx1"/>
              </a:solidFill>
              <a:prstDash val="solid"/>
              <a:miter/>
              <a:headEnd type="none" w="med" len="med"/>
              <a:tailEnd type="none" w="med" len="med"/>
            </a:ln>
          </p:spPr>
          <p:txBody>
            <a:bodyPr wrap="none" lIns="90000" tIns="46800" rIns="90000" bIns="46800"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000" b="1"/>
                <a:t>ZHAO</a:t>
              </a:r>
              <a:endParaRPr lang="en-US" altLang="zh-CN" sz="2000" b="1"/>
            </a:p>
          </p:txBody>
        </p:sp>
        <p:sp>
          <p:nvSpPr>
            <p:cNvPr id="32858" name="Rectangle 15"/>
            <p:cNvSpPr/>
            <p:nvPr/>
          </p:nvSpPr>
          <p:spPr>
            <a:xfrm>
              <a:off x="528" y="0"/>
              <a:ext cx="144" cy="192"/>
            </a:xfrm>
            <a:prstGeom prst="rect">
              <a:avLst/>
            </a:prstGeom>
            <a:noFill/>
            <a:ln w="25400" cap="flat" cmpd="sng">
              <a:solidFill>
                <a:schemeClr val="tx1"/>
              </a:solidFill>
              <a:prstDash val="solid"/>
              <a:miter/>
              <a:headEnd type="none" w="med" len="med"/>
              <a:tailEnd type="none" w="med" len="med"/>
            </a:ln>
          </p:spPr>
          <p:txBody>
            <a:bodyPr wrap="none" lIns="90000" tIns="46800" rIns="90000" bIns="46800"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endParaRPr lang="zh-CN" altLang="zh-CN" sz="2400" i="1"/>
            </a:p>
          </p:txBody>
        </p:sp>
        <p:sp>
          <p:nvSpPr>
            <p:cNvPr id="32859" name="Oval 16"/>
            <p:cNvSpPr/>
            <p:nvPr/>
          </p:nvSpPr>
          <p:spPr>
            <a:xfrm>
              <a:off x="564" y="58"/>
              <a:ext cx="73" cy="73"/>
            </a:xfrm>
            <a:prstGeom prst="ellipse">
              <a:avLst/>
            </a:prstGeom>
            <a:solidFill>
              <a:schemeClr val="tx1"/>
            </a:solidFill>
            <a:ln w="25400" cap="flat" cmpd="sng">
              <a:solidFill>
                <a:schemeClr val="tx1"/>
              </a:solidFill>
              <a:prstDash val="solid"/>
              <a:headEnd type="none" w="med" len="med"/>
              <a:tailEnd type="none" w="med" len="med"/>
            </a:ln>
          </p:spPr>
          <p:txBody>
            <a:bodyPr wrap="none" lIns="90000" tIns="46800" rIns="90000" bIns="46800"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endParaRPr lang="zh-CN" altLang="zh-CN" sz="2400" i="1"/>
            </a:p>
          </p:txBody>
        </p:sp>
      </p:grpSp>
      <p:grpSp>
        <p:nvGrpSpPr>
          <p:cNvPr id="12304" name="Group 17"/>
          <p:cNvGrpSpPr/>
          <p:nvPr/>
        </p:nvGrpSpPr>
        <p:grpSpPr>
          <a:xfrm>
            <a:off x="6669088" y="646113"/>
            <a:ext cx="1066800" cy="304800"/>
            <a:chOff x="0" y="0"/>
            <a:chExt cx="672" cy="192"/>
          </a:xfrm>
        </p:grpSpPr>
        <p:sp>
          <p:nvSpPr>
            <p:cNvPr id="32854" name="Rectangle 18"/>
            <p:cNvSpPr/>
            <p:nvPr/>
          </p:nvSpPr>
          <p:spPr>
            <a:xfrm>
              <a:off x="0" y="0"/>
              <a:ext cx="528" cy="192"/>
            </a:xfrm>
            <a:prstGeom prst="rect">
              <a:avLst/>
            </a:prstGeom>
            <a:noFill/>
            <a:ln w="25400" cap="flat" cmpd="sng">
              <a:solidFill>
                <a:schemeClr val="tx1"/>
              </a:solidFill>
              <a:prstDash val="solid"/>
              <a:miter/>
              <a:headEnd type="none" w="med" len="med"/>
              <a:tailEnd type="none" w="med" len="med"/>
            </a:ln>
          </p:spPr>
          <p:txBody>
            <a:bodyPr wrap="none" lIns="90000" tIns="46800" rIns="90000" bIns="46800"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000" b="1"/>
                <a:t>QIAN</a:t>
              </a:r>
              <a:endParaRPr lang="en-US" altLang="zh-CN" sz="2000" b="1"/>
            </a:p>
          </p:txBody>
        </p:sp>
        <p:sp>
          <p:nvSpPr>
            <p:cNvPr id="32855" name="Rectangle 19"/>
            <p:cNvSpPr/>
            <p:nvPr/>
          </p:nvSpPr>
          <p:spPr>
            <a:xfrm>
              <a:off x="528" y="0"/>
              <a:ext cx="144" cy="192"/>
            </a:xfrm>
            <a:prstGeom prst="rect">
              <a:avLst/>
            </a:prstGeom>
            <a:noFill/>
            <a:ln w="25400" cap="flat" cmpd="sng">
              <a:solidFill>
                <a:schemeClr val="tx1"/>
              </a:solidFill>
              <a:prstDash val="solid"/>
              <a:miter/>
              <a:headEnd type="none" w="med" len="med"/>
              <a:tailEnd type="none" w="med" len="med"/>
            </a:ln>
          </p:spPr>
          <p:txBody>
            <a:bodyPr wrap="none" lIns="90000" tIns="46800" rIns="90000" bIns="46800"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endParaRPr lang="zh-CN" altLang="zh-CN" sz="2400" i="1"/>
            </a:p>
          </p:txBody>
        </p:sp>
        <p:sp>
          <p:nvSpPr>
            <p:cNvPr id="32856" name="Oval 20"/>
            <p:cNvSpPr/>
            <p:nvPr/>
          </p:nvSpPr>
          <p:spPr>
            <a:xfrm>
              <a:off x="564" y="58"/>
              <a:ext cx="73" cy="73"/>
            </a:xfrm>
            <a:prstGeom prst="ellipse">
              <a:avLst/>
            </a:prstGeom>
            <a:solidFill>
              <a:schemeClr val="tx1"/>
            </a:solidFill>
            <a:ln w="25400" cap="flat" cmpd="sng">
              <a:solidFill>
                <a:schemeClr val="tx1"/>
              </a:solidFill>
              <a:prstDash val="solid"/>
              <a:headEnd type="none" w="med" len="med"/>
              <a:tailEnd type="none" w="med" len="med"/>
            </a:ln>
          </p:spPr>
          <p:txBody>
            <a:bodyPr wrap="none" lIns="90000" tIns="46800" rIns="90000" bIns="46800"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endParaRPr lang="zh-CN" altLang="zh-CN" sz="2400" i="1"/>
            </a:p>
          </p:txBody>
        </p:sp>
      </p:grpSp>
      <p:grpSp>
        <p:nvGrpSpPr>
          <p:cNvPr id="12308" name="Group 21"/>
          <p:cNvGrpSpPr/>
          <p:nvPr/>
        </p:nvGrpSpPr>
        <p:grpSpPr>
          <a:xfrm>
            <a:off x="5221288" y="1331913"/>
            <a:ext cx="1066800" cy="304800"/>
            <a:chOff x="0" y="0"/>
            <a:chExt cx="672" cy="192"/>
          </a:xfrm>
        </p:grpSpPr>
        <p:sp>
          <p:nvSpPr>
            <p:cNvPr id="32851" name="Rectangle 22"/>
            <p:cNvSpPr/>
            <p:nvPr/>
          </p:nvSpPr>
          <p:spPr>
            <a:xfrm>
              <a:off x="0" y="0"/>
              <a:ext cx="528" cy="192"/>
            </a:xfrm>
            <a:prstGeom prst="rect">
              <a:avLst/>
            </a:prstGeom>
            <a:noFill/>
            <a:ln w="25400" cap="flat" cmpd="sng">
              <a:solidFill>
                <a:schemeClr val="tx1"/>
              </a:solidFill>
              <a:prstDash val="solid"/>
              <a:miter/>
              <a:headEnd type="none" w="med" len="med"/>
              <a:tailEnd type="none" w="med" len="med"/>
            </a:ln>
          </p:spPr>
          <p:txBody>
            <a:bodyPr wrap="none" lIns="90000" tIns="46800" rIns="90000" bIns="46800"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000" b="1"/>
                <a:t>SUN</a:t>
              </a:r>
              <a:endParaRPr lang="en-US" altLang="zh-CN" sz="2000" b="1"/>
            </a:p>
          </p:txBody>
        </p:sp>
        <p:sp>
          <p:nvSpPr>
            <p:cNvPr id="32852" name="Rectangle 23"/>
            <p:cNvSpPr/>
            <p:nvPr/>
          </p:nvSpPr>
          <p:spPr>
            <a:xfrm>
              <a:off x="528" y="0"/>
              <a:ext cx="144" cy="192"/>
            </a:xfrm>
            <a:prstGeom prst="rect">
              <a:avLst/>
            </a:prstGeom>
            <a:noFill/>
            <a:ln w="25400" cap="flat" cmpd="sng">
              <a:solidFill>
                <a:schemeClr val="tx1"/>
              </a:solidFill>
              <a:prstDash val="solid"/>
              <a:miter/>
              <a:headEnd type="none" w="med" len="med"/>
              <a:tailEnd type="none" w="med" len="med"/>
            </a:ln>
          </p:spPr>
          <p:txBody>
            <a:bodyPr wrap="none" lIns="90000" tIns="46800" rIns="90000" bIns="46800"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endParaRPr lang="zh-CN" altLang="zh-CN" sz="2400" i="1"/>
            </a:p>
          </p:txBody>
        </p:sp>
        <p:sp>
          <p:nvSpPr>
            <p:cNvPr id="32853" name="Oval 24"/>
            <p:cNvSpPr/>
            <p:nvPr/>
          </p:nvSpPr>
          <p:spPr>
            <a:xfrm>
              <a:off x="564" y="58"/>
              <a:ext cx="73" cy="73"/>
            </a:xfrm>
            <a:prstGeom prst="ellipse">
              <a:avLst/>
            </a:prstGeom>
            <a:solidFill>
              <a:schemeClr val="tx1"/>
            </a:solidFill>
            <a:ln w="25400" cap="flat" cmpd="sng">
              <a:solidFill>
                <a:schemeClr val="tx1"/>
              </a:solidFill>
              <a:prstDash val="solid"/>
              <a:headEnd type="none" w="med" len="med"/>
              <a:tailEnd type="none" w="med" len="med"/>
            </a:ln>
          </p:spPr>
          <p:txBody>
            <a:bodyPr wrap="none" lIns="90000" tIns="46800" rIns="90000" bIns="46800"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endParaRPr lang="zh-CN" altLang="zh-CN" sz="2400" i="1"/>
            </a:p>
          </p:txBody>
        </p:sp>
      </p:grpSp>
      <p:grpSp>
        <p:nvGrpSpPr>
          <p:cNvPr id="12312" name="Group 25"/>
          <p:cNvGrpSpPr/>
          <p:nvPr/>
        </p:nvGrpSpPr>
        <p:grpSpPr>
          <a:xfrm>
            <a:off x="6669088" y="1331913"/>
            <a:ext cx="1066800" cy="304800"/>
            <a:chOff x="0" y="0"/>
            <a:chExt cx="672" cy="192"/>
          </a:xfrm>
        </p:grpSpPr>
        <p:sp>
          <p:nvSpPr>
            <p:cNvPr id="32848" name="Rectangle 26"/>
            <p:cNvSpPr/>
            <p:nvPr/>
          </p:nvSpPr>
          <p:spPr>
            <a:xfrm>
              <a:off x="0" y="0"/>
              <a:ext cx="528" cy="192"/>
            </a:xfrm>
            <a:prstGeom prst="rect">
              <a:avLst/>
            </a:prstGeom>
            <a:noFill/>
            <a:ln w="25400" cap="flat" cmpd="sng">
              <a:solidFill>
                <a:schemeClr val="tx1"/>
              </a:solidFill>
              <a:prstDash val="solid"/>
              <a:miter/>
              <a:headEnd type="none" w="med" len="med"/>
              <a:tailEnd type="none" w="med" len="med"/>
            </a:ln>
          </p:spPr>
          <p:txBody>
            <a:bodyPr wrap="none" lIns="90000" tIns="46800" rIns="90000" bIns="46800"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000" b="1"/>
                <a:t>LI</a:t>
              </a:r>
              <a:endParaRPr lang="en-US" altLang="zh-CN" sz="2000" b="1"/>
            </a:p>
          </p:txBody>
        </p:sp>
        <p:sp>
          <p:nvSpPr>
            <p:cNvPr id="32849" name="Rectangle 27"/>
            <p:cNvSpPr/>
            <p:nvPr/>
          </p:nvSpPr>
          <p:spPr>
            <a:xfrm>
              <a:off x="528" y="0"/>
              <a:ext cx="144" cy="192"/>
            </a:xfrm>
            <a:prstGeom prst="rect">
              <a:avLst/>
            </a:prstGeom>
            <a:noFill/>
            <a:ln w="25400" cap="flat" cmpd="sng">
              <a:solidFill>
                <a:schemeClr val="tx1"/>
              </a:solidFill>
              <a:prstDash val="solid"/>
              <a:miter/>
              <a:headEnd type="none" w="med" len="med"/>
              <a:tailEnd type="none" w="med" len="med"/>
            </a:ln>
          </p:spPr>
          <p:txBody>
            <a:bodyPr wrap="none" lIns="90000" tIns="46800" rIns="90000" bIns="46800"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endParaRPr lang="zh-CN" altLang="zh-CN" sz="2400" i="1"/>
            </a:p>
          </p:txBody>
        </p:sp>
        <p:sp>
          <p:nvSpPr>
            <p:cNvPr id="32850" name="Oval 28"/>
            <p:cNvSpPr/>
            <p:nvPr/>
          </p:nvSpPr>
          <p:spPr>
            <a:xfrm>
              <a:off x="564" y="58"/>
              <a:ext cx="73" cy="73"/>
            </a:xfrm>
            <a:prstGeom prst="ellipse">
              <a:avLst/>
            </a:prstGeom>
            <a:solidFill>
              <a:schemeClr val="tx1"/>
            </a:solidFill>
            <a:ln w="25400" cap="flat" cmpd="sng">
              <a:solidFill>
                <a:schemeClr val="tx1"/>
              </a:solidFill>
              <a:prstDash val="solid"/>
              <a:headEnd type="none" w="med" len="med"/>
              <a:tailEnd type="none" w="med" len="med"/>
            </a:ln>
          </p:spPr>
          <p:txBody>
            <a:bodyPr wrap="none" lIns="90000" tIns="46800" rIns="90000" bIns="46800"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endParaRPr lang="zh-CN" altLang="zh-CN" sz="2400" i="1"/>
            </a:p>
          </p:txBody>
        </p:sp>
      </p:grpSp>
      <p:grpSp>
        <p:nvGrpSpPr>
          <p:cNvPr id="12316" name="Group 29"/>
          <p:cNvGrpSpPr/>
          <p:nvPr/>
        </p:nvGrpSpPr>
        <p:grpSpPr>
          <a:xfrm>
            <a:off x="4687888" y="188913"/>
            <a:ext cx="533400" cy="609600"/>
            <a:chOff x="0" y="0"/>
            <a:chExt cx="336" cy="384"/>
          </a:xfrm>
        </p:grpSpPr>
        <p:sp>
          <p:nvSpPr>
            <p:cNvPr id="32845" name="Rectangle 30"/>
            <p:cNvSpPr/>
            <p:nvPr/>
          </p:nvSpPr>
          <p:spPr>
            <a:xfrm>
              <a:off x="0" y="0"/>
              <a:ext cx="288" cy="192"/>
            </a:xfrm>
            <a:prstGeom prst="rect">
              <a:avLst/>
            </a:prstGeom>
            <a:noFill/>
            <a:ln w="9525">
              <a:noFill/>
            </a:ln>
          </p:spPr>
          <p:txBody>
            <a:bodyPr wrap="none" lIns="90000" tIns="46800" rIns="90000" bIns="46800"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000" b="1">
                  <a:solidFill>
                    <a:schemeClr val="hlink"/>
                  </a:solidFill>
                  <a:latin typeface="Arial" panose="020B0604020202020204" pitchFamily="34" charset="0"/>
                </a:rPr>
                <a:t>ptr</a:t>
              </a:r>
              <a:endParaRPr lang="en-US" altLang="zh-CN" sz="2000" b="1"/>
            </a:p>
          </p:txBody>
        </p:sp>
        <p:sp>
          <p:nvSpPr>
            <p:cNvPr id="32846" name="Line 31"/>
            <p:cNvSpPr/>
            <p:nvPr/>
          </p:nvSpPr>
          <p:spPr>
            <a:xfrm>
              <a:off x="144" y="192"/>
              <a:ext cx="0" cy="192"/>
            </a:xfrm>
            <a:prstGeom prst="line">
              <a:avLst/>
            </a:prstGeom>
            <a:ln w="25400" cap="flat" cmpd="sng">
              <a:solidFill>
                <a:schemeClr val="hlink"/>
              </a:solidFill>
              <a:prstDash val="solid"/>
              <a:headEnd type="none" w="med" len="med"/>
              <a:tailEnd type="none" w="med" len="med"/>
            </a:ln>
          </p:spPr>
        </p:sp>
        <p:sp>
          <p:nvSpPr>
            <p:cNvPr id="32847" name="Line 32"/>
            <p:cNvSpPr/>
            <p:nvPr/>
          </p:nvSpPr>
          <p:spPr>
            <a:xfrm>
              <a:off x="144" y="384"/>
              <a:ext cx="192" cy="0"/>
            </a:xfrm>
            <a:prstGeom prst="line">
              <a:avLst/>
            </a:prstGeom>
            <a:ln w="25400" cap="flat" cmpd="sng">
              <a:solidFill>
                <a:schemeClr val="hlink"/>
              </a:solidFill>
              <a:prstDash val="solid"/>
              <a:headEnd type="none" w="med" len="med"/>
              <a:tailEnd type="triangle" w="sm" len="med"/>
            </a:ln>
          </p:spPr>
        </p:sp>
      </p:grpSp>
      <p:sp>
        <p:nvSpPr>
          <p:cNvPr id="12320" name="Line 33"/>
          <p:cNvSpPr/>
          <p:nvPr/>
        </p:nvSpPr>
        <p:spPr>
          <a:xfrm>
            <a:off x="6211888" y="798513"/>
            <a:ext cx="457200" cy="0"/>
          </a:xfrm>
          <a:prstGeom prst="line">
            <a:avLst/>
          </a:prstGeom>
          <a:ln w="25400" cap="flat" cmpd="sng">
            <a:solidFill>
              <a:schemeClr val="hlink"/>
            </a:solidFill>
            <a:prstDash val="solid"/>
            <a:headEnd type="none" w="med" len="med"/>
            <a:tailEnd type="triangle" w="sm" len="lg"/>
          </a:ln>
        </p:spPr>
      </p:sp>
      <p:sp>
        <p:nvSpPr>
          <p:cNvPr id="12321" name="Freeform 34"/>
          <p:cNvSpPr/>
          <p:nvPr/>
        </p:nvSpPr>
        <p:spPr>
          <a:xfrm>
            <a:off x="4840288" y="798513"/>
            <a:ext cx="3213100" cy="685800"/>
          </a:xfrm>
          <a:custGeom>
            <a:avLst/>
            <a:gdLst/>
            <a:ahLst/>
            <a:cxnLst>
              <a:cxn ang="0">
                <a:pos x="2147483646" y="0"/>
              </a:cxn>
              <a:cxn ang="0">
                <a:pos x="2147483646" y="2147483646"/>
              </a:cxn>
              <a:cxn ang="0">
                <a:pos x="2147483646" y="2147483646"/>
              </a:cxn>
              <a:cxn ang="0">
                <a:pos x="2147483646" y="2147483646"/>
              </a:cxn>
              <a:cxn ang="0">
                <a:pos x="2147483646" y="2147483646"/>
              </a:cxn>
            </a:cxnLst>
            <a:pathLst>
              <a:path w="2024" h="432">
                <a:moveTo>
                  <a:pt x="1776" y="0"/>
                </a:moveTo>
                <a:cubicBezTo>
                  <a:pt x="1900" y="76"/>
                  <a:pt x="2024" y="152"/>
                  <a:pt x="1776" y="192"/>
                </a:cubicBezTo>
                <a:cubicBezTo>
                  <a:pt x="1528" y="232"/>
                  <a:pt x="576" y="216"/>
                  <a:pt x="288" y="240"/>
                </a:cubicBezTo>
                <a:cubicBezTo>
                  <a:pt x="0" y="264"/>
                  <a:pt x="56" y="304"/>
                  <a:pt x="48" y="336"/>
                </a:cubicBezTo>
                <a:cubicBezTo>
                  <a:pt x="40" y="368"/>
                  <a:pt x="140" y="400"/>
                  <a:pt x="240" y="432"/>
                </a:cubicBezTo>
              </a:path>
            </a:pathLst>
          </a:custGeom>
          <a:noFill/>
          <a:ln w="25400" cap="flat" cmpd="sng">
            <a:solidFill>
              <a:schemeClr val="hlink">
                <a:alpha val="100000"/>
              </a:schemeClr>
            </a:solidFill>
            <a:prstDash val="solid"/>
            <a:bevel/>
            <a:headEnd type="none" w="med" len="med"/>
            <a:tailEnd type="triangle" w="sm" len="lg"/>
          </a:ln>
        </p:spPr>
        <p:txBody>
          <a:bodyPr/>
          <a:p>
            <a:endParaRPr lang="zh-CN" altLang="en-US"/>
          </a:p>
        </p:txBody>
      </p:sp>
      <p:sp>
        <p:nvSpPr>
          <p:cNvPr id="12322" name="Line 35"/>
          <p:cNvSpPr/>
          <p:nvPr/>
        </p:nvSpPr>
        <p:spPr>
          <a:xfrm>
            <a:off x="6211888" y="1484313"/>
            <a:ext cx="457200" cy="0"/>
          </a:xfrm>
          <a:prstGeom prst="line">
            <a:avLst/>
          </a:prstGeom>
          <a:ln w="25400" cap="flat" cmpd="sng">
            <a:solidFill>
              <a:schemeClr val="hlink"/>
            </a:solidFill>
            <a:prstDash val="solid"/>
            <a:headEnd type="none" w="med" len="med"/>
            <a:tailEnd type="triangle" w="sm" len="lg"/>
          </a:ln>
        </p:spPr>
      </p:sp>
      <p:sp>
        <p:nvSpPr>
          <p:cNvPr id="12323" name="Line 36"/>
          <p:cNvSpPr/>
          <p:nvPr/>
        </p:nvSpPr>
        <p:spPr>
          <a:xfrm>
            <a:off x="7659688" y="1484313"/>
            <a:ext cx="457200" cy="0"/>
          </a:xfrm>
          <a:prstGeom prst="line">
            <a:avLst/>
          </a:prstGeom>
          <a:ln w="25400" cap="flat" cmpd="sng">
            <a:solidFill>
              <a:schemeClr val="hlink"/>
            </a:solidFill>
            <a:prstDash val="solid"/>
            <a:headEnd type="none" w="med" len="med"/>
            <a:tailEnd type="triangle" w="sm" len="lg"/>
          </a:ln>
        </p:spPr>
      </p:sp>
      <p:sp>
        <p:nvSpPr>
          <p:cNvPr id="12324" name="Rectangle 37"/>
          <p:cNvSpPr/>
          <p:nvPr/>
        </p:nvSpPr>
        <p:spPr>
          <a:xfrm>
            <a:off x="8229600" y="1371600"/>
            <a:ext cx="533400" cy="228600"/>
          </a:xfrm>
          <a:prstGeom prst="rect">
            <a:avLst/>
          </a:prstGeom>
          <a:noFill/>
          <a:ln w="9525">
            <a:noFill/>
          </a:ln>
        </p:spPr>
        <p:txBody>
          <a:bodyPr wrap="none" lIns="90000" tIns="46800" rIns="90000" bIns="46800"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1800" b="1">
                <a:solidFill>
                  <a:schemeClr val="hlink"/>
                </a:solidFill>
              </a:rPr>
              <a:t>NULL</a:t>
            </a:r>
            <a:endParaRPr lang="en-US" altLang="zh-CN" sz="1800" b="1"/>
          </a:p>
        </p:txBody>
      </p:sp>
      <p:sp>
        <p:nvSpPr>
          <p:cNvPr id="12325" name="AutoShape 38"/>
          <p:cNvSpPr/>
          <p:nvPr/>
        </p:nvSpPr>
        <p:spPr>
          <a:xfrm>
            <a:off x="0" y="3213100"/>
            <a:ext cx="4067175" cy="3095625"/>
          </a:xfrm>
          <a:prstGeom prst="foldedCorner">
            <a:avLst>
              <a:gd name="adj" fmla="val 12500"/>
            </a:avLst>
          </a:prstGeom>
          <a:gradFill rotWithShape="0">
            <a:gsLst>
              <a:gs pos="0">
                <a:srgbClr val="FFFFFF"/>
              </a:gs>
              <a:gs pos="100000">
                <a:schemeClr val="bg1"/>
              </a:gs>
            </a:gsLst>
            <a:lin ang="5400000" scaled="1"/>
            <a:tileRect/>
          </a:gradFill>
          <a:ln w="25400" cap="flat" cmpd="sng">
            <a:solidFill>
              <a:schemeClr val="tx1"/>
            </a:solidFill>
            <a:prstDash val="solid"/>
            <a:headEnd type="none" w="med" len="med"/>
            <a:tailEnd type="none" w="med" len="med"/>
          </a:ln>
        </p:spPr>
        <p:txBody>
          <a:bodyPr wrap="none" lIns="54000" tIns="154800" rIns="54000" bIns="46800"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2400" b="1"/>
              <a:t>Declaration:</a:t>
            </a:r>
            <a:endParaRPr lang="en-US" altLang="zh-CN" sz="2400" b="1"/>
          </a:p>
          <a:p>
            <a:pPr marL="0" lvl="0" indent="0" eaLnBrk="1" hangingPunct="1">
              <a:spcBef>
                <a:spcPct val="0"/>
              </a:spcBef>
              <a:buNone/>
            </a:pPr>
            <a:endParaRPr lang="en-US" altLang="zh-CN" sz="2400" b="1"/>
          </a:p>
          <a:p>
            <a:pPr marL="0" lvl="0" indent="0" eaLnBrk="1" hangingPunct="1">
              <a:spcBef>
                <a:spcPct val="0"/>
              </a:spcBef>
              <a:buNone/>
            </a:pPr>
            <a:r>
              <a:rPr lang="en-US" altLang="zh-CN" sz="1600" b="1">
                <a:solidFill>
                  <a:schemeClr val="hlink"/>
                </a:solidFill>
                <a:latin typeface="Arial" panose="020B0604020202020204" pitchFamily="34" charset="0"/>
              </a:rPr>
              <a:t>struct </a:t>
            </a:r>
            <a:r>
              <a:rPr lang="en-US" altLang="zh-CN" sz="1600" b="1">
                <a:latin typeface="Arial" panose="020B0604020202020204" pitchFamily="34" charset="0"/>
              </a:rPr>
              <a:t>Node;</a:t>
            </a:r>
            <a:endParaRPr lang="en-US" altLang="zh-CN" sz="1600" b="1">
              <a:latin typeface="Arial" panose="020B0604020202020204" pitchFamily="34" charset="0"/>
            </a:endParaRPr>
          </a:p>
          <a:p>
            <a:pPr marL="0" lvl="0" indent="0" eaLnBrk="1" hangingPunct="1">
              <a:spcBef>
                <a:spcPct val="0"/>
              </a:spcBef>
              <a:buNone/>
            </a:pPr>
            <a:r>
              <a:rPr lang="en-US" altLang="zh-CN" sz="1600" b="1">
                <a:solidFill>
                  <a:schemeClr val="hlink"/>
                </a:solidFill>
                <a:latin typeface="Arial" panose="020B0604020202020204" pitchFamily="34" charset="0"/>
              </a:rPr>
              <a:t>typedef  struct</a:t>
            </a:r>
            <a:r>
              <a:rPr lang="en-US" altLang="zh-CN" sz="1600" b="1">
                <a:latin typeface="Arial" panose="020B0604020202020204" pitchFamily="34" charset="0"/>
              </a:rPr>
              <a:t>  Node  *PtrToNode;</a:t>
            </a:r>
            <a:endParaRPr lang="en-US" altLang="zh-CN" sz="1600" b="1">
              <a:latin typeface="Arial" panose="020B0604020202020204" pitchFamily="34" charset="0"/>
            </a:endParaRPr>
          </a:p>
          <a:p>
            <a:pPr marL="0" lvl="0" indent="0" eaLnBrk="1" hangingPunct="1">
              <a:spcBef>
                <a:spcPct val="0"/>
              </a:spcBef>
              <a:buNone/>
            </a:pPr>
            <a:r>
              <a:rPr lang="en-US" altLang="zh-CN" sz="1600" b="1">
                <a:solidFill>
                  <a:schemeClr val="hlink"/>
                </a:solidFill>
                <a:latin typeface="Arial" panose="020B0604020202020204" pitchFamily="34" charset="0"/>
              </a:rPr>
              <a:t>typedef  </a:t>
            </a:r>
            <a:r>
              <a:rPr lang="en-US" altLang="zh-CN" sz="1600" b="1">
                <a:latin typeface="Arial" panose="020B0604020202020204" pitchFamily="34" charset="0"/>
              </a:rPr>
              <a:t>PtrToNode List, Position;</a:t>
            </a:r>
            <a:endParaRPr lang="en-US" altLang="zh-CN" sz="1600" b="1">
              <a:latin typeface="Arial" panose="020B0604020202020204" pitchFamily="34" charset="0"/>
            </a:endParaRPr>
          </a:p>
          <a:p>
            <a:pPr marL="0" lvl="0" indent="0" eaLnBrk="1" hangingPunct="1">
              <a:spcBef>
                <a:spcPct val="0"/>
              </a:spcBef>
              <a:buNone/>
            </a:pPr>
            <a:r>
              <a:rPr lang="en-US" altLang="zh-CN" sz="1600" b="1">
                <a:solidFill>
                  <a:schemeClr val="hlink"/>
                </a:solidFill>
                <a:latin typeface="Arial" panose="020B0604020202020204" pitchFamily="34" charset="0"/>
              </a:rPr>
              <a:t>typedef  struct</a:t>
            </a:r>
            <a:r>
              <a:rPr lang="en-US" altLang="zh-CN" sz="1600" b="1">
                <a:latin typeface="Arial" panose="020B0604020202020204" pitchFamily="34" charset="0"/>
              </a:rPr>
              <a:t>  Node  {</a:t>
            </a:r>
            <a:endParaRPr lang="en-US" altLang="zh-CN" sz="1600" b="1">
              <a:latin typeface="Arial" panose="020B0604020202020204" pitchFamily="34" charset="0"/>
            </a:endParaRPr>
          </a:p>
          <a:p>
            <a:pPr marL="0" lvl="0" indent="0" eaLnBrk="1" hangingPunct="1">
              <a:spcBef>
                <a:spcPct val="0"/>
              </a:spcBef>
              <a:buNone/>
            </a:pPr>
            <a:r>
              <a:rPr lang="en-US" altLang="zh-CN" sz="1600" b="1">
                <a:latin typeface="Arial" panose="020B0604020202020204" pitchFamily="34" charset="0"/>
              </a:rPr>
              <a:t>      ElementType Element ;</a:t>
            </a:r>
            <a:endParaRPr lang="en-US" altLang="zh-CN" sz="1600" b="1">
              <a:latin typeface="Arial" panose="020B0604020202020204" pitchFamily="34" charset="0"/>
            </a:endParaRPr>
          </a:p>
          <a:p>
            <a:pPr marL="0" lvl="0" indent="0" eaLnBrk="1" hangingPunct="1">
              <a:spcBef>
                <a:spcPct val="0"/>
              </a:spcBef>
              <a:buNone/>
            </a:pPr>
            <a:r>
              <a:rPr lang="en-US" altLang="zh-CN" sz="1600" b="1">
                <a:latin typeface="Arial" panose="020B0604020202020204" pitchFamily="34" charset="0"/>
              </a:rPr>
              <a:t>      PtrToNode Next ;</a:t>
            </a:r>
            <a:endParaRPr lang="en-US" altLang="zh-CN" sz="1600" b="1">
              <a:latin typeface="Arial" panose="020B0604020202020204" pitchFamily="34" charset="0"/>
            </a:endParaRPr>
          </a:p>
          <a:p>
            <a:pPr marL="0" lvl="0" indent="0" eaLnBrk="1" hangingPunct="1">
              <a:spcBef>
                <a:spcPct val="0"/>
              </a:spcBef>
              <a:buNone/>
            </a:pPr>
            <a:r>
              <a:rPr lang="en-US" altLang="zh-CN" sz="1600" b="1">
                <a:latin typeface="Arial" panose="020B0604020202020204" pitchFamily="34" charset="0"/>
              </a:rPr>
              <a:t>} ;</a:t>
            </a:r>
            <a:endParaRPr lang="en-US" altLang="zh-CN" sz="1600" b="1">
              <a:latin typeface="Arial" panose="020B0604020202020204" pitchFamily="34" charset="0"/>
            </a:endParaRPr>
          </a:p>
          <a:p>
            <a:pPr marL="0" lvl="0" indent="0" eaLnBrk="1" hangingPunct="1">
              <a:spcBef>
                <a:spcPct val="0"/>
              </a:spcBef>
              <a:buNone/>
            </a:pPr>
            <a:endParaRPr lang="en-US" altLang="zh-CN" sz="1600" b="1">
              <a:latin typeface="Arial" panose="020B0604020202020204" pitchFamily="34" charset="0"/>
            </a:endParaRPr>
          </a:p>
          <a:p>
            <a:pPr marL="0" lvl="0" indent="0" eaLnBrk="1" hangingPunct="1">
              <a:spcBef>
                <a:spcPct val="0"/>
              </a:spcBef>
              <a:buNone/>
            </a:pPr>
            <a:r>
              <a:rPr lang="en-US" altLang="zh-CN" sz="1600" b="1">
                <a:latin typeface="Arial" panose="020B0604020202020204" pitchFamily="34" charset="0"/>
              </a:rPr>
              <a:t>List ptr;</a:t>
            </a:r>
            <a:endParaRPr lang="en-US" altLang="zh-CN" sz="1600" b="1">
              <a:latin typeface="Arial" panose="020B0604020202020204" pitchFamily="34" charset="0"/>
            </a:endParaRPr>
          </a:p>
        </p:txBody>
      </p:sp>
      <p:sp>
        <p:nvSpPr>
          <p:cNvPr id="12326" name="AutoShape 39"/>
          <p:cNvSpPr/>
          <p:nvPr/>
        </p:nvSpPr>
        <p:spPr>
          <a:xfrm>
            <a:off x="4267200" y="1905000"/>
            <a:ext cx="4572000" cy="3048000"/>
          </a:xfrm>
          <a:prstGeom prst="foldedCorner">
            <a:avLst>
              <a:gd name="adj" fmla="val 12500"/>
            </a:avLst>
          </a:prstGeom>
          <a:gradFill rotWithShape="0">
            <a:gsLst>
              <a:gs pos="0">
                <a:srgbClr val="FFFFFF"/>
              </a:gs>
              <a:gs pos="100000">
                <a:schemeClr val="bg1"/>
              </a:gs>
            </a:gsLst>
            <a:lin ang="5400000" scaled="1"/>
            <a:tileRect/>
          </a:gradFill>
          <a:ln w="25400" cap="flat" cmpd="sng">
            <a:solidFill>
              <a:schemeClr val="tx1"/>
            </a:solidFill>
            <a:prstDash val="solid"/>
            <a:headEnd type="none" w="med" len="med"/>
            <a:tailEnd type="none" w="med" len="med"/>
          </a:ln>
        </p:spPr>
        <p:txBody>
          <a:bodyPr wrap="none" lIns="90000" tIns="154800" rIns="90000" bIns="46800"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2400" b="1"/>
              <a:t>To link ‘ZHAO’ and ‘QIAN’:</a:t>
            </a:r>
            <a:endParaRPr lang="en-US" altLang="zh-CN" sz="2400" b="1"/>
          </a:p>
          <a:p>
            <a:pPr marL="0" lvl="0" indent="0" eaLnBrk="1" hangingPunct="1">
              <a:spcBef>
                <a:spcPct val="0"/>
              </a:spcBef>
              <a:buNone/>
            </a:pPr>
            <a:endParaRPr lang="en-US" altLang="zh-CN" sz="2400" b="1"/>
          </a:p>
          <a:p>
            <a:pPr marL="0" lvl="0" indent="0" eaLnBrk="1" hangingPunct="1">
              <a:spcBef>
                <a:spcPct val="0"/>
              </a:spcBef>
              <a:buNone/>
            </a:pPr>
            <a:r>
              <a:rPr lang="en-US" altLang="zh-CN" sz="1600" b="1">
                <a:latin typeface="Arial" panose="020B0604020202020204" pitchFamily="34" charset="0"/>
              </a:rPr>
              <a:t>PtrToNode   N1,  N2 ;</a:t>
            </a:r>
            <a:endParaRPr lang="en-US" altLang="zh-CN" sz="1600" b="1">
              <a:latin typeface="Arial" panose="020B0604020202020204" pitchFamily="34" charset="0"/>
            </a:endParaRPr>
          </a:p>
          <a:p>
            <a:pPr marL="0" lvl="0" indent="0" eaLnBrk="1" hangingPunct="1">
              <a:spcBef>
                <a:spcPct val="0"/>
              </a:spcBef>
              <a:buNone/>
            </a:pPr>
            <a:r>
              <a:rPr lang="en-US" altLang="zh-CN" sz="1600" b="1">
                <a:latin typeface="Arial" panose="020B0604020202020204" pitchFamily="34" charset="0"/>
              </a:rPr>
              <a:t>N1 = (PtrToNode)malloc(</a:t>
            </a:r>
            <a:r>
              <a:rPr lang="en-US" altLang="zh-CN" sz="1600" b="1">
                <a:solidFill>
                  <a:schemeClr val="hlink"/>
                </a:solidFill>
                <a:latin typeface="Arial" panose="020B0604020202020204" pitchFamily="34" charset="0"/>
              </a:rPr>
              <a:t>sizeof</a:t>
            </a:r>
            <a:r>
              <a:rPr lang="en-US" altLang="zh-CN" sz="1600" b="1">
                <a:latin typeface="Arial" panose="020B0604020202020204" pitchFamily="34" charset="0"/>
              </a:rPr>
              <a:t>(</a:t>
            </a:r>
            <a:r>
              <a:rPr lang="en-US" altLang="zh-CN" sz="1600" b="1">
                <a:solidFill>
                  <a:schemeClr val="hlink"/>
                </a:solidFill>
                <a:latin typeface="Arial" panose="020B0604020202020204" pitchFamily="34" charset="0"/>
              </a:rPr>
              <a:t>struct</a:t>
            </a:r>
            <a:r>
              <a:rPr lang="en-US" altLang="zh-CN" sz="1600" b="1">
                <a:latin typeface="Arial" panose="020B0604020202020204" pitchFamily="34" charset="0"/>
              </a:rPr>
              <a:t> Node));</a:t>
            </a:r>
            <a:endParaRPr lang="en-US" altLang="zh-CN" sz="1600" b="1">
              <a:latin typeface="Arial" panose="020B0604020202020204" pitchFamily="34" charset="0"/>
            </a:endParaRPr>
          </a:p>
          <a:p>
            <a:pPr marL="0" lvl="0" indent="0" eaLnBrk="1" hangingPunct="1">
              <a:spcBef>
                <a:spcPct val="0"/>
              </a:spcBef>
              <a:buNone/>
            </a:pPr>
            <a:r>
              <a:rPr lang="en-US" altLang="zh-CN" sz="1600" b="1">
                <a:latin typeface="Arial" panose="020B0604020202020204" pitchFamily="34" charset="0"/>
              </a:rPr>
              <a:t>N2 = (PtrToNode)malloc(</a:t>
            </a:r>
            <a:r>
              <a:rPr lang="en-US" altLang="zh-CN" sz="1600" b="1">
                <a:solidFill>
                  <a:schemeClr val="hlink"/>
                </a:solidFill>
                <a:latin typeface="Arial" panose="020B0604020202020204" pitchFamily="34" charset="0"/>
              </a:rPr>
              <a:t>sizeof</a:t>
            </a:r>
            <a:r>
              <a:rPr lang="en-US" altLang="zh-CN" sz="1600" b="1">
                <a:latin typeface="Arial" panose="020B0604020202020204" pitchFamily="34" charset="0"/>
              </a:rPr>
              <a:t>(</a:t>
            </a:r>
            <a:r>
              <a:rPr lang="en-US" altLang="zh-CN" sz="1600" b="1">
                <a:solidFill>
                  <a:schemeClr val="hlink"/>
                </a:solidFill>
                <a:latin typeface="Arial" panose="020B0604020202020204" pitchFamily="34" charset="0"/>
              </a:rPr>
              <a:t>struct</a:t>
            </a:r>
            <a:r>
              <a:rPr lang="en-US" altLang="zh-CN" sz="1600" b="1">
                <a:latin typeface="Arial" panose="020B0604020202020204" pitchFamily="34" charset="0"/>
              </a:rPr>
              <a:t> Node));</a:t>
            </a:r>
            <a:endParaRPr lang="en-US" altLang="zh-CN" sz="1600" b="1">
              <a:latin typeface="Arial" panose="020B0604020202020204" pitchFamily="34" charset="0"/>
            </a:endParaRPr>
          </a:p>
          <a:p>
            <a:pPr marL="0" lvl="0" indent="0" eaLnBrk="1" hangingPunct="1">
              <a:spcBef>
                <a:spcPct val="0"/>
              </a:spcBef>
              <a:buNone/>
            </a:pPr>
            <a:r>
              <a:rPr lang="en-US" altLang="zh-CN" sz="1600" b="1">
                <a:latin typeface="Arial" panose="020B0604020202020204" pitchFamily="34" charset="0"/>
              </a:rPr>
              <a:t>N1-&gt;Element = ‘ZHAO’ ;</a:t>
            </a:r>
            <a:endParaRPr lang="en-US" altLang="zh-CN" sz="1600" b="1">
              <a:latin typeface="Arial" panose="020B0604020202020204" pitchFamily="34" charset="0"/>
            </a:endParaRPr>
          </a:p>
          <a:p>
            <a:pPr marL="0" lvl="0" indent="0" eaLnBrk="1" hangingPunct="1">
              <a:spcBef>
                <a:spcPct val="0"/>
              </a:spcBef>
              <a:buNone/>
            </a:pPr>
            <a:r>
              <a:rPr lang="en-US" altLang="zh-CN" sz="1600" b="1">
                <a:latin typeface="Arial" panose="020B0604020202020204" pitchFamily="34" charset="0"/>
              </a:rPr>
              <a:t>N2-&gt;Element = ‘QIAN’ ;</a:t>
            </a:r>
            <a:endParaRPr lang="en-US" altLang="zh-CN" sz="1600" b="1">
              <a:latin typeface="Arial" panose="020B0604020202020204" pitchFamily="34" charset="0"/>
            </a:endParaRPr>
          </a:p>
          <a:p>
            <a:pPr marL="0" lvl="0" indent="0" eaLnBrk="1" hangingPunct="1">
              <a:spcBef>
                <a:spcPct val="0"/>
              </a:spcBef>
              <a:buNone/>
            </a:pPr>
            <a:r>
              <a:rPr lang="en-US" altLang="zh-CN" sz="1600" b="1">
                <a:latin typeface="Arial" panose="020B0604020202020204" pitchFamily="34" charset="0"/>
              </a:rPr>
              <a:t>N1-&gt;Next = N2 ;</a:t>
            </a:r>
            <a:endParaRPr lang="en-US" altLang="zh-CN" sz="1600" b="1">
              <a:latin typeface="Arial" panose="020B0604020202020204" pitchFamily="34" charset="0"/>
            </a:endParaRPr>
          </a:p>
          <a:p>
            <a:pPr marL="0" lvl="0" indent="0" eaLnBrk="1" hangingPunct="1">
              <a:spcBef>
                <a:spcPct val="0"/>
              </a:spcBef>
              <a:buNone/>
            </a:pPr>
            <a:r>
              <a:rPr lang="en-US" altLang="zh-CN" sz="1600" b="1">
                <a:latin typeface="Arial" panose="020B0604020202020204" pitchFamily="34" charset="0"/>
              </a:rPr>
              <a:t>N2-&gt;Next = NULL ;</a:t>
            </a:r>
            <a:endParaRPr lang="en-US" altLang="zh-CN" sz="1600" b="1">
              <a:latin typeface="Arial" panose="020B0604020202020204" pitchFamily="34" charset="0"/>
            </a:endParaRPr>
          </a:p>
          <a:p>
            <a:pPr marL="0" lvl="0" indent="0" eaLnBrk="1" hangingPunct="1">
              <a:spcBef>
                <a:spcPct val="0"/>
              </a:spcBef>
              <a:buNone/>
            </a:pPr>
            <a:r>
              <a:rPr lang="en-US" altLang="zh-CN" sz="1600" b="1">
                <a:latin typeface="Arial" panose="020B0604020202020204" pitchFamily="34" charset="0"/>
              </a:rPr>
              <a:t>ptr = N1 ;</a:t>
            </a:r>
            <a:endParaRPr lang="en-US" altLang="zh-CN" sz="1600" b="1">
              <a:latin typeface="Arial" panose="020B0604020202020204" pitchFamily="34" charset="0"/>
            </a:endParaRPr>
          </a:p>
        </p:txBody>
      </p:sp>
      <p:grpSp>
        <p:nvGrpSpPr>
          <p:cNvPr id="12327" name="Group 40"/>
          <p:cNvGrpSpPr/>
          <p:nvPr/>
        </p:nvGrpSpPr>
        <p:grpSpPr>
          <a:xfrm>
            <a:off x="4495800" y="5181600"/>
            <a:ext cx="4114800" cy="762000"/>
            <a:chOff x="0" y="0"/>
            <a:chExt cx="2592" cy="480"/>
          </a:xfrm>
        </p:grpSpPr>
        <p:grpSp>
          <p:nvGrpSpPr>
            <p:cNvPr id="32830" name="Group 41"/>
            <p:cNvGrpSpPr/>
            <p:nvPr/>
          </p:nvGrpSpPr>
          <p:grpSpPr>
            <a:xfrm>
              <a:off x="336" y="288"/>
              <a:ext cx="672" cy="192"/>
              <a:chOff x="0" y="0"/>
              <a:chExt cx="672" cy="192"/>
            </a:xfrm>
          </p:grpSpPr>
          <p:sp>
            <p:nvSpPr>
              <p:cNvPr id="32842" name="Rectangle 42"/>
              <p:cNvSpPr/>
              <p:nvPr/>
            </p:nvSpPr>
            <p:spPr>
              <a:xfrm>
                <a:off x="0" y="0"/>
                <a:ext cx="528" cy="192"/>
              </a:xfrm>
              <a:prstGeom prst="rect">
                <a:avLst/>
              </a:prstGeom>
              <a:noFill/>
              <a:ln w="25400" cap="flat" cmpd="sng">
                <a:solidFill>
                  <a:schemeClr val="tx1"/>
                </a:solidFill>
                <a:prstDash val="solid"/>
                <a:miter/>
                <a:headEnd type="none" w="med" len="med"/>
                <a:tailEnd type="none" w="med" len="med"/>
              </a:ln>
            </p:spPr>
            <p:txBody>
              <a:bodyPr wrap="none" lIns="90000" tIns="46800" rIns="90000" bIns="46800"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000" b="1"/>
                  <a:t>ZHAO</a:t>
                </a:r>
                <a:endParaRPr lang="en-US" altLang="zh-CN" sz="2000" b="1"/>
              </a:p>
            </p:txBody>
          </p:sp>
          <p:sp>
            <p:nvSpPr>
              <p:cNvPr id="32843" name="Rectangle 43"/>
              <p:cNvSpPr/>
              <p:nvPr/>
            </p:nvSpPr>
            <p:spPr>
              <a:xfrm>
                <a:off x="528" y="0"/>
                <a:ext cx="144" cy="192"/>
              </a:xfrm>
              <a:prstGeom prst="rect">
                <a:avLst/>
              </a:prstGeom>
              <a:noFill/>
              <a:ln w="25400" cap="flat" cmpd="sng">
                <a:solidFill>
                  <a:schemeClr val="tx1"/>
                </a:solidFill>
                <a:prstDash val="solid"/>
                <a:miter/>
                <a:headEnd type="none" w="med" len="med"/>
                <a:tailEnd type="none" w="med" len="med"/>
              </a:ln>
            </p:spPr>
            <p:txBody>
              <a:bodyPr wrap="none" lIns="90000" tIns="46800" rIns="90000" bIns="46800"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endParaRPr lang="zh-CN" altLang="zh-CN" sz="2400" i="1"/>
              </a:p>
            </p:txBody>
          </p:sp>
          <p:sp>
            <p:nvSpPr>
              <p:cNvPr id="32844" name="Oval 44"/>
              <p:cNvSpPr/>
              <p:nvPr/>
            </p:nvSpPr>
            <p:spPr>
              <a:xfrm>
                <a:off x="564" y="58"/>
                <a:ext cx="73" cy="73"/>
              </a:xfrm>
              <a:prstGeom prst="ellipse">
                <a:avLst/>
              </a:prstGeom>
              <a:solidFill>
                <a:schemeClr val="tx1"/>
              </a:solidFill>
              <a:ln w="25400" cap="flat" cmpd="sng">
                <a:solidFill>
                  <a:schemeClr val="tx1"/>
                </a:solidFill>
                <a:prstDash val="solid"/>
                <a:headEnd type="none" w="med" len="med"/>
                <a:tailEnd type="none" w="med" len="med"/>
              </a:ln>
            </p:spPr>
            <p:txBody>
              <a:bodyPr wrap="none" lIns="90000" tIns="46800" rIns="90000" bIns="46800"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endParaRPr lang="zh-CN" altLang="zh-CN" sz="2400" i="1"/>
              </a:p>
            </p:txBody>
          </p:sp>
        </p:grpSp>
        <p:grpSp>
          <p:nvGrpSpPr>
            <p:cNvPr id="32831" name="Group 45"/>
            <p:cNvGrpSpPr/>
            <p:nvPr/>
          </p:nvGrpSpPr>
          <p:grpSpPr>
            <a:xfrm>
              <a:off x="1248" y="288"/>
              <a:ext cx="672" cy="192"/>
              <a:chOff x="0" y="0"/>
              <a:chExt cx="672" cy="192"/>
            </a:xfrm>
          </p:grpSpPr>
          <p:sp>
            <p:nvSpPr>
              <p:cNvPr id="32839" name="Rectangle 46"/>
              <p:cNvSpPr/>
              <p:nvPr/>
            </p:nvSpPr>
            <p:spPr>
              <a:xfrm>
                <a:off x="0" y="0"/>
                <a:ext cx="528" cy="192"/>
              </a:xfrm>
              <a:prstGeom prst="rect">
                <a:avLst/>
              </a:prstGeom>
              <a:noFill/>
              <a:ln w="25400" cap="flat" cmpd="sng">
                <a:solidFill>
                  <a:schemeClr val="tx1"/>
                </a:solidFill>
                <a:prstDash val="solid"/>
                <a:miter/>
                <a:headEnd type="none" w="med" len="med"/>
                <a:tailEnd type="none" w="med" len="med"/>
              </a:ln>
            </p:spPr>
            <p:txBody>
              <a:bodyPr wrap="none" lIns="90000" tIns="46800" rIns="90000" bIns="46800"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000" b="1"/>
                  <a:t>QIAN</a:t>
                </a:r>
                <a:endParaRPr lang="en-US" altLang="zh-CN" sz="2000" b="1"/>
              </a:p>
            </p:txBody>
          </p:sp>
          <p:sp>
            <p:nvSpPr>
              <p:cNvPr id="32840" name="Rectangle 47"/>
              <p:cNvSpPr/>
              <p:nvPr/>
            </p:nvSpPr>
            <p:spPr>
              <a:xfrm>
                <a:off x="528" y="0"/>
                <a:ext cx="144" cy="192"/>
              </a:xfrm>
              <a:prstGeom prst="rect">
                <a:avLst/>
              </a:prstGeom>
              <a:noFill/>
              <a:ln w="25400" cap="flat" cmpd="sng">
                <a:solidFill>
                  <a:schemeClr val="tx1"/>
                </a:solidFill>
                <a:prstDash val="solid"/>
                <a:miter/>
                <a:headEnd type="none" w="med" len="med"/>
                <a:tailEnd type="none" w="med" len="med"/>
              </a:ln>
            </p:spPr>
            <p:txBody>
              <a:bodyPr wrap="none" lIns="90000" tIns="46800" rIns="90000" bIns="46800"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endParaRPr lang="zh-CN" altLang="zh-CN" sz="2400" i="1"/>
              </a:p>
            </p:txBody>
          </p:sp>
          <p:sp>
            <p:nvSpPr>
              <p:cNvPr id="32841" name="Oval 48"/>
              <p:cNvSpPr/>
              <p:nvPr/>
            </p:nvSpPr>
            <p:spPr>
              <a:xfrm>
                <a:off x="564" y="58"/>
                <a:ext cx="73" cy="73"/>
              </a:xfrm>
              <a:prstGeom prst="ellipse">
                <a:avLst/>
              </a:prstGeom>
              <a:solidFill>
                <a:schemeClr val="tx1"/>
              </a:solidFill>
              <a:ln w="25400" cap="flat" cmpd="sng">
                <a:solidFill>
                  <a:schemeClr val="tx1"/>
                </a:solidFill>
                <a:prstDash val="solid"/>
                <a:headEnd type="none" w="med" len="med"/>
                <a:tailEnd type="none" w="med" len="med"/>
              </a:ln>
            </p:spPr>
            <p:txBody>
              <a:bodyPr wrap="none" lIns="90000" tIns="46800" rIns="90000" bIns="46800"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endParaRPr lang="zh-CN" altLang="zh-CN" sz="2400" i="1"/>
              </a:p>
            </p:txBody>
          </p:sp>
        </p:grpSp>
        <p:grpSp>
          <p:nvGrpSpPr>
            <p:cNvPr id="32832" name="Group 49"/>
            <p:cNvGrpSpPr/>
            <p:nvPr/>
          </p:nvGrpSpPr>
          <p:grpSpPr>
            <a:xfrm>
              <a:off x="0" y="0"/>
              <a:ext cx="336" cy="384"/>
              <a:chOff x="0" y="0"/>
              <a:chExt cx="336" cy="384"/>
            </a:xfrm>
          </p:grpSpPr>
          <p:sp>
            <p:nvSpPr>
              <p:cNvPr id="32836" name="Rectangle 50"/>
              <p:cNvSpPr/>
              <p:nvPr/>
            </p:nvSpPr>
            <p:spPr>
              <a:xfrm>
                <a:off x="0" y="0"/>
                <a:ext cx="288" cy="192"/>
              </a:xfrm>
              <a:prstGeom prst="rect">
                <a:avLst/>
              </a:prstGeom>
              <a:noFill/>
              <a:ln w="9525">
                <a:noFill/>
              </a:ln>
            </p:spPr>
            <p:txBody>
              <a:bodyPr wrap="none" lIns="90000" tIns="46800" rIns="90000" bIns="46800"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000" b="1">
                    <a:solidFill>
                      <a:schemeClr val="hlink"/>
                    </a:solidFill>
                    <a:latin typeface="Arial" panose="020B0604020202020204" pitchFamily="34" charset="0"/>
                  </a:rPr>
                  <a:t>ptr</a:t>
                </a:r>
                <a:endParaRPr lang="en-US" altLang="zh-CN" sz="2000" b="1"/>
              </a:p>
            </p:txBody>
          </p:sp>
          <p:sp>
            <p:nvSpPr>
              <p:cNvPr id="32837" name="Line 51"/>
              <p:cNvSpPr/>
              <p:nvPr/>
            </p:nvSpPr>
            <p:spPr>
              <a:xfrm>
                <a:off x="144" y="192"/>
                <a:ext cx="0" cy="192"/>
              </a:xfrm>
              <a:prstGeom prst="line">
                <a:avLst/>
              </a:prstGeom>
              <a:ln w="25400" cap="flat" cmpd="sng">
                <a:solidFill>
                  <a:schemeClr val="hlink"/>
                </a:solidFill>
                <a:prstDash val="solid"/>
                <a:headEnd type="none" w="med" len="med"/>
                <a:tailEnd type="none" w="med" len="med"/>
              </a:ln>
            </p:spPr>
          </p:sp>
          <p:sp>
            <p:nvSpPr>
              <p:cNvPr id="32838" name="Line 52"/>
              <p:cNvSpPr/>
              <p:nvPr/>
            </p:nvSpPr>
            <p:spPr>
              <a:xfrm>
                <a:off x="144" y="384"/>
                <a:ext cx="192" cy="0"/>
              </a:xfrm>
              <a:prstGeom prst="line">
                <a:avLst/>
              </a:prstGeom>
              <a:ln w="25400" cap="flat" cmpd="sng">
                <a:solidFill>
                  <a:schemeClr val="hlink"/>
                </a:solidFill>
                <a:prstDash val="solid"/>
                <a:headEnd type="none" w="med" len="med"/>
                <a:tailEnd type="triangle" w="sm" len="med"/>
              </a:ln>
            </p:spPr>
          </p:sp>
        </p:grpSp>
        <p:sp>
          <p:nvSpPr>
            <p:cNvPr id="32833" name="Line 53"/>
            <p:cNvSpPr/>
            <p:nvPr/>
          </p:nvSpPr>
          <p:spPr>
            <a:xfrm>
              <a:off x="960" y="384"/>
              <a:ext cx="288" cy="0"/>
            </a:xfrm>
            <a:prstGeom prst="line">
              <a:avLst/>
            </a:prstGeom>
            <a:ln w="25400" cap="flat" cmpd="sng">
              <a:solidFill>
                <a:schemeClr val="hlink"/>
              </a:solidFill>
              <a:prstDash val="solid"/>
              <a:headEnd type="none" w="med" len="med"/>
              <a:tailEnd type="triangle" w="sm" len="lg"/>
            </a:ln>
          </p:spPr>
        </p:sp>
        <p:sp>
          <p:nvSpPr>
            <p:cNvPr id="32834" name="Line 54"/>
            <p:cNvSpPr/>
            <p:nvPr/>
          </p:nvSpPr>
          <p:spPr>
            <a:xfrm>
              <a:off x="1897" y="384"/>
              <a:ext cx="288" cy="0"/>
            </a:xfrm>
            <a:prstGeom prst="line">
              <a:avLst/>
            </a:prstGeom>
            <a:ln w="25400" cap="flat" cmpd="sng">
              <a:solidFill>
                <a:schemeClr val="hlink"/>
              </a:solidFill>
              <a:prstDash val="solid"/>
              <a:headEnd type="none" w="med" len="med"/>
              <a:tailEnd type="triangle" w="sm" len="lg"/>
            </a:ln>
          </p:spPr>
        </p:sp>
        <p:sp>
          <p:nvSpPr>
            <p:cNvPr id="32835" name="Rectangle 55"/>
            <p:cNvSpPr/>
            <p:nvPr/>
          </p:nvSpPr>
          <p:spPr>
            <a:xfrm>
              <a:off x="2256" y="312"/>
              <a:ext cx="336" cy="144"/>
            </a:xfrm>
            <a:prstGeom prst="rect">
              <a:avLst/>
            </a:prstGeom>
            <a:noFill/>
            <a:ln w="9525">
              <a:noFill/>
            </a:ln>
          </p:spPr>
          <p:txBody>
            <a:bodyPr wrap="none" lIns="90000" tIns="46800" rIns="90000" bIns="46800"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1800" b="1">
                  <a:solidFill>
                    <a:schemeClr val="hlink"/>
                  </a:solidFill>
                </a:rPr>
                <a:t>NULL</a:t>
              </a:r>
              <a:endParaRPr lang="en-US" altLang="zh-CN" sz="1800" b="1"/>
            </a:p>
          </p:txBody>
        </p:sp>
      </p:grpSp>
      <p:sp>
        <p:nvSpPr>
          <p:cNvPr id="12343" name="AutoShape 56"/>
          <p:cNvSpPr/>
          <p:nvPr/>
        </p:nvSpPr>
        <p:spPr>
          <a:xfrm>
            <a:off x="2590800" y="2667000"/>
            <a:ext cx="4267200" cy="1828800"/>
          </a:xfrm>
          <a:prstGeom prst="wedgeEllipseCallout">
            <a:avLst>
              <a:gd name="adj1" fmla="val 28685"/>
              <a:gd name="adj2" fmla="val 110940"/>
            </a:avLst>
          </a:prstGeom>
          <a:gradFill rotWithShape="0">
            <a:gsLst>
              <a:gs pos="0">
                <a:srgbClr val="CFCFCF"/>
              </a:gs>
              <a:gs pos="100000">
                <a:srgbClr val="FFFFFF"/>
              </a:gs>
            </a:gsLst>
            <a:lin ang="18900000" scaled="1"/>
            <a:tileRect/>
          </a:gradFill>
          <a:ln w="9525" cap="flat" cmpd="sng">
            <a:solidFill>
              <a:schemeClr val="tx1"/>
            </a:solidFill>
            <a:prstDash val="solid"/>
            <a:miter/>
            <a:headEnd type="none" w="med" len="med"/>
            <a:tailEnd type="none" w="med" len="med"/>
          </a:ln>
        </p:spPr>
        <p:txBody>
          <a:bodyPr wrap="none" lIns="90000" tIns="46800" rIns="90000" bIns="46800"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400" b="1"/>
              <a:t>Locations of the nodes may</a:t>
            </a:r>
            <a:endParaRPr lang="en-US" altLang="zh-CN" sz="2400" b="1"/>
          </a:p>
          <a:p>
            <a:pPr marL="0" lvl="0" indent="0" algn="ctr" eaLnBrk="1" hangingPunct="1">
              <a:spcBef>
                <a:spcPct val="0"/>
              </a:spcBef>
              <a:buNone/>
            </a:pPr>
            <a:r>
              <a:rPr lang="en-US" altLang="zh-CN" sz="2400" b="1"/>
              <a:t>change on different runs.</a:t>
            </a:r>
            <a:endParaRPr lang="en-US" altLang="zh-CN" sz="2400" b="1"/>
          </a:p>
        </p:txBody>
      </p:sp>
      <p:grpSp>
        <p:nvGrpSpPr>
          <p:cNvPr id="12344" name="Group 101"/>
          <p:cNvGrpSpPr/>
          <p:nvPr/>
        </p:nvGrpSpPr>
        <p:grpSpPr>
          <a:xfrm>
            <a:off x="2662238" y="2090738"/>
            <a:ext cx="5454650" cy="4217987"/>
            <a:chOff x="0" y="0"/>
            <a:chExt cx="3436" cy="2657"/>
          </a:xfrm>
        </p:grpSpPr>
        <p:grpSp>
          <p:nvGrpSpPr>
            <p:cNvPr id="32787" name="Group 58"/>
            <p:cNvGrpSpPr/>
            <p:nvPr/>
          </p:nvGrpSpPr>
          <p:grpSpPr>
            <a:xfrm>
              <a:off x="1996" y="1406"/>
              <a:ext cx="1440" cy="1251"/>
              <a:chOff x="0" y="0"/>
              <a:chExt cx="2038" cy="1758"/>
            </a:xfrm>
          </p:grpSpPr>
          <p:grpSp>
            <p:nvGrpSpPr>
              <p:cNvPr id="32789" name="Group 59"/>
              <p:cNvGrpSpPr/>
              <p:nvPr/>
            </p:nvGrpSpPr>
            <p:grpSpPr>
              <a:xfrm rot="4724383" flipH="1">
                <a:off x="1037" y="340"/>
                <a:ext cx="256" cy="751"/>
                <a:chOff x="0" y="0"/>
                <a:chExt cx="318" cy="912"/>
              </a:xfrm>
            </p:grpSpPr>
            <p:grpSp>
              <p:nvGrpSpPr>
                <p:cNvPr id="32825" name="Group 60"/>
                <p:cNvGrpSpPr/>
                <p:nvPr/>
              </p:nvGrpSpPr>
              <p:grpSpPr>
                <a:xfrm>
                  <a:off x="0" y="656"/>
                  <a:ext cx="285" cy="256"/>
                  <a:chOff x="0" y="0"/>
                  <a:chExt cx="285" cy="256"/>
                </a:xfrm>
              </p:grpSpPr>
              <p:sp>
                <p:nvSpPr>
                  <p:cNvPr id="32828" name="Freeform 61"/>
                  <p:cNvSpPr/>
                  <p:nvPr/>
                </p:nvSpPr>
                <p:spPr>
                  <a:xfrm>
                    <a:off x="0" y="0"/>
                    <a:ext cx="285" cy="256"/>
                  </a:xfrm>
                  <a:custGeom>
                    <a:avLst/>
                    <a:gdLst/>
                    <a:ahLst/>
                    <a:cxnLst>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0"/>
                      </a:cxn>
                      <a:cxn ang="0">
                        <a:pos x="0" y="1"/>
                      </a:cxn>
                    </a:cxnLst>
                    <a:pathLst>
                      <a:path w="571" h="510">
                        <a:moveTo>
                          <a:pt x="88" y="64"/>
                        </a:moveTo>
                        <a:lnTo>
                          <a:pt x="50" y="130"/>
                        </a:lnTo>
                        <a:lnTo>
                          <a:pt x="38" y="156"/>
                        </a:lnTo>
                        <a:lnTo>
                          <a:pt x="31" y="184"/>
                        </a:lnTo>
                        <a:lnTo>
                          <a:pt x="24" y="225"/>
                        </a:lnTo>
                        <a:lnTo>
                          <a:pt x="24" y="264"/>
                        </a:lnTo>
                        <a:lnTo>
                          <a:pt x="29" y="302"/>
                        </a:lnTo>
                        <a:lnTo>
                          <a:pt x="45" y="337"/>
                        </a:lnTo>
                        <a:lnTo>
                          <a:pt x="78" y="361"/>
                        </a:lnTo>
                        <a:lnTo>
                          <a:pt x="43" y="340"/>
                        </a:lnTo>
                        <a:lnTo>
                          <a:pt x="29" y="338"/>
                        </a:lnTo>
                        <a:lnTo>
                          <a:pt x="10" y="345"/>
                        </a:lnTo>
                        <a:lnTo>
                          <a:pt x="3" y="357"/>
                        </a:lnTo>
                        <a:lnTo>
                          <a:pt x="0" y="373"/>
                        </a:lnTo>
                        <a:lnTo>
                          <a:pt x="5" y="387"/>
                        </a:lnTo>
                        <a:lnTo>
                          <a:pt x="15" y="404"/>
                        </a:lnTo>
                        <a:lnTo>
                          <a:pt x="60" y="437"/>
                        </a:lnTo>
                        <a:lnTo>
                          <a:pt x="128" y="463"/>
                        </a:lnTo>
                        <a:lnTo>
                          <a:pt x="158" y="474"/>
                        </a:lnTo>
                        <a:lnTo>
                          <a:pt x="191" y="479"/>
                        </a:lnTo>
                        <a:lnTo>
                          <a:pt x="218" y="479"/>
                        </a:lnTo>
                        <a:lnTo>
                          <a:pt x="248" y="488"/>
                        </a:lnTo>
                        <a:lnTo>
                          <a:pt x="284" y="500"/>
                        </a:lnTo>
                        <a:lnTo>
                          <a:pt x="366" y="510"/>
                        </a:lnTo>
                        <a:lnTo>
                          <a:pt x="463" y="489"/>
                        </a:lnTo>
                        <a:lnTo>
                          <a:pt x="527" y="489"/>
                        </a:lnTo>
                        <a:lnTo>
                          <a:pt x="543" y="484"/>
                        </a:lnTo>
                        <a:lnTo>
                          <a:pt x="559" y="469"/>
                        </a:lnTo>
                        <a:lnTo>
                          <a:pt x="564" y="448"/>
                        </a:lnTo>
                        <a:lnTo>
                          <a:pt x="571" y="364"/>
                        </a:lnTo>
                        <a:lnTo>
                          <a:pt x="571" y="297"/>
                        </a:lnTo>
                        <a:lnTo>
                          <a:pt x="567" y="262"/>
                        </a:lnTo>
                        <a:lnTo>
                          <a:pt x="564" y="239"/>
                        </a:lnTo>
                        <a:lnTo>
                          <a:pt x="559" y="215"/>
                        </a:lnTo>
                        <a:lnTo>
                          <a:pt x="553" y="191"/>
                        </a:lnTo>
                        <a:lnTo>
                          <a:pt x="522" y="99"/>
                        </a:lnTo>
                        <a:lnTo>
                          <a:pt x="489" y="0"/>
                        </a:lnTo>
                        <a:lnTo>
                          <a:pt x="88" y="64"/>
                        </a:lnTo>
                        <a:close/>
                      </a:path>
                    </a:pathLst>
                  </a:custGeom>
                  <a:solidFill>
                    <a:srgbClr val="FFE0C0">
                      <a:alpha val="100000"/>
                    </a:srgbClr>
                  </a:solidFill>
                  <a:ln w="11113" cap="flat" cmpd="sng">
                    <a:solidFill>
                      <a:srgbClr val="000000">
                        <a:alpha val="100000"/>
                      </a:srgbClr>
                    </a:solidFill>
                    <a:prstDash val="solid"/>
                    <a:bevel/>
                    <a:headEnd type="none" w="med" len="med"/>
                    <a:tailEnd type="none" w="med" len="med"/>
                  </a:ln>
                </p:spPr>
                <p:txBody>
                  <a:bodyPr/>
                  <a:p>
                    <a:endParaRPr lang="zh-CN" altLang="en-US"/>
                  </a:p>
                </p:txBody>
              </p:sp>
              <p:sp>
                <p:nvSpPr>
                  <p:cNvPr id="32829" name="Arc 62"/>
                  <p:cNvSpPr/>
                  <p:nvPr/>
                </p:nvSpPr>
                <p:spPr>
                  <a:xfrm>
                    <a:off x="43" y="174"/>
                    <a:ext cx="7" cy="17"/>
                  </a:xfrm>
                  <a:custGeom>
                    <a:avLst/>
                    <a:gdLst/>
                    <a:ahLst/>
                    <a:cxnLst>
                      <a:cxn ang="0">
                        <a:pos x="0" y="0"/>
                      </a:cxn>
                      <a:cxn ang="0">
                        <a:pos x="0" y="0"/>
                      </a:cxn>
                      <a:cxn ang="0">
                        <a:pos x="0" y="0"/>
                      </a:cxn>
                      <a:cxn ang="0">
                        <a:pos x="0" y="0"/>
                      </a:cxn>
                      <a:cxn ang="0">
                        <a:pos x="0" y="0"/>
                      </a:cxn>
                      <a:cxn ang="0">
                        <a:pos x="0" y="0"/>
                      </a:cxn>
                    </a:cxnLst>
                    <a:pathLst>
                      <a:path w="21584" h="21468" fill="none">
                        <a:moveTo>
                          <a:pt x="0" y="20627"/>
                        </a:moveTo>
                        <a:cubicBezTo>
                          <a:pt x="416" y="9948"/>
                          <a:pt x="8578" y="1180"/>
                          <a:pt x="19199" y="0"/>
                        </a:cubicBezTo>
                      </a:path>
                      <a:path w="21584" h="21468" stroke="0">
                        <a:moveTo>
                          <a:pt x="0" y="20627"/>
                        </a:moveTo>
                        <a:cubicBezTo>
                          <a:pt x="416" y="9948"/>
                          <a:pt x="8578" y="1180"/>
                          <a:pt x="19199" y="0"/>
                        </a:cubicBezTo>
                        <a:lnTo>
                          <a:pt x="21584" y="21468"/>
                        </a:lnTo>
                        <a:lnTo>
                          <a:pt x="0" y="20627"/>
                        </a:lnTo>
                        <a:close/>
                      </a:path>
                    </a:pathLst>
                  </a:custGeom>
                  <a:noFill/>
                  <a:ln w="11113" cap="flat" cmpd="sng">
                    <a:solidFill>
                      <a:srgbClr val="000000">
                        <a:alpha val="100000"/>
                      </a:srgbClr>
                    </a:solidFill>
                    <a:prstDash val="solid"/>
                    <a:bevel/>
                    <a:headEnd type="none" w="med" len="med"/>
                    <a:tailEnd type="none" w="med" len="med"/>
                  </a:ln>
                </p:spPr>
                <p:txBody>
                  <a:bodyPr/>
                  <a:p>
                    <a:endParaRPr lang="zh-CN" altLang="en-US"/>
                  </a:p>
                </p:txBody>
              </p:sp>
            </p:grpSp>
            <p:sp>
              <p:nvSpPr>
                <p:cNvPr id="32826" name="Rectangle 63"/>
                <p:cNvSpPr/>
                <p:nvPr/>
              </p:nvSpPr>
              <p:spPr>
                <a:xfrm>
                  <a:off x="56" y="683"/>
                  <a:ext cx="239" cy="45"/>
                </a:xfrm>
                <a:prstGeom prst="rect">
                  <a:avLst/>
                </a:prstGeom>
                <a:solidFill>
                  <a:srgbClr val="FFFFFF"/>
                </a:solidFill>
                <a:ln w="11113" cap="flat" cmpd="sng">
                  <a:solidFill>
                    <a:srgbClr val="0000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endParaRPr lang="zh-CN" altLang="zh-CN" sz="2400" i="1"/>
                </a:p>
              </p:txBody>
            </p:sp>
            <p:sp>
              <p:nvSpPr>
                <p:cNvPr id="32827" name="Freeform 64"/>
                <p:cNvSpPr/>
                <p:nvPr/>
              </p:nvSpPr>
              <p:spPr>
                <a:xfrm>
                  <a:off x="35" y="0"/>
                  <a:ext cx="283" cy="704"/>
                </a:xfrm>
                <a:custGeom>
                  <a:avLst/>
                  <a:gdLst/>
                  <a:ahLst/>
                  <a:cxnLst>
                    <a:cxn ang="0">
                      <a:pos x="1" y="1"/>
                    </a:cxn>
                    <a:cxn ang="0">
                      <a:pos x="1" y="1"/>
                    </a:cxn>
                    <a:cxn ang="0">
                      <a:pos x="0"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0"/>
                    </a:cxn>
                    <a:cxn ang="0">
                      <a:pos x="1" y="1"/>
                    </a:cxn>
                    <a:cxn ang="0">
                      <a:pos x="1" y="1"/>
                    </a:cxn>
                    <a:cxn ang="0">
                      <a:pos x="1" y="1"/>
                    </a:cxn>
                    <a:cxn ang="0">
                      <a:pos x="1" y="1"/>
                    </a:cxn>
                    <a:cxn ang="0">
                      <a:pos x="1" y="1"/>
                    </a:cxn>
                    <a:cxn ang="0">
                      <a:pos x="1" y="1"/>
                    </a:cxn>
                    <a:cxn ang="0">
                      <a:pos x="1" y="1"/>
                    </a:cxn>
                    <a:cxn ang="0">
                      <a:pos x="1" y="1"/>
                    </a:cxn>
                    <a:cxn ang="0">
                      <a:pos x="1" y="1"/>
                    </a:cxn>
                  </a:cxnLst>
                  <a:pathLst>
                    <a:path w="566" h="1408">
                      <a:moveTo>
                        <a:pt x="26" y="484"/>
                      </a:moveTo>
                      <a:lnTo>
                        <a:pt x="15" y="903"/>
                      </a:lnTo>
                      <a:lnTo>
                        <a:pt x="0" y="1408"/>
                      </a:lnTo>
                      <a:lnTo>
                        <a:pt x="543" y="1403"/>
                      </a:lnTo>
                      <a:lnTo>
                        <a:pt x="548" y="873"/>
                      </a:lnTo>
                      <a:lnTo>
                        <a:pt x="547" y="599"/>
                      </a:lnTo>
                      <a:lnTo>
                        <a:pt x="566" y="314"/>
                      </a:lnTo>
                      <a:lnTo>
                        <a:pt x="560" y="247"/>
                      </a:lnTo>
                      <a:lnTo>
                        <a:pt x="555" y="200"/>
                      </a:lnTo>
                      <a:lnTo>
                        <a:pt x="545" y="151"/>
                      </a:lnTo>
                      <a:lnTo>
                        <a:pt x="534" y="120"/>
                      </a:lnTo>
                      <a:lnTo>
                        <a:pt x="515" y="85"/>
                      </a:lnTo>
                      <a:lnTo>
                        <a:pt x="496" y="62"/>
                      </a:lnTo>
                      <a:lnTo>
                        <a:pt x="463" y="40"/>
                      </a:lnTo>
                      <a:lnTo>
                        <a:pt x="423" y="19"/>
                      </a:lnTo>
                      <a:lnTo>
                        <a:pt x="380" y="7"/>
                      </a:lnTo>
                      <a:lnTo>
                        <a:pt x="331" y="2"/>
                      </a:lnTo>
                      <a:lnTo>
                        <a:pt x="291" y="0"/>
                      </a:lnTo>
                      <a:lnTo>
                        <a:pt x="243" y="9"/>
                      </a:lnTo>
                      <a:lnTo>
                        <a:pt x="196" y="24"/>
                      </a:lnTo>
                      <a:lnTo>
                        <a:pt x="168" y="42"/>
                      </a:lnTo>
                      <a:lnTo>
                        <a:pt x="135" y="66"/>
                      </a:lnTo>
                      <a:lnTo>
                        <a:pt x="111" y="95"/>
                      </a:lnTo>
                      <a:lnTo>
                        <a:pt x="85" y="139"/>
                      </a:lnTo>
                      <a:lnTo>
                        <a:pt x="66" y="187"/>
                      </a:lnTo>
                      <a:lnTo>
                        <a:pt x="48" y="267"/>
                      </a:lnTo>
                      <a:lnTo>
                        <a:pt x="26" y="484"/>
                      </a:lnTo>
                      <a:close/>
                    </a:path>
                  </a:pathLst>
                </a:custGeom>
                <a:solidFill>
                  <a:srgbClr val="804000">
                    <a:alpha val="100000"/>
                  </a:srgbClr>
                </a:solidFill>
                <a:ln w="11113" cap="flat" cmpd="sng">
                  <a:solidFill>
                    <a:srgbClr val="000000">
                      <a:alpha val="100000"/>
                    </a:srgbClr>
                  </a:solidFill>
                  <a:prstDash val="solid"/>
                  <a:bevel/>
                  <a:headEnd type="none" w="med" len="med"/>
                  <a:tailEnd type="none" w="med" len="med"/>
                </a:ln>
              </p:spPr>
              <p:txBody>
                <a:bodyPr/>
                <a:p>
                  <a:endParaRPr lang="zh-CN" altLang="en-US"/>
                </a:p>
              </p:txBody>
            </p:sp>
          </p:grpSp>
          <p:grpSp>
            <p:nvGrpSpPr>
              <p:cNvPr id="32790" name="Group 65"/>
              <p:cNvGrpSpPr/>
              <p:nvPr/>
            </p:nvGrpSpPr>
            <p:grpSpPr>
              <a:xfrm flipH="1">
                <a:off x="1308" y="1608"/>
                <a:ext cx="593" cy="111"/>
                <a:chOff x="0" y="0"/>
                <a:chExt cx="719" cy="138"/>
              </a:xfrm>
            </p:grpSpPr>
            <p:sp>
              <p:nvSpPr>
                <p:cNvPr id="32823" name="Freeform 66"/>
                <p:cNvSpPr/>
                <p:nvPr/>
              </p:nvSpPr>
              <p:spPr>
                <a:xfrm>
                  <a:off x="263" y="0"/>
                  <a:ext cx="456" cy="115"/>
                </a:xfrm>
                <a:custGeom>
                  <a:avLst/>
                  <a:gdLst/>
                  <a:ahLst/>
                  <a:cxnLst>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0"/>
                    </a:cxn>
                    <a:cxn ang="0">
                      <a:pos x="0" y="1"/>
                    </a:cxn>
                  </a:cxnLst>
                  <a:pathLst>
                    <a:path w="913" h="229">
                      <a:moveTo>
                        <a:pt x="0" y="42"/>
                      </a:moveTo>
                      <a:lnTo>
                        <a:pt x="0" y="179"/>
                      </a:lnTo>
                      <a:lnTo>
                        <a:pt x="245" y="179"/>
                      </a:lnTo>
                      <a:lnTo>
                        <a:pt x="252" y="151"/>
                      </a:lnTo>
                      <a:lnTo>
                        <a:pt x="300" y="179"/>
                      </a:lnTo>
                      <a:lnTo>
                        <a:pt x="391" y="203"/>
                      </a:lnTo>
                      <a:lnTo>
                        <a:pt x="503" y="224"/>
                      </a:lnTo>
                      <a:lnTo>
                        <a:pt x="597" y="229"/>
                      </a:lnTo>
                      <a:lnTo>
                        <a:pt x="686" y="224"/>
                      </a:lnTo>
                      <a:lnTo>
                        <a:pt x="816" y="214"/>
                      </a:lnTo>
                      <a:lnTo>
                        <a:pt x="863" y="208"/>
                      </a:lnTo>
                      <a:lnTo>
                        <a:pt x="913" y="194"/>
                      </a:lnTo>
                      <a:lnTo>
                        <a:pt x="913" y="158"/>
                      </a:lnTo>
                      <a:lnTo>
                        <a:pt x="908" y="141"/>
                      </a:lnTo>
                      <a:lnTo>
                        <a:pt x="892" y="120"/>
                      </a:lnTo>
                      <a:lnTo>
                        <a:pt x="873" y="106"/>
                      </a:lnTo>
                      <a:lnTo>
                        <a:pt x="847" y="92"/>
                      </a:lnTo>
                      <a:lnTo>
                        <a:pt x="802" y="71"/>
                      </a:lnTo>
                      <a:lnTo>
                        <a:pt x="755" y="54"/>
                      </a:lnTo>
                      <a:lnTo>
                        <a:pt x="705" y="38"/>
                      </a:lnTo>
                      <a:lnTo>
                        <a:pt x="651" y="26"/>
                      </a:lnTo>
                      <a:lnTo>
                        <a:pt x="469" y="0"/>
                      </a:lnTo>
                      <a:lnTo>
                        <a:pt x="0" y="42"/>
                      </a:lnTo>
                      <a:close/>
                    </a:path>
                  </a:pathLst>
                </a:custGeom>
                <a:solidFill>
                  <a:srgbClr val="201000">
                    <a:alpha val="100000"/>
                  </a:srgbClr>
                </a:solidFill>
                <a:ln w="11113" cap="flat" cmpd="sng">
                  <a:solidFill>
                    <a:srgbClr val="000000">
                      <a:alpha val="100000"/>
                    </a:srgbClr>
                  </a:solidFill>
                  <a:prstDash val="solid"/>
                  <a:bevel/>
                  <a:headEnd type="none" w="med" len="med"/>
                  <a:tailEnd type="none" w="med" len="med"/>
                </a:ln>
              </p:spPr>
              <p:txBody>
                <a:bodyPr/>
                <a:p>
                  <a:endParaRPr lang="zh-CN" altLang="en-US"/>
                </a:p>
              </p:txBody>
            </p:sp>
            <p:sp>
              <p:nvSpPr>
                <p:cNvPr id="32824" name="Freeform 67"/>
                <p:cNvSpPr/>
                <p:nvPr/>
              </p:nvSpPr>
              <p:spPr>
                <a:xfrm>
                  <a:off x="0" y="27"/>
                  <a:ext cx="456" cy="111"/>
                </a:xfrm>
                <a:custGeom>
                  <a:avLst/>
                  <a:gdLst/>
                  <a:ahLst/>
                  <a:cxnLst>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0"/>
                    </a:cxn>
                    <a:cxn ang="0">
                      <a:pos x="0" y="1"/>
                    </a:cxn>
                  </a:cxnLst>
                  <a:pathLst>
                    <a:path w="913" h="222">
                      <a:moveTo>
                        <a:pt x="0" y="43"/>
                      </a:moveTo>
                      <a:lnTo>
                        <a:pt x="0" y="179"/>
                      </a:lnTo>
                      <a:lnTo>
                        <a:pt x="243" y="179"/>
                      </a:lnTo>
                      <a:lnTo>
                        <a:pt x="248" y="151"/>
                      </a:lnTo>
                      <a:lnTo>
                        <a:pt x="299" y="179"/>
                      </a:lnTo>
                      <a:lnTo>
                        <a:pt x="406" y="196"/>
                      </a:lnTo>
                      <a:lnTo>
                        <a:pt x="537" y="212"/>
                      </a:lnTo>
                      <a:lnTo>
                        <a:pt x="677" y="222"/>
                      </a:lnTo>
                      <a:lnTo>
                        <a:pt x="802" y="222"/>
                      </a:lnTo>
                      <a:lnTo>
                        <a:pt x="865" y="206"/>
                      </a:lnTo>
                      <a:lnTo>
                        <a:pt x="913" y="194"/>
                      </a:lnTo>
                      <a:lnTo>
                        <a:pt x="913" y="160"/>
                      </a:lnTo>
                      <a:lnTo>
                        <a:pt x="908" y="140"/>
                      </a:lnTo>
                      <a:lnTo>
                        <a:pt x="892" y="121"/>
                      </a:lnTo>
                      <a:lnTo>
                        <a:pt x="873" y="106"/>
                      </a:lnTo>
                      <a:lnTo>
                        <a:pt x="847" y="92"/>
                      </a:lnTo>
                      <a:lnTo>
                        <a:pt x="802" y="71"/>
                      </a:lnTo>
                      <a:lnTo>
                        <a:pt x="755" y="54"/>
                      </a:lnTo>
                      <a:lnTo>
                        <a:pt x="705" y="40"/>
                      </a:lnTo>
                      <a:lnTo>
                        <a:pt x="651" y="26"/>
                      </a:lnTo>
                      <a:lnTo>
                        <a:pt x="467" y="0"/>
                      </a:lnTo>
                      <a:lnTo>
                        <a:pt x="0" y="43"/>
                      </a:lnTo>
                      <a:close/>
                    </a:path>
                  </a:pathLst>
                </a:custGeom>
                <a:solidFill>
                  <a:srgbClr val="201000">
                    <a:alpha val="100000"/>
                  </a:srgbClr>
                </a:solidFill>
                <a:ln w="11113" cap="flat" cmpd="sng">
                  <a:solidFill>
                    <a:srgbClr val="000000">
                      <a:alpha val="100000"/>
                    </a:srgbClr>
                  </a:solidFill>
                  <a:prstDash val="solid"/>
                  <a:bevel/>
                  <a:headEnd type="none" w="med" len="med"/>
                  <a:tailEnd type="none" w="med" len="med"/>
                </a:ln>
              </p:spPr>
              <p:txBody>
                <a:bodyPr/>
                <a:p>
                  <a:endParaRPr lang="zh-CN" altLang="en-US"/>
                </a:p>
              </p:txBody>
            </p:sp>
          </p:grpSp>
          <p:sp>
            <p:nvSpPr>
              <p:cNvPr id="32791" name="Freeform 68"/>
              <p:cNvSpPr/>
              <p:nvPr/>
            </p:nvSpPr>
            <p:spPr>
              <a:xfrm flipH="1">
                <a:off x="1402" y="1054"/>
                <a:ext cx="352" cy="568"/>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pathLst>
                  <a:path w="852" h="1411">
                    <a:moveTo>
                      <a:pt x="583" y="0"/>
                    </a:moveTo>
                    <a:lnTo>
                      <a:pt x="809" y="555"/>
                    </a:lnTo>
                    <a:lnTo>
                      <a:pt x="826" y="597"/>
                    </a:lnTo>
                    <a:lnTo>
                      <a:pt x="842" y="646"/>
                    </a:lnTo>
                    <a:lnTo>
                      <a:pt x="852" y="717"/>
                    </a:lnTo>
                    <a:lnTo>
                      <a:pt x="842" y="781"/>
                    </a:lnTo>
                    <a:lnTo>
                      <a:pt x="765" y="1010"/>
                    </a:lnTo>
                    <a:lnTo>
                      <a:pt x="737" y="1081"/>
                    </a:lnTo>
                    <a:lnTo>
                      <a:pt x="722" y="1153"/>
                    </a:lnTo>
                    <a:lnTo>
                      <a:pt x="755" y="1196"/>
                    </a:lnTo>
                    <a:lnTo>
                      <a:pt x="760" y="1229"/>
                    </a:lnTo>
                    <a:lnTo>
                      <a:pt x="727" y="1260"/>
                    </a:lnTo>
                    <a:lnTo>
                      <a:pt x="689" y="1304"/>
                    </a:lnTo>
                    <a:lnTo>
                      <a:pt x="727" y="1342"/>
                    </a:lnTo>
                    <a:lnTo>
                      <a:pt x="765" y="1411"/>
                    </a:lnTo>
                    <a:lnTo>
                      <a:pt x="158" y="1401"/>
                    </a:lnTo>
                    <a:lnTo>
                      <a:pt x="130" y="1250"/>
                    </a:lnTo>
                    <a:lnTo>
                      <a:pt x="152" y="1120"/>
                    </a:lnTo>
                    <a:lnTo>
                      <a:pt x="206" y="1000"/>
                    </a:lnTo>
                    <a:lnTo>
                      <a:pt x="239" y="934"/>
                    </a:lnTo>
                    <a:lnTo>
                      <a:pt x="387" y="738"/>
                    </a:lnTo>
                    <a:lnTo>
                      <a:pt x="343" y="640"/>
                    </a:lnTo>
                    <a:lnTo>
                      <a:pt x="0" y="15"/>
                    </a:lnTo>
                    <a:lnTo>
                      <a:pt x="583" y="0"/>
                    </a:lnTo>
                    <a:close/>
                  </a:path>
                </a:pathLst>
              </a:custGeom>
              <a:solidFill>
                <a:srgbClr val="603000">
                  <a:alpha val="100000"/>
                </a:srgbClr>
              </a:solidFill>
              <a:ln w="11113" cap="flat" cmpd="sng">
                <a:solidFill>
                  <a:srgbClr val="000000">
                    <a:alpha val="100000"/>
                  </a:srgbClr>
                </a:solidFill>
                <a:prstDash val="solid"/>
                <a:bevel/>
                <a:headEnd type="none" w="med" len="med"/>
                <a:tailEnd type="none" w="med" len="med"/>
              </a:ln>
            </p:spPr>
            <p:txBody>
              <a:bodyPr/>
              <a:p>
                <a:endParaRPr lang="zh-CN" altLang="en-US"/>
              </a:p>
            </p:txBody>
          </p:sp>
          <p:sp>
            <p:nvSpPr>
              <p:cNvPr id="32792" name="Freeform 69"/>
              <p:cNvSpPr/>
              <p:nvPr/>
            </p:nvSpPr>
            <p:spPr>
              <a:xfrm flipH="1">
                <a:off x="1538" y="1024"/>
                <a:ext cx="406" cy="629"/>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pathLst>
                  <a:path w="982" h="1565">
                    <a:moveTo>
                      <a:pt x="0" y="54"/>
                    </a:moveTo>
                    <a:lnTo>
                      <a:pt x="78" y="322"/>
                    </a:lnTo>
                    <a:lnTo>
                      <a:pt x="99" y="388"/>
                    </a:lnTo>
                    <a:lnTo>
                      <a:pt x="123" y="445"/>
                    </a:lnTo>
                    <a:lnTo>
                      <a:pt x="147" y="497"/>
                    </a:lnTo>
                    <a:lnTo>
                      <a:pt x="182" y="561"/>
                    </a:lnTo>
                    <a:lnTo>
                      <a:pt x="210" y="601"/>
                    </a:lnTo>
                    <a:lnTo>
                      <a:pt x="238" y="638"/>
                    </a:lnTo>
                    <a:lnTo>
                      <a:pt x="291" y="695"/>
                    </a:lnTo>
                    <a:lnTo>
                      <a:pt x="345" y="756"/>
                    </a:lnTo>
                    <a:lnTo>
                      <a:pt x="389" y="782"/>
                    </a:lnTo>
                    <a:lnTo>
                      <a:pt x="335" y="815"/>
                    </a:lnTo>
                    <a:lnTo>
                      <a:pt x="378" y="891"/>
                    </a:lnTo>
                    <a:lnTo>
                      <a:pt x="291" y="1011"/>
                    </a:lnTo>
                    <a:lnTo>
                      <a:pt x="225" y="1072"/>
                    </a:lnTo>
                    <a:lnTo>
                      <a:pt x="199" y="1099"/>
                    </a:lnTo>
                    <a:lnTo>
                      <a:pt x="177" y="1136"/>
                    </a:lnTo>
                    <a:lnTo>
                      <a:pt x="156" y="1174"/>
                    </a:lnTo>
                    <a:lnTo>
                      <a:pt x="140" y="1207"/>
                    </a:lnTo>
                    <a:lnTo>
                      <a:pt x="126" y="1237"/>
                    </a:lnTo>
                    <a:lnTo>
                      <a:pt x="113" y="1275"/>
                    </a:lnTo>
                    <a:lnTo>
                      <a:pt x="102" y="1325"/>
                    </a:lnTo>
                    <a:lnTo>
                      <a:pt x="97" y="1389"/>
                    </a:lnTo>
                    <a:lnTo>
                      <a:pt x="97" y="1455"/>
                    </a:lnTo>
                    <a:lnTo>
                      <a:pt x="100" y="1565"/>
                    </a:lnTo>
                    <a:lnTo>
                      <a:pt x="750" y="1535"/>
                    </a:lnTo>
                    <a:lnTo>
                      <a:pt x="713" y="1495"/>
                    </a:lnTo>
                    <a:lnTo>
                      <a:pt x="706" y="1464"/>
                    </a:lnTo>
                    <a:lnTo>
                      <a:pt x="703" y="1442"/>
                    </a:lnTo>
                    <a:lnTo>
                      <a:pt x="727" y="1349"/>
                    </a:lnTo>
                    <a:lnTo>
                      <a:pt x="661" y="1343"/>
                    </a:lnTo>
                    <a:lnTo>
                      <a:pt x="737" y="1284"/>
                    </a:lnTo>
                    <a:lnTo>
                      <a:pt x="954" y="967"/>
                    </a:lnTo>
                    <a:lnTo>
                      <a:pt x="968" y="936"/>
                    </a:lnTo>
                    <a:lnTo>
                      <a:pt x="977" y="901"/>
                    </a:lnTo>
                    <a:lnTo>
                      <a:pt x="982" y="865"/>
                    </a:lnTo>
                    <a:lnTo>
                      <a:pt x="982" y="825"/>
                    </a:lnTo>
                    <a:lnTo>
                      <a:pt x="975" y="790"/>
                    </a:lnTo>
                    <a:lnTo>
                      <a:pt x="967" y="756"/>
                    </a:lnTo>
                    <a:lnTo>
                      <a:pt x="944" y="705"/>
                    </a:lnTo>
                    <a:lnTo>
                      <a:pt x="835" y="467"/>
                    </a:lnTo>
                    <a:lnTo>
                      <a:pt x="633" y="0"/>
                    </a:lnTo>
                    <a:lnTo>
                      <a:pt x="0" y="54"/>
                    </a:lnTo>
                    <a:close/>
                  </a:path>
                </a:pathLst>
              </a:custGeom>
              <a:solidFill>
                <a:srgbClr val="603000">
                  <a:alpha val="100000"/>
                </a:srgbClr>
              </a:solidFill>
              <a:ln w="11113" cap="flat" cmpd="sng">
                <a:solidFill>
                  <a:srgbClr val="000000">
                    <a:alpha val="100000"/>
                  </a:srgbClr>
                </a:solidFill>
                <a:prstDash val="solid"/>
                <a:bevel/>
                <a:headEnd type="none" w="med" len="med"/>
                <a:tailEnd type="none" w="med" len="med"/>
              </a:ln>
            </p:spPr>
            <p:txBody>
              <a:bodyPr/>
              <a:p>
                <a:endParaRPr lang="zh-CN" altLang="en-US"/>
              </a:p>
            </p:txBody>
          </p:sp>
          <p:sp>
            <p:nvSpPr>
              <p:cNvPr id="32793" name="Freeform 70"/>
              <p:cNvSpPr/>
              <p:nvPr/>
            </p:nvSpPr>
            <p:spPr>
              <a:xfrm flipH="1">
                <a:off x="1320" y="545"/>
                <a:ext cx="147" cy="492"/>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pathLst>
                  <a:path w="357" h="1222">
                    <a:moveTo>
                      <a:pt x="255" y="81"/>
                    </a:moveTo>
                    <a:lnTo>
                      <a:pt x="276" y="113"/>
                    </a:lnTo>
                    <a:lnTo>
                      <a:pt x="300" y="151"/>
                    </a:lnTo>
                    <a:lnTo>
                      <a:pt x="321" y="196"/>
                    </a:lnTo>
                    <a:lnTo>
                      <a:pt x="338" y="246"/>
                    </a:lnTo>
                    <a:lnTo>
                      <a:pt x="349" y="295"/>
                    </a:lnTo>
                    <a:lnTo>
                      <a:pt x="354" y="349"/>
                    </a:lnTo>
                    <a:lnTo>
                      <a:pt x="357" y="403"/>
                    </a:lnTo>
                    <a:lnTo>
                      <a:pt x="354" y="491"/>
                    </a:lnTo>
                    <a:lnTo>
                      <a:pt x="347" y="557"/>
                    </a:lnTo>
                    <a:lnTo>
                      <a:pt x="333" y="635"/>
                    </a:lnTo>
                    <a:lnTo>
                      <a:pt x="321" y="684"/>
                    </a:lnTo>
                    <a:lnTo>
                      <a:pt x="305" y="755"/>
                    </a:lnTo>
                    <a:lnTo>
                      <a:pt x="288" y="816"/>
                    </a:lnTo>
                    <a:lnTo>
                      <a:pt x="271" y="865"/>
                    </a:lnTo>
                    <a:lnTo>
                      <a:pt x="253" y="910"/>
                    </a:lnTo>
                    <a:lnTo>
                      <a:pt x="232" y="955"/>
                    </a:lnTo>
                    <a:lnTo>
                      <a:pt x="210" y="997"/>
                    </a:lnTo>
                    <a:lnTo>
                      <a:pt x="184" y="1040"/>
                    </a:lnTo>
                    <a:lnTo>
                      <a:pt x="158" y="1075"/>
                    </a:lnTo>
                    <a:lnTo>
                      <a:pt x="132" y="1109"/>
                    </a:lnTo>
                    <a:lnTo>
                      <a:pt x="97" y="1148"/>
                    </a:lnTo>
                    <a:lnTo>
                      <a:pt x="64" y="1174"/>
                    </a:lnTo>
                    <a:lnTo>
                      <a:pt x="0" y="1222"/>
                    </a:lnTo>
                    <a:lnTo>
                      <a:pt x="0" y="0"/>
                    </a:lnTo>
                    <a:lnTo>
                      <a:pt x="208" y="15"/>
                    </a:lnTo>
                    <a:lnTo>
                      <a:pt x="255" y="81"/>
                    </a:lnTo>
                    <a:close/>
                  </a:path>
                </a:pathLst>
              </a:custGeom>
              <a:solidFill>
                <a:srgbClr val="FFFFFF">
                  <a:alpha val="100000"/>
                </a:srgbClr>
              </a:solidFill>
              <a:ln w="11113" cap="flat" cmpd="sng">
                <a:solidFill>
                  <a:srgbClr val="000000">
                    <a:alpha val="100000"/>
                  </a:srgbClr>
                </a:solidFill>
                <a:prstDash val="solid"/>
                <a:bevel/>
                <a:headEnd type="none" w="med" len="med"/>
                <a:tailEnd type="none" w="med" len="med"/>
              </a:ln>
            </p:spPr>
            <p:txBody>
              <a:bodyPr/>
              <a:p>
                <a:endParaRPr lang="zh-CN" altLang="en-US"/>
              </a:p>
            </p:txBody>
          </p:sp>
          <p:grpSp>
            <p:nvGrpSpPr>
              <p:cNvPr id="32794" name="Group 71"/>
              <p:cNvGrpSpPr/>
              <p:nvPr/>
            </p:nvGrpSpPr>
            <p:grpSpPr>
              <a:xfrm flipH="1">
                <a:off x="1310" y="540"/>
                <a:ext cx="73" cy="514"/>
                <a:chOff x="0" y="0"/>
                <a:chExt cx="89" cy="639"/>
              </a:xfrm>
            </p:grpSpPr>
            <p:sp>
              <p:nvSpPr>
                <p:cNvPr id="32821" name="Freeform 72"/>
                <p:cNvSpPr/>
                <p:nvPr/>
              </p:nvSpPr>
              <p:spPr>
                <a:xfrm>
                  <a:off x="8" y="45"/>
                  <a:ext cx="81" cy="594"/>
                </a:xfrm>
                <a:custGeom>
                  <a:avLst/>
                  <a:gdLst/>
                  <a:ahLst/>
                  <a:cxnLst>
                    <a:cxn ang="0">
                      <a:pos x="0" y="0"/>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0"/>
                    </a:cxn>
                  </a:cxnLst>
                  <a:pathLst>
                    <a:path w="163" h="1188">
                      <a:moveTo>
                        <a:pt x="0" y="0"/>
                      </a:moveTo>
                      <a:lnTo>
                        <a:pt x="38" y="19"/>
                      </a:lnTo>
                      <a:lnTo>
                        <a:pt x="65" y="57"/>
                      </a:lnTo>
                      <a:lnTo>
                        <a:pt x="81" y="82"/>
                      </a:lnTo>
                      <a:lnTo>
                        <a:pt x="93" y="102"/>
                      </a:lnTo>
                      <a:lnTo>
                        <a:pt x="109" y="132"/>
                      </a:lnTo>
                      <a:lnTo>
                        <a:pt x="123" y="170"/>
                      </a:lnTo>
                      <a:lnTo>
                        <a:pt x="137" y="214"/>
                      </a:lnTo>
                      <a:lnTo>
                        <a:pt x="151" y="271"/>
                      </a:lnTo>
                      <a:lnTo>
                        <a:pt x="156" y="316"/>
                      </a:lnTo>
                      <a:lnTo>
                        <a:pt x="163" y="370"/>
                      </a:lnTo>
                      <a:lnTo>
                        <a:pt x="161" y="438"/>
                      </a:lnTo>
                      <a:lnTo>
                        <a:pt x="154" y="540"/>
                      </a:lnTo>
                      <a:lnTo>
                        <a:pt x="142" y="629"/>
                      </a:lnTo>
                      <a:lnTo>
                        <a:pt x="93" y="1068"/>
                      </a:lnTo>
                      <a:lnTo>
                        <a:pt x="45" y="1188"/>
                      </a:lnTo>
                      <a:lnTo>
                        <a:pt x="12" y="1024"/>
                      </a:lnTo>
                      <a:lnTo>
                        <a:pt x="32" y="851"/>
                      </a:lnTo>
                      <a:lnTo>
                        <a:pt x="48" y="736"/>
                      </a:lnTo>
                      <a:lnTo>
                        <a:pt x="57" y="646"/>
                      </a:lnTo>
                      <a:lnTo>
                        <a:pt x="64" y="554"/>
                      </a:lnTo>
                      <a:lnTo>
                        <a:pt x="71" y="460"/>
                      </a:lnTo>
                      <a:lnTo>
                        <a:pt x="72" y="406"/>
                      </a:lnTo>
                      <a:lnTo>
                        <a:pt x="71" y="358"/>
                      </a:lnTo>
                      <a:lnTo>
                        <a:pt x="65" y="309"/>
                      </a:lnTo>
                      <a:lnTo>
                        <a:pt x="53" y="215"/>
                      </a:lnTo>
                      <a:lnTo>
                        <a:pt x="48" y="182"/>
                      </a:lnTo>
                      <a:lnTo>
                        <a:pt x="41" y="144"/>
                      </a:lnTo>
                      <a:lnTo>
                        <a:pt x="34" y="106"/>
                      </a:lnTo>
                      <a:lnTo>
                        <a:pt x="0" y="0"/>
                      </a:lnTo>
                      <a:close/>
                    </a:path>
                  </a:pathLst>
                </a:custGeom>
                <a:solidFill>
                  <a:srgbClr val="0000FF">
                    <a:alpha val="100000"/>
                  </a:srgbClr>
                </a:solidFill>
                <a:ln w="11113" cap="flat" cmpd="sng">
                  <a:solidFill>
                    <a:srgbClr val="000000">
                      <a:alpha val="100000"/>
                    </a:srgbClr>
                  </a:solidFill>
                  <a:prstDash val="solid"/>
                  <a:bevel/>
                  <a:headEnd type="none" w="med" len="med"/>
                  <a:tailEnd type="none" w="med" len="med"/>
                </a:ln>
              </p:spPr>
              <p:txBody>
                <a:bodyPr/>
                <a:p>
                  <a:endParaRPr lang="zh-CN" altLang="en-US"/>
                </a:p>
              </p:txBody>
            </p:sp>
            <p:sp>
              <p:nvSpPr>
                <p:cNvPr id="32822" name="Arc 73"/>
                <p:cNvSpPr/>
                <p:nvPr/>
              </p:nvSpPr>
              <p:spPr>
                <a:xfrm>
                  <a:off x="0" y="0"/>
                  <a:ext cx="29" cy="58"/>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Lst>
                  <a:pathLst>
                    <a:path w="22307" h="29828" fill="none">
                      <a:moveTo>
                        <a:pt x="-1" y="11"/>
                      </a:moveTo>
                      <a:cubicBezTo>
                        <a:pt x="235" y="3"/>
                        <a:pt x="471" y="-1"/>
                        <a:pt x="707" y="0"/>
                      </a:cubicBezTo>
                      <a:cubicBezTo>
                        <a:pt x="12636" y="0"/>
                        <a:pt x="22307" y="9670"/>
                        <a:pt x="22307" y="21600"/>
                      </a:cubicBezTo>
                      <a:cubicBezTo>
                        <a:pt x="22307" y="24422"/>
                        <a:pt x="21753" y="27218"/>
                        <a:pt x="20678" y="29828"/>
                      </a:cubicBezTo>
                    </a:path>
                    <a:path w="22307" h="29828" stroke="0">
                      <a:moveTo>
                        <a:pt x="-1" y="11"/>
                      </a:moveTo>
                      <a:cubicBezTo>
                        <a:pt x="235" y="3"/>
                        <a:pt x="471" y="-1"/>
                        <a:pt x="707" y="0"/>
                      </a:cubicBezTo>
                      <a:cubicBezTo>
                        <a:pt x="12636" y="0"/>
                        <a:pt x="22307" y="9670"/>
                        <a:pt x="22307" y="21600"/>
                      </a:cubicBezTo>
                      <a:cubicBezTo>
                        <a:pt x="22307" y="24422"/>
                        <a:pt x="21753" y="27218"/>
                        <a:pt x="20678" y="29828"/>
                      </a:cubicBezTo>
                      <a:lnTo>
                        <a:pt x="707" y="21600"/>
                      </a:lnTo>
                      <a:lnTo>
                        <a:pt x="-1" y="11"/>
                      </a:lnTo>
                      <a:close/>
                    </a:path>
                  </a:pathLst>
                </a:custGeom>
                <a:solidFill>
                  <a:srgbClr val="0000E0">
                    <a:alpha val="100000"/>
                  </a:srgbClr>
                </a:solidFill>
                <a:ln w="11113" cap="flat" cmpd="sng">
                  <a:solidFill>
                    <a:srgbClr val="000000">
                      <a:alpha val="100000"/>
                    </a:srgbClr>
                  </a:solidFill>
                  <a:prstDash val="solid"/>
                  <a:bevel/>
                  <a:headEnd type="none" w="med" len="med"/>
                  <a:tailEnd type="none" w="med" len="med"/>
                </a:ln>
              </p:spPr>
              <p:txBody>
                <a:bodyPr/>
                <a:p>
                  <a:endParaRPr lang="zh-CN" altLang="en-US"/>
                </a:p>
              </p:txBody>
            </p:sp>
          </p:grpSp>
          <p:sp>
            <p:nvSpPr>
              <p:cNvPr id="32795" name="Freeform 74"/>
              <p:cNvSpPr/>
              <p:nvPr/>
            </p:nvSpPr>
            <p:spPr>
              <a:xfrm flipH="1">
                <a:off x="1344" y="411"/>
                <a:ext cx="694" cy="740"/>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pathLst>
                  <a:path w="1684" h="1839">
                    <a:moveTo>
                      <a:pt x="1344" y="10"/>
                    </a:moveTo>
                    <a:lnTo>
                      <a:pt x="1307" y="0"/>
                    </a:lnTo>
                    <a:lnTo>
                      <a:pt x="1271" y="3"/>
                    </a:lnTo>
                    <a:lnTo>
                      <a:pt x="1228" y="12"/>
                    </a:lnTo>
                    <a:lnTo>
                      <a:pt x="1189" y="28"/>
                    </a:lnTo>
                    <a:lnTo>
                      <a:pt x="1151" y="45"/>
                    </a:lnTo>
                    <a:lnTo>
                      <a:pt x="1122" y="64"/>
                    </a:lnTo>
                    <a:lnTo>
                      <a:pt x="1071" y="101"/>
                    </a:lnTo>
                    <a:lnTo>
                      <a:pt x="1035" y="132"/>
                    </a:lnTo>
                    <a:lnTo>
                      <a:pt x="988" y="186"/>
                    </a:lnTo>
                    <a:lnTo>
                      <a:pt x="809" y="401"/>
                    </a:lnTo>
                    <a:lnTo>
                      <a:pt x="705" y="512"/>
                    </a:lnTo>
                    <a:lnTo>
                      <a:pt x="585" y="618"/>
                    </a:lnTo>
                    <a:lnTo>
                      <a:pt x="446" y="738"/>
                    </a:lnTo>
                    <a:lnTo>
                      <a:pt x="327" y="825"/>
                    </a:lnTo>
                    <a:lnTo>
                      <a:pt x="146" y="952"/>
                    </a:lnTo>
                    <a:lnTo>
                      <a:pt x="11" y="1044"/>
                    </a:lnTo>
                    <a:lnTo>
                      <a:pt x="0" y="1151"/>
                    </a:lnTo>
                    <a:lnTo>
                      <a:pt x="0" y="1249"/>
                    </a:lnTo>
                    <a:lnTo>
                      <a:pt x="9" y="1321"/>
                    </a:lnTo>
                    <a:lnTo>
                      <a:pt x="21" y="1400"/>
                    </a:lnTo>
                    <a:lnTo>
                      <a:pt x="33" y="1452"/>
                    </a:lnTo>
                    <a:lnTo>
                      <a:pt x="54" y="1504"/>
                    </a:lnTo>
                    <a:lnTo>
                      <a:pt x="75" y="1554"/>
                    </a:lnTo>
                    <a:lnTo>
                      <a:pt x="103" y="1601"/>
                    </a:lnTo>
                    <a:lnTo>
                      <a:pt x="144" y="1653"/>
                    </a:lnTo>
                    <a:lnTo>
                      <a:pt x="184" y="1688"/>
                    </a:lnTo>
                    <a:lnTo>
                      <a:pt x="236" y="1723"/>
                    </a:lnTo>
                    <a:lnTo>
                      <a:pt x="289" y="1754"/>
                    </a:lnTo>
                    <a:lnTo>
                      <a:pt x="358" y="1782"/>
                    </a:lnTo>
                    <a:lnTo>
                      <a:pt x="440" y="1808"/>
                    </a:lnTo>
                    <a:lnTo>
                      <a:pt x="507" y="1823"/>
                    </a:lnTo>
                    <a:lnTo>
                      <a:pt x="577" y="1834"/>
                    </a:lnTo>
                    <a:lnTo>
                      <a:pt x="650" y="1839"/>
                    </a:lnTo>
                    <a:lnTo>
                      <a:pt x="728" y="1835"/>
                    </a:lnTo>
                    <a:lnTo>
                      <a:pt x="783" y="1827"/>
                    </a:lnTo>
                    <a:lnTo>
                      <a:pt x="835" y="1816"/>
                    </a:lnTo>
                    <a:lnTo>
                      <a:pt x="903" y="1799"/>
                    </a:lnTo>
                    <a:lnTo>
                      <a:pt x="972" y="1771"/>
                    </a:lnTo>
                    <a:lnTo>
                      <a:pt x="1141" y="1700"/>
                    </a:lnTo>
                    <a:lnTo>
                      <a:pt x="1288" y="1631"/>
                    </a:lnTo>
                    <a:lnTo>
                      <a:pt x="1432" y="1532"/>
                    </a:lnTo>
                    <a:lnTo>
                      <a:pt x="1478" y="1481"/>
                    </a:lnTo>
                    <a:lnTo>
                      <a:pt x="1521" y="1429"/>
                    </a:lnTo>
                    <a:lnTo>
                      <a:pt x="1566" y="1365"/>
                    </a:lnTo>
                    <a:lnTo>
                      <a:pt x="1609" y="1276"/>
                    </a:lnTo>
                    <a:lnTo>
                      <a:pt x="1641" y="1198"/>
                    </a:lnTo>
                    <a:lnTo>
                      <a:pt x="1660" y="1136"/>
                    </a:lnTo>
                    <a:lnTo>
                      <a:pt x="1674" y="1068"/>
                    </a:lnTo>
                    <a:lnTo>
                      <a:pt x="1682" y="995"/>
                    </a:lnTo>
                    <a:lnTo>
                      <a:pt x="1682" y="926"/>
                    </a:lnTo>
                    <a:lnTo>
                      <a:pt x="1684" y="860"/>
                    </a:lnTo>
                    <a:lnTo>
                      <a:pt x="1681" y="785"/>
                    </a:lnTo>
                    <a:lnTo>
                      <a:pt x="1679" y="703"/>
                    </a:lnTo>
                    <a:lnTo>
                      <a:pt x="1674" y="648"/>
                    </a:lnTo>
                    <a:lnTo>
                      <a:pt x="1665" y="570"/>
                    </a:lnTo>
                    <a:lnTo>
                      <a:pt x="1660" y="512"/>
                    </a:lnTo>
                    <a:lnTo>
                      <a:pt x="1648" y="469"/>
                    </a:lnTo>
                    <a:lnTo>
                      <a:pt x="1636" y="427"/>
                    </a:lnTo>
                    <a:lnTo>
                      <a:pt x="1620" y="389"/>
                    </a:lnTo>
                    <a:lnTo>
                      <a:pt x="1597" y="349"/>
                    </a:lnTo>
                    <a:lnTo>
                      <a:pt x="1571" y="309"/>
                    </a:lnTo>
                    <a:lnTo>
                      <a:pt x="1545" y="269"/>
                    </a:lnTo>
                    <a:lnTo>
                      <a:pt x="1516" y="229"/>
                    </a:lnTo>
                    <a:lnTo>
                      <a:pt x="1344" y="10"/>
                    </a:lnTo>
                    <a:close/>
                  </a:path>
                </a:pathLst>
              </a:custGeom>
              <a:solidFill>
                <a:srgbClr val="804000">
                  <a:alpha val="100000"/>
                </a:srgbClr>
              </a:solidFill>
              <a:ln w="11113" cap="flat" cmpd="sng">
                <a:solidFill>
                  <a:srgbClr val="000000">
                    <a:alpha val="100000"/>
                  </a:srgbClr>
                </a:solidFill>
                <a:prstDash val="solid"/>
                <a:bevel/>
                <a:headEnd type="none" w="med" len="med"/>
                <a:tailEnd type="none" w="med" len="med"/>
              </a:ln>
            </p:spPr>
            <p:txBody>
              <a:bodyPr/>
              <a:p>
                <a:endParaRPr lang="zh-CN" altLang="en-US"/>
              </a:p>
            </p:txBody>
          </p:sp>
          <p:sp>
            <p:nvSpPr>
              <p:cNvPr id="32796" name="Freeform 75"/>
              <p:cNvSpPr/>
              <p:nvPr/>
            </p:nvSpPr>
            <p:spPr>
              <a:xfrm flipH="1">
                <a:off x="1366" y="422"/>
                <a:ext cx="148" cy="609"/>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pathLst>
                  <a:path w="360" h="1515">
                    <a:moveTo>
                      <a:pt x="0" y="0"/>
                    </a:moveTo>
                    <a:lnTo>
                      <a:pt x="68" y="179"/>
                    </a:lnTo>
                    <a:lnTo>
                      <a:pt x="117" y="330"/>
                    </a:lnTo>
                    <a:lnTo>
                      <a:pt x="134" y="429"/>
                    </a:lnTo>
                    <a:lnTo>
                      <a:pt x="243" y="407"/>
                    </a:lnTo>
                    <a:lnTo>
                      <a:pt x="177" y="570"/>
                    </a:lnTo>
                    <a:lnTo>
                      <a:pt x="214" y="596"/>
                    </a:lnTo>
                    <a:lnTo>
                      <a:pt x="242" y="636"/>
                    </a:lnTo>
                    <a:lnTo>
                      <a:pt x="257" y="692"/>
                    </a:lnTo>
                    <a:lnTo>
                      <a:pt x="268" y="785"/>
                    </a:lnTo>
                    <a:lnTo>
                      <a:pt x="274" y="902"/>
                    </a:lnTo>
                    <a:lnTo>
                      <a:pt x="276" y="956"/>
                    </a:lnTo>
                    <a:lnTo>
                      <a:pt x="274" y="1016"/>
                    </a:lnTo>
                    <a:lnTo>
                      <a:pt x="269" y="1070"/>
                    </a:lnTo>
                    <a:lnTo>
                      <a:pt x="259" y="1159"/>
                    </a:lnTo>
                    <a:lnTo>
                      <a:pt x="252" y="1204"/>
                    </a:lnTo>
                    <a:lnTo>
                      <a:pt x="242" y="1252"/>
                    </a:lnTo>
                    <a:lnTo>
                      <a:pt x="231" y="1287"/>
                    </a:lnTo>
                    <a:lnTo>
                      <a:pt x="215" y="1334"/>
                    </a:lnTo>
                    <a:lnTo>
                      <a:pt x="203" y="1364"/>
                    </a:lnTo>
                    <a:lnTo>
                      <a:pt x="186" y="1397"/>
                    </a:lnTo>
                    <a:lnTo>
                      <a:pt x="165" y="1433"/>
                    </a:lnTo>
                    <a:lnTo>
                      <a:pt x="143" y="1463"/>
                    </a:lnTo>
                    <a:lnTo>
                      <a:pt x="103" y="1515"/>
                    </a:lnTo>
                    <a:lnTo>
                      <a:pt x="150" y="1480"/>
                    </a:lnTo>
                    <a:lnTo>
                      <a:pt x="186" y="1437"/>
                    </a:lnTo>
                    <a:lnTo>
                      <a:pt x="214" y="1400"/>
                    </a:lnTo>
                    <a:lnTo>
                      <a:pt x="238" y="1364"/>
                    </a:lnTo>
                    <a:lnTo>
                      <a:pt x="261" y="1324"/>
                    </a:lnTo>
                    <a:lnTo>
                      <a:pt x="283" y="1277"/>
                    </a:lnTo>
                    <a:lnTo>
                      <a:pt x="304" y="1225"/>
                    </a:lnTo>
                    <a:lnTo>
                      <a:pt x="318" y="1183"/>
                    </a:lnTo>
                    <a:lnTo>
                      <a:pt x="334" y="1131"/>
                    </a:lnTo>
                    <a:lnTo>
                      <a:pt x="344" y="1084"/>
                    </a:lnTo>
                    <a:lnTo>
                      <a:pt x="353" y="1018"/>
                    </a:lnTo>
                    <a:lnTo>
                      <a:pt x="358" y="943"/>
                    </a:lnTo>
                    <a:lnTo>
                      <a:pt x="360" y="857"/>
                    </a:lnTo>
                    <a:lnTo>
                      <a:pt x="356" y="778"/>
                    </a:lnTo>
                    <a:lnTo>
                      <a:pt x="354" y="733"/>
                    </a:lnTo>
                    <a:lnTo>
                      <a:pt x="349" y="652"/>
                    </a:lnTo>
                    <a:lnTo>
                      <a:pt x="346" y="603"/>
                    </a:lnTo>
                    <a:lnTo>
                      <a:pt x="339" y="551"/>
                    </a:lnTo>
                    <a:lnTo>
                      <a:pt x="334" y="513"/>
                    </a:lnTo>
                    <a:lnTo>
                      <a:pt x="325" y="469"/>
                    </a:lnTo>
                    <a:lnTo>
                      <a:pt x="307" y="417"/>
                    </a:lnTo>
                    <a:lnTo>
                      <a:pt x="288" y="377"/>
                    </a:lnTo>
                    <a:lnTo>
                      <a:pt x="266" y="343"/>
                    </a:lnTo>
                    <a:lnTo>
                      <a:pt x="235" y="301"/>
                    </a:lnTo>
                    <a:lnTo>
                      <a:pt x="186" y="233"/>
                    </a:lnTo>
                    <a:lnTo>
                      <a:pt x="146" y="181"/>
                    </a:lnTo>
                    <a:lnTo>
                      <a:pt x="0" y="0"/>
                    </a:lnTo>
                    <a:close/>
                  </a:path>
                </a:pathLst>
              </a:custGeom>
              <a:solidFill>
                <a:srgbClr val="804000">
                  <a:alpha val="100000"/>
                </a:srgbClr>
              </a:solidFill>
              <a:ln w="11113" cap="flat" cmpd="sng">
                <a:solidFill>
                  <a:srgbClr val="000000">
                    <a:alpha val="100000"/>
                  </a:srgbClr>
                </a:solidFill>
                <a:prstDash val="solid"/>
                <a:bevel/>
                <a:headEnd type="none" w="med" len="med"/>
                <a:tailEnd type="none" w="med" len="med"/>
              </a:ln>
            </p:spPr>
            <p:txBody>
              <a:bodyPr/>
              <a:p>
                <a:endParaRPr lang="zh-CN" altLang="en-US"/>
              </a:p>
            </p:txBody>
          </p:sp>
          <p:grpSp>
            <p:nvGrpSpPr>
              <p:cNvPr id="32797" name="Group 76"/>
              <p:cNvGrpSpPr/>
              <p:nvPr/>
            </p:nvGrpSpPr>
            <p:grpSpPr>
              <a:xfrm rot="-1020506">
                <a:off x="1078" y="0"/>
                <a:ext cx="426" cy="642"/>
                <a:chOff x="0" y="0"/>
                <a:chExt cx="426" cy="642"/>
              </a:xfrm>
            </p:grpSpPr>
            <p:grpSp>
              <p:nvGrpSpPr>
                <p:cNvPr id="32806" name="Group 77"/>
                <p:cNvGrpSpPr/>
                <p:nvPr/>
              </p:nvGrpSpPr>
              <p:grpSpPr>
                <a:xfrm flipH="1">
                  <a:off x="0" y="0"/>
                  <a:ext cx="426" cy="599"/>
                  <a:chOff x="0" y="0"/>
                  <a:chExt cx="516" cy="744"/>
                </a:xfrm>
              </p:grpSpPr>
              <p:grpSp>
                <p:nvGrpSpPr>
                  <p:cNvPr id="32816" name="Group 78"/>
                  <p:cNvGrpSpPr/>
                  <p:nvPr/>
                </p:nvGrpSpPr>
                <p:grpSpPr>
                  <a:xfrm>
                    <a:off x="0" y="0"/>
                    <a:ext cx="516" cy="744"/>
                    <a:chOff x="0" y="0"/>
                    <a:chExt cx="516" cy="744"/>
                  </a:xfrm>
                </p:grpSpPr>
                <p:sp>
                  <p:nvSpPr>
                    <p:cNvPr id="32818" name="Freeform 79"/>
                    <p:cNvSpPr/>
                    <p:nvPr/>
                  </p:nvSpPr>
                  <p:spPr>
                    <a:xfrm>
                      <a:off x="0" y="0"/>
                      <a:ext cx="516" cy="744"/>
                    </a:xfrm>
                    <a:custGeom>
                      <a:avLst/>
                      <a:gdLst/>
                      <a:ahLst/>
                      <a:cxnLst>
                        <a:cxn ang="0">
                          <a:pos x="1" y="1"/>
                        </a:cxn>
                        <a:cxn ang="0">
                          <a:pos x="1" y="1"/>
                        </a:cxn>
                        <a:cxn ang="0">
                          <a:pos x="1" y="0"/>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Lst>
                      <a:pathLst>
                        <a:path w="1032" h="1488">
                          <a:moveTo>
                            <a:pt x="743" y="54"/>
                          </a:moveTo>
                          <a:lnTo>
                            <a:pt x="686" y="28"/>
                          </a:lnTo>
                          <a:lnTo>
                            <a:pt x="620" y="16"/>
                          </a:lnTo>
                          <a:lnTo>
                            <a:pt x="570" y="11"/>
                          </a:lnTo>
                          <a:lnTo>
                            <a:pt x="495" y="0"/>
                          </a:lnTo>
                          <a:lnTo>
                            <a:pt x="419" y="0"/>
                          </a:lnTo>
                          <a:lnTo>
                            <a:pt x="334" y="11"/>
                          </a:lnTo>
                          <a:lnTo>
                            <a:pt x="282" y="25"/>
                          </a:lnTo>
                          <a:lnTo>
                            <a:pt x="186" y="58"/>
                          </a:lnTo>
                          <a:lnTo>
                            <a:pt x="115" y="85"/>
                          </a:lnTo>
                          <a:lnTo>
                            <a:pt x="141" y="101"/>
                          </a:lnTo>
                          <a:lnTo>
                            <a:pt x="87" y="160"/>
                          </a:lnTo>
                          <a:lnTo>
                            <a:pt x="49" y="205"/>
                          </a:lnTo>
                          <a:lnTo>
                            <a:pt x="98" y="219"/>
                          </a:lnTo>
                          <a:lnTo>
                            <a:pt x="33" y="285"/>
                          </a:lnTo>
                          <a:lnTo>
                            <a:pt x="77" y="280"/>
                          </a:lnTo>
                          <a:lnTo>
                            <a:pt x="11" y="367"/>
                          </a:lnTo>
                          <a:lnTo>
                            <a:pt x="54" y="382"/>
                          </a:lnTo>
                          <a:lnTo>
                            <a:pt x="37" y="403"/>
                          </a:lnTo>
                          <a:lnTo>
                            <a:pt x="21" y="427"/>
                          </a:lnTo>
                          <a:lnTo>
                            <a:pt x="0" y="474"/>
                          </a:lnTo>
                          <a:lnTo>
                            <a:pt x="49" y="459"/>
                          </a:lnTo>
                          <a:lnTo>
                            <a:pt x="87" y="502"/>
                          </a:lnTo>
                          <a:lnTo>
                            <a:pt x="73" y="511"/>
                          </a:lnTo>
                          <a:lnTo>
                            <a:pt x="51" y="528"/>
                          </a:lnTo>
                          <a:lnTo>
                            <a:pt x="33" y="551"/>
                          </a:lnTo>
                          <a:lnTo>
                            <a:pt x="21" y="573"/>
                          </a:lnTo>
                          <a:lnTo>
                            <a:pt x="16" y="594"/>
                          </a:lnTo>
                          <a:lnTo>
                            <a:pt x="14" y="618"/>
                          </a:lnTo>
                          <a:lnTo>
                            <a:pt x="16" y="645"/>
                          </a:lnTo>
                          <a:lnTo>
                            <a:pt x="21" y="672"/>
                          </a:lnTo>
                          <a:lnTo>
                            <a:pt x="35" y="698"/>
                          </a:lnTo>
                          <a:lnTo>
                            <a:pt x="59" y="724"/>
                          </a:lnTo>
                          <a:lnTo>
                            <a:pt x="82" y="742"/>
                          </a:lnTo>
                          <a:lnTo>
                            <a:pt x="106" y="759"/>
                          </a:lnTo>
                          <a:lnTo>
                            <a:pt x="125" y="775"/>
                          </a:lnTo>
                          <a:lnTo>
                            <a:pt x="164" y="808"/>
                          </a:lnTo>
                          <a:lnTo>
                            <a:pt x="202" y="872"/>
                          </a:lnTo>
                          <a:lnTo>
                            <a:pt x="207" y="947"/>
                          </a:lnTo>
                          <a:lnTo>
                            <a:pt x="200" y="992"/>
                          </a:lnTo>
                          <a:lnTo>
                            <a:pt x="167" y="1068"/>
                          </a:lnTo>
                          <a:lnTo>
                            <a:pt x="125" y="1143"/>
                          </a:lnTo>
                          <a:lnTo>
                            <a:pt x="460" y="1488"/>
                          </a:lnTo>
                          <a:lnTo>
                            <a:pt x="516" y="1367"/>
                          </a:lnTo>
                          <a:lnTo>
                            <a:pt x="561" y="1322"/>
                          </a:lnTo>
                          <a:lnTo>
                            <a:pt x="603" y="1292"/>
                          </a:lnTo>
                          <a:lnTo>
                            <a:pt x="653" y="1266"/>
                          </a:lnTo>
                          <a:lnTo>
                            <a:pt x="710" y="1249"/>
                          </a:lnTo>
                          <a:lnTo>
                            <a:pt x="768" y="1223"/>
                          </a:lnTo>
                          <a:lnTo>
                            <a:pt x="811" y="1204"/>
                          </a:lnTo>
                          <a:lnTo>
                            <a:pt x="842" y="1174"/>
                          </a:lnTo>
                          <a:lnTo>
                            <a:pt x="860" y="1145"/>
                          </a:lnTo>
                          <a:lnTo>
                            <a:pt x="877" y="1106"/>
                          </a:lnTo>
                          <a:lnTo>
                            <a:pt x="887" y="1072"/>
                          </a:lnTo>
                          <a:lnTo>
                            <a:pt x="896" y="1037"/>
                          </a:lnTo>
                          <a:lnTo>
                            <a:pt x="901" y="990"/>
                          </a:lnTo>
                          <a:lnTo>
                            <a:pt x="907" y="921"/>
                          </a:lnTo>
                          <a:lnTo>
                            <a:pt x="907" y="846"/>
                          </a:lnTo>
                          <a:lnTo>
                            <a:pt x="926" y="842"/>
                          </a:lnTo>
                          <a:lnTo>
                            <a:pt x="946" y="837"/>
                          </a:lnTo>
                          <a:lnTo>
                            <a:pt x="972" y="823"/>
                          </a:lnTo>
                          <a:lnTo>
                            <a:pt x="995" y="808"/>
                          </a:lnTo>
                          <a:lnTo>
                            <a:pt x="1012" y="783"/>
                          </a:lnTo>
                          <a:lnTo>
                            <a:pt x="1026" y="759"/>
                          </a:lnTo>
                          <a:lnTo>
                            <a:pt x="1032" y="728"/>
                          </a:lnTo>
                          <a:lnTo>
                            <a:pt x="1028" y="691"/>
                          </a:lnTo>
                          <a:lnTo>
                            <a:pt x="1012" y="655"/>
                          </a:lnTo>
                          <a:lnTo>
                            <a:pt x="999" y="625"/>
                          </a:lnTo>
                          <a:lnTo>
                            <a:pt x="978" y="594"/>
                          </a:lnTo>
                          <a:lnTo>
                            <a:pt x="929" y="520"/>
                          </a:lnTo>
                          <a:lnTo>
                            <a:pt x="919" y="490"/>
                          </a:lnTo>
                          <a:lnTo>
                            <a:pt x="919" y="448"/>
                          </a:lnTo>
                          <a:lnTo>
                            <a:pt x="913" y="339"/>
                          </a:lnTo>
                          <a:lnTo>
                            <a:pt x="903" y="283"/>
                          </a:lnTo>
                          <a:lnTo>
                            <a:pt x="889" y="224"/>
                          </a:lnTo>
                          <a:lnTo>
                            <a:pt x="863" y="176"/>
                          </a:lnTo>
                          <a:lnTo>
                            <a:pt x="839" y="136"/>
                          </a:lnTo>
                          <a:lnTo>
                            <a:pt x="809" y="101"/>
                          </a:lnTo>
                          <a:lnTo>
                            <a:pt x="778" y="75"/>
                          </a:lnTo>
                          <a:lnTo>
                            <a:pt x="743" y="54"/>
                          </a:lnTo>
                          <a:close/>
                        </a:path>
                      </a:pathLst>
                    </a:custGeom>
                    <a:solidFill>
                      <a:srgbClr val="FFE0C0">
                        <a:alpha val="100000"/>
                      </a:srgbClr>
                    </a:solidFill>
                    <a:ln w="11113" cap="flat" cmpd="sng">
                      <a:solidFill>
                        <a:srgbClr val="804000">
                          <a:alpha val="100000"/>
                        </a:srgbClr>
                      </a:solidFill>
                      <a:prstDash val="solid"/>
                      <a:bevel/>
                      <a:headEnd type="none" w="med" len="med"/>
                      <a:tailEnd type="none" w="med" len="med"/>
                    </a:ln>
                  </p:spPr>
                  <p:txBody>
                    <a:bodyPr/>
                    <a:p>
                      <a:endParaRPr lang="zh-CN" altLang="en-US"/>
                    </a:p>
                  </p:txBody>
                </p:sp>
                <p:sp>
                  <p:nvSpPr>
                    <p:cNvPr id="32819" name="Freeform 80"/>
                    <p:cNvSpPr/>
                    <p:nvPr/>
                  </p:nvSpPr>
                  <p:spPr>
                    <a:xfrm>
                      <a:off x="366" y="501"/>
                      <a:ext cx="80" cy="14"/>
                    </a:xfrm>
                    <a:custGeom>
                      <a:avLst/>
                      <a:gdLst/>
                      <a:ahLst/>
                      <a:cxnLst>
                        <a:cxn ang="0">
                          <a:pos x="0" y="1"/>
                        </a:cxn>
                        <a:cxn ang="0">
                          <a:pos x="0" y="0"/>
                        </a:cxn>
                        <a:cxn ang="0">
                          <a:pos x="0" y="0"/>
                        </a:cxn>
                        <a:cxn ang="0">
                          <a:pos x="0" y="1"/>
                        </a:cxn>
                        <a:cxn ang="0">
                          <a:pos x="0" y="1"/>
                        </a:cxn>
                        <a:cxn ang="0">
                          <a:pos x="0" y="1"/>
                        </a:cxn>
                      </a:cxnLst>
                      <a:pathLst>
                        <a:path w="162" h="28">
                          <a:moveTo>
                            <a:pt x="162" y="7"/>
                          </a:moveTo>
                          <a:lnTo>
                            <a:pt x="113" y="0"/>
                          </a:lnTo>
                          <a:lnTo>
                            <a:pt x="71" y="0"/>
                          </a:lnTo>
                          <a:lnTo>
                            <a:pt x="42" y="5"/>
                          </a:lnTo>
                          <a:lnTo>
                            <a:pt x="14" y="18"/>
                          </a:lnTo>
                          <a:lnTo>
                            <a:pt x="0" y="28"/>
                          </a:lnTo>
                        </a:path>
                      </a:pathLst>
                    </a:custGeom>
                    <a:noFill/>
                    <a:ln w="11113" cap="flat" cmpd="sng">
                      <a:solidFill>
                        <a:srgbClr val="804000">
                          <a:alpha val="100000"/>
                        </a:srgbClr>
                      </a:solidFill>
                      <a:prstDash val="solid"/>
                      <a:bevel/>
                      <a:headEnd type="none" w="med" len="med"/>
                      <a:tailEnd type="none" w="med" len="med"/>
                    </a:ln>
                  </p:spPr>
                  <p:txBody>
                    <a:bodyPr/>
                    <a:p>
                      <a:endParaRPr lang="zh-CN" altLang="en-US"/>
                    </a:p>
                  </p:txBody>
                </p:sp>
                <p:sp>
                  <p:nvSpPr>
                    <p:cNvPr id="32820" name="Arc 81"/>
                    <p:cNvSpPr/>
                    <p:nvPr/>
                  </p:nvSpPr>
                  <p:spPr>
                    <a:xfrm>
                      <a:off x="25" y="265"/>
                      <a:ext cx="38" cy="55"/>
                    </a:xfrm>
                    <a:custGeom>
                      <a:avLst/>
                      <a:gdLst/>
                      <a:ahLst/>
                      <a:cxnLst>
                        <a:cxn ang="0">
                          <a:pos x="0" y="0"/>
                        </a:cxn>
                        <a:cxn ang="0">
                          <a:pos x="0" y="0"/>
                        </a:cxn>
                        <a:cxn ang="0">
                          <a:pos x="0" y="0"/>
                        </a:cxn>
                        <a:cxn ang="0">
                          <a:pos x="0" y="0"/>
                        </a:cxn>
                        <a:cxn ang="0">
                          <a:pos x="0" y="0"/>
                        </a:cxn>
                        <a:cxn ang="0">
                          <a:pos x="0" y="0"/>
                        </a:cxn>
                        <a:cxn ang="0">
                          <a:pos x="0" y="0"/>
                        </a:cxn>
                        <a:cxn ang="0">
                          <a:pos x="0" y="0"/>
                        </a:cxn>
                      </a:cxnLst>
                      <a:pathLst>
                        <a:path w="21600" h="21966" fill="none">
                          <a:moveTo>
                            <a:pt x="3" y="21965"/>
                          </a:moveTo>
                          <a:cubicBezTo>
                            <a:pt x="1" y="21844"/>
                            <a:pt x="0" y="21722"/>
                            <a:pt x="0" y="21600"/>
                          </a:cubicBezTo>
                          <a:cubicBezTo>
                            <a:pt x="-1" y="9670"/>
                            <a:pt x="9670" y="0"/>
                            <a:pt x="21599" y="0"/>
                          </a:cubicBezTo>
                        </a:path>
                        <a:path w="21600" h="21966" stroke="0">
                          <a:moveTo>
                            <a:pt x="3" y="21965"/>
                          </a:moveTo>
                          <a:cubicBezTo>
                            <a:pt x="1" y="21844"/>
                            <a:pt x="0" y="21722"/>
                            <a:pt x="0" y="21600"/>
                          </a:cubicBezTo>
                          <a:cubicBezTo>
                            <a:pt x="-1" y="9670"/>
                            <a:pt x="9670" y="0"/>
                            <a:pt x="21599" y="0"/>
                          </a:cubicBezTo>
                          <a:lnTo>
                            <a:pt x="21600" y="21600"/>
                          </a:lnTo>
                          <a:lnTo>
                            <a:pt x="3" y="21965"/>
                          </a:lnTo>
                          <a:close/>
                        </a:path>
                      </a:pathLst>
                    </a:custGeom>
                    <a:noFill/>
                    <a:ln w="11113" cap="flat" cmpd="sng">
                      <a:solidFill>
                        <a:srgbClr val="804000">
                          <a:alpha val="100000"/>
                        </a:srgbClr>
                      </a:solidFill>
                      <a:prstDash val="solid"/>
                      <a:bevel/>
                      <a:headEnd type="none" w="med" len="med"/>
                      <a:tailEnd type="none" w="med" len="med"/>
                    </a:ln>
                  </p:spPr>
                  <p:txBody>
                    <a:bodyPr/>
                    <a:p>
                      <a:endParaRPr lang="zh-CN" altLang="en-US"/>
                    </a:p>
                  </p:txBody>
                </p:sp>
              </p:grpSp>
              <p:sp>
                <p:nvSpPr>
                  <p:cNvPr id="32817" name="Freeform 82"/>
                  <p:cNvSpPr/>
                  <p:nvPr/>
                </p:nvSpPr>
                <p:spPr>
                  <a:xfrm>
                    <a:off x="0" y="0"/>
                    <a:ext cx="387" cy="323"/>
                  </a:xfrm>
                  <a:custGeom>
                    <a:avLst/>
                    <a:gdLst/>
                    <a:ahLst/>
                    <a:cxnLst>
                      <a:cxn ang="0">
                        <a:pos x="0" y="1"/>
                      </a:cxn>
                      <a:cxn ang="0">
                        <a:pos x="0" y="1"/>
                      </a:cxn>
                      <a:cxn ang="0">
                        <a:pos x="0" y="0"/>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Lst>
                    <a:pathLst>
                      <a:path w="775" h="646">
                        <a:moveTo>
                          <a:pt x="740" y="54"/>
                        </a:moveTo>
                        <a:lnTo>
                          <a:pt x="683" y="28"/>
                        </a:lnTo>
                        <a:lnTo>
                          <a:pt x="617" y="16"/>
                        </a:lnTo>
                        <a:lnTo>
                          <a:pt x="568" y="11"/>
                        </a:lnTo>
                        <a:lnTo>
                          <a:pt x="493" y="0"/>
                        </a:lnTo>
                        <a:lnTo>
                          <a:pt x="417" y="0"/>
                        </a:lnTo>
                        <a:lnTo>
                          <a:pt x="332" y="11"/>
                        </a:lnTo>
                        <a:lnTo>
                          <a:pt x="280" y="25"/>
                        </a:lnTo>
                        <a:lnTo>
                          <a:pt x="186" y="58"/>
                        </a:lnTo>
                        <a:lnTo>
                          <a:pt x="115" y="85"/>
                        </a:lnTo>
                        <a:lnTo>
                          <a:pt x="141" y="101"/>
                        </a:lnTo>
                        <a:lnTo>
                          <a:pt x="87" y="160"/>
                        </a:lnTo>
                        <a:lnTo>
                          <a:pt x="49" y="203"/>
                        </a:lnTo>
                        <a:lnTo>
                          <a:pt x="98" y="217"/>
                        </a:lnTo>
                        <a:lnTo>
                          <a:pt x="33" y="283"/>
                        </a:lnTo>
                        <a:lnTo>
                          <a:pt x="77" y="278"/>
                        </a:lnTo>
                        <a:lnTo>
                          <a:pt x="11" y="365"/>
                        </a:lnTo>
                        <a:lnTo>
                          <a:pt x="54" y="381"/>
                        </a:lnTo>
                        <a:lnTo>
                          <a:pt x="37" y="401"/>
                        </a:lnTo>
                        <a:lnTo>
                          <a:pt x="21" y="426"/>
                        </a:lnTo>
                        <a:lnTo>
                          <a:pt x="0" y="473"/>
                        </a:lnTo>
                        <a:lnTo>
                          <a:pt x="49" y="457"/>
                        </a:lnTo>
                        <a:lnTo>
                          <a:pt x="87" y="506"/>
                        </a:lnTo>
                        <a:lnTo>
                          <a:pt x="110" y="497"/>
                        </a:lnTo>
                        <a:lnTo>
                          <a:pt x="134" y="493"/>
                        </a:lnTo>
                        <a:lnTo>
                          <a:pt x="164" y="499"/>
                        </a:lnTo>
                        <a:lnTo>
                          <a:pt x="186" y="509"/>
                        </a:lnTo>
                        <a:lnTo>
                          <a:pt x="200" y="535"/>
                        </a:lnTo>
                        <a:lnTo>
                          <a:pt x="209" y="559"/>
                        </a:lnTo>
                        <a:lnTo>
                          <a:pt x="217" y="577"/>
                        </a:lnTo>
                        <a:lnTo>
                          <a:pt x="235" y="598"/>
                        </a:lnTo>
                        <a:lnTo>
                          <a:pt x="249" y="612"/>
                        </a:lnTo>
                        <a:lnTo>
                          <a:pt x="273" y="646"/>
                        </a:lnTo>
                        <a:lnTo>
                          <a:pt x="268" y="598"/>
                        </a:lnTo>
                        <a:lnTo>
                          <a:pt x="273" y="575"/>
                        </a:lnTo>
                        <a:lnTo>
                          <a:pt x="290" y="546"/>
                        </a:lnTo>
                        <a:lnTo>
                          <a:pt x="316" y="516"/>
                        </a:lnTo>
                        <a:lnTo>
                          <a:pt x="346" y="480"/>
                        </a:lnTo>
                        <a:lnTo>
                          <a:pt x="360" y="455"/>
                        </a:lnTo>
                        <a:lnTo>
                          <a:pt x="372" y="433"/>
                        </a:lnTo>
                        <a:lnTo>
                          <a:pt x="396" y="419"/>
                        </a:lnTo>
                        <a:lnTo>
                          <a:pt x="431" y="403"/>
                        </a:lnTo>
                        <a:lnTo>
                          <a:pt x="443" y="388"/>
                        </a:lnTo>
                        <a:lnTo>
                          <a:pt x="453" y="368"/>
                        </a:lnTo>
                        <a:lnTo>
                          <a:pt x="462" y="348"/>
                        </a:lnTo>
                        <a:lnTo>
                          <a:pt x="457" y="299"/>
                        </a:lnTo>
                        <a:lnTo>
                          <a:pt x="447" y="266"/>
                        </a:lnTo>
                        <a:lnTo>
                          <a:pt x="427" y="245"/>
                        </a:lnTo>
                        <a:lnTo>
                          <a:pt x="419" y="228"/>
                        </a:lnTo>
                        <a:lnTo>
                          <a:pt x="408" y="216"/>
                        </a:lnTo>
                        <a:lnTo>
                          <a:pt x="400" y="198"/>
                        </a:lnTo>
                        <a:lnTo>
                          <a:pt x="401" y="170"/>
                        </a:lnTo>
                        <a:lnTo>
                          <a:pt x="412" y="148"/>
                        </a:lnTo>
                        <a:lnTo>
                          <a:pt x="433" y="132"/>
                        </a:lnTo>
                        <a:lnTo>
                          <a:pt x="455" y="122"/>
                        </a:lnTo>
                        <a:lnTo>
                          <a:pt x="481" y="113"/>
                        </a:lnTo>
                        <a:lnTo>
                          <a:pt x="512" y="115"/>
                        </a:lnTo>
                        <a:lnTo>
                          <a:pt x="493" y="98"/>
                        </a:lnTo>
                        <a:lnTo>
                          <a:pt x="495" y="85"/>
                        </a:lnTo>
                        <a:lnTo>
                          <a:pt x="504" y="77"/>
                        </a:lnTo>
                        <a:lnTo>
                          <a:pt x="521" y="72"/>
                        </a:lnTo>
                        <a:lnTo>
                          <a:pt x="551" y="73"/>
                        </a:lnTo>
                        <a:lnTo>
                          <a:pt x="578" y="77"/>
                        </a:lnTo>
                        <a:lnTo>
                          <a:pt x="599" y="75"/>
                        </a:lnTo>
                        <a:lnTo>
                          <a:pt x="627" y="65"/>
                        </a:lnTo>
                        <a:lnTo>
                          <a:pt x="653" y="56"/>
                        </a:lnTo>
                        <a:lnTo>
                          <a:pt x="684" y="58"/>
                        </a:lnTo>
                        <a:lnTo>
                          <a:pt x="717" y="61"/>
                        </a:lnTo>
                        <a:lnTo>
                          <a:pt x="775" y="75"/>
                        </a:lnTo>
                        <a:lnTo>
                          <a:pt x="740" y="54"/>
                        </a:lnTo>
                        <a:close/>
                      </a:path>
                    </a:pathLst>
                  </a:custGeom>
                  <a:solidFill>
                    <a:srgbClr val="804000">
                      <a:alpha val="100000"/>
                    </a:srgbClr>
                  </a:solidFill>
                  <a:ln w="9525">
                    <a:noFill/>
                  </a:ln>
                </p:spPr>
                <p:txBody>
                  <a:bodyPr/>
                  <a:p>
                    <a:endParaRPr lang="zh-CN" altLang="en-US"/>
                  </a:p>
                </p:txBody>
              </p:sp>
            </p:grpSp>
            <p:sp>
              <p:nvSpPr>
                <p:cNvPr id="32807" name="Freeform 83"/>
                <p:cNvSpPr/>
                <p:nvPr/>
              </p:nvSpPr>
              <p:spPr>
                <a:xfrm flipH="1">
                  <a:off x="185" y="444"/>
                  <a:ext cx="180" cy="198"/>
                </a:xfrm>
                <a:custGeom>
                  <a:avLst/>
                  <a:gdLst/>
                  <a:ahLst/>
                  <a:cxnLst>
                    <a:cxn ang="0">
                      <a:pos x="0" y="0"/>
                    </a:cxn>
                    <a:cxn ang="0">
                      <a:pos x="0" y="0"/>
                    </a:cxn>
                    <a:cxn ang="0">
                      <a:pos x="0" y="0"/>
                    </a:cxn>
                    <a:cxn ang="0">
                      <a:pos x="0" y="0"/>
                    </a:cxn>
                  </a:cxnLst>
                  <a:pathLst>
                    <a:path w="438" h="491">
                      <a:moveTo>
                        <a:pt x="0" y="0"/>
                      </a:moveTo>
                      <a:lnTo>
                        <a:pt x="363" y="300"/>
                      </a:lnTo>
                      <a:lnTo>
                        <a:pt x="438" y="491"/>
                      </a:lnTo>
                      <a:lnTo>
                        <a:pt x="0" y="0"/>
                      </a:lnTo>
                      <a:close/>
                    </a:path>
                  </a:pathLst>
                </a:custGeom>
                <a:solidFill>
                  <a:srgbClr val="E0E0E0">
                    <a:alpha val="100000"/>
                  </a:srgbClr>
                </a:solidFill>
                <a:ln w="11113" cap="flat" cmpd="sng">
                  <a:solidFill>
                    <a:srgbClr val="000000">
                      <a:alpha val="100000"/>
                    </a:srgbClr>
                  </a:solidFill>
                  <a:prstDash val="solid"/>
                  <a:bevel/>
                  <a:headEnd type="none" w="med" len="med"/>
                  <a:tailEnd type="none" w="med" len="med"/>
                </a:ln>
              </p:spPr>
              <p:txBody>
                <a:bodyPr/>
                <a:p>
                  <a:endParaRPr lang="zh-CN" altLang="en-US"/>
                </a:p>
              </p:txBody>
            </p:sp>
            <p:sp>
              <p:nvSpPr>
                <p:cNvPr id="32808" name="Freeform 84"/>
                <p:cNvSpPr/>
                <p:nvPr/>
              </p:nvSpPr>
              <p:spPr>
                <a:xfrm flipH="1">
                  <a:off x="215" y="443"/>
                  <a:ext cx="150" cy="198"/>
                </a:xfrm>
                <a:custGeom>
                  <a:avLst/>
                  <a:gdLst/>
                  <a:ahLst/>
                  <a:cxnLst>
                    <a:cxn ang="0">
                      <a:pos x="0" y="0"/>
                    </a:cxn>
                    <a:cxn ang="0">
                      <a:pos x="0" y="0"/>
                    </a:cxn>
                    <a:cxn ang="0">
                      <a:pos x="0" y="0"/>
                    </a:cxn>
                    <a:cxn ang="0">
                      <a:pos x="0" y="0"/>
                    </a:cxn>
                  </a:cxnLst>
                  <a:pathLst>
                    <a:path w="363" h="495">
                      <a:moveTo>
                        <a:pt x="0" y="0"/>
                      </a:moveTo>
                      <a:lnTo>
                        <a:pt x="363" y="311"/>
                      </a:lnTo>
                      <a:lnTo>
                        <a:pt x="278" y="495"/>
                      </a:lnTo>
                      <a:lnTo>
                        <a:pt x="0" y="0"/>
                      </a:lnTo>
                      <a:close/>
                    </a:path>
                  </a:pathLst>
                </a:custGeom>
                <a:solidFill>
                  <a:srgbClr val="FFFFFF">
                    <a:alpha val="100000"/>
                  </a:srgbClr>
                </a:solidFill>
                <a:ln w="11113" cap="flat" cmpd="sng">
                  <a:solidFill>
                    <a:srgbClr val="000000">
                      <a:alpha val="100000"/>
                    </a:srgbClr>
                  </a:solidFill>
                  <a:prstDash val="solid"/>
                  <a:bevel/>
                  <a:headEnd type="none" w="med" len="med"/>
                  <a:tailEnd type="none" w="med" len="med"/>
                </a:ln>
              </p:spPr>
              <p:txBody>
                <a:bodyPr/>
                <a:p>
                  <a:endParaRPr lang="zh-CN" altLang="en-US"/>
                </a:p>
              </p:txBody>
            </p:sp>
            <p:grpSp>
              <p:nvGrpSpPr>
                <p:cNvPr id="32809" name="Group 85"/>
                <p:cNvGrpSpPr/>
                <p:nvPr/>
              </p:nvGrpSpPr>
              <p:grpSpPr>
                <a:xfrm flipH="1">
                  <a:off x="61" y="170"/>
                  <a:ext cx="272" cy="117"/>
                  <a:chOff x="0" y="0"/>
                  <a:chExt cx="331" cy="145"/>
                </a:xfrm>
              </p:grpSpPr>
              <p:sp>
                <p:nvSpPr>
                  <p:cNvPr id="32810" name="Freeform 86"/>
                  <p:cNvSpPr/>
                  <p:nvPr/>
                </p:nvSpPr>
                <p:spPr>
                  <a:xfrm>
                    <a:off x="215" y="16"/>
                    <a:ext cx="94" cy="12"/>
                  </a:xfrm>
                  <a:custGeom>
                    <a:avLst/>
                    <a:gdLst/>
                    <a:ahLst/>
                    <a:cxnLst>
                      <a:cxn ang="0">
                        <a:pos x="1" y="1"/>
                      </a:cxn>
                      <a:cxn ang="0">
                        <a:pos x="1" y="1"/>
                      </a:cxn>
                      <a:cxn ang="0">
                        <a:pos x="1" y="1"/>
                      </a:cxn>
                      <a:cxn ang="0">
                        <a:pos x="1" y="0"/>
                      </a:cxn>
                      <a:cxn ang="0">
                        <a:pos x="1" y="0"/>
                      </a:cxn>
                      <a:cxn ang="0">
                        <a:pos x="0" y="1"/>
                      </a:cxn>
                      <a:cxn ang="0">
                        <a:pos x="1" y="1"/>
                      </a:cxn>
                      <a:cxn ang="0">
                        <a:pos x="1" y="1"/>
                      </a:cxn>
                    </a:cxnLst>
                    <a:pathLst>
                      <a:path w="187" h="24">
                        <a:moveTo>
                          <a:pt x="187" y="24"/>
                        </a:moveTo>
                        <a:lnTo>
                          <a:pt x="163" y="10"/>
                        </a:lnTo>
                        <a:lnTo>
                          <a:pt x="139" y="5"/>
                        </a:lnTo>
                        <a:lnTo>
                          <a:pt x="90" y="0"/>
                        </a:lnTo>
                        <a:lnTo>
                          <a:pt x="43" y="0"/>
                        </a:lnTo>
                        <a:lnTo>
                          <a:pt x="0" y="6"/>
                        </a:lnTo>
                        <a:lnTo>
                          <a:pt x="101" y="15"/>
                        </a:lnTo>
                        <a:lnTo>
                          <a:pt x="187" y="24"/>
                        </a:lnTo>
                        <a:close/>
                      </a:path>
                    </a:pathLst>
                  </a:custGeom>
                  <a:solidFill>
                    <a:srgbClr val="603000">
                      <a:alpha val="100000"/>
                    </a:srgbClr>
                  </a:solidFill>
                  <a:ln w="9525">
                    <a:noFill/>
                  </a:ln>
                </p:spPr>
                <p:txBody>
                  <a:bodyPr/>
                  <a:p>
                    <a:endParaRPr lang="zh-CN" altLang="en-US"/>
                  </a:p>
                </p:txBody>
              </p:sp>
              <p:sp>
                <p:nvSpPr>
                  <p:cNvPr id="32811" name="Oval 87"/>
                  <p:cNvSpPr/>
                  <p:nvPr/>
                </p:nvSpPr>
                <p:spPr>
                  <a:xfrm>
                    <a:off x="244" y="0"/>
                    <a:ext cx="87" cy="145"/>
                  </a:xfrm>
                  <a:prstGeom prst="ellipse">
                    <a:avLst/>
                  </a:prstGeom>
                  <a:noFill/>
                  <a:ln w="11113"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endParaRPr lang="zh-CN" altLang="zh-CN" sz="2400" i="1"/>
                  </a:p>
                </p:txBody>
              </p:sp>
              <p:sp>
                <p:nvSpPr>
                  <p:cNvPr id="32812" name="Line 88"/>
                  <p:cNvSpPr/>
                  <p:nvPr/>
                </p:nvSpPr>
                <p:spPr>
                  <a:xfrm>
                    <a:off x="0" y="76"/>
                    <a:ext cx="248" cy="1"/>
                  </a:xfrm>
                  <a:prstGeom prst="line">
                    <a:avLst/>
                  </a:prstGeom>
                  <a:ln w="11113" cap="flat" cmpd="sng">
                    <a:solidFill>
                      <a:srgbClr val="000000"/>
                    </a:solidFill>
                    <a:prstDash val="solid"/>
                    <a:headEnd type="none" w="med" len="med"/>
                    <a:tailEnd type="none" w="med" len="med"/>
                  </a:ln>
                </p:spPr>
              </p:sp>
              <p:grpSp>
                <p:nvGrpSpPr>
                  <p:cNvPr id="32813" name="Group 89"/>
                  <p:cNvGrpSpPr/>
                  <p:nvPr/>
                </p:nvGrpSpPr>
                <p:grpSpPr>
                  <a:xfrm>
                    <a:off x="286" y="59"/>
                    <a:ext cx="27" cy="51"/>
                    <a:chOff x="0" y="0"/>
                    <a:chExt cx="27" cy="51"/>
                  </a:xfrm>
                </p:grpSpPr>
                <p:sp>
                  <p:nvSpPr>
                    <p:cNvPr id="32814" name="Oval 90"/>
                    <p:cNvSpPr/>
                    <p:nvPr/>
                  </p:nvSpPr>
                  <p:spPr>
                    <a:xfrm>
                      <a:off x="0" y="0"/>
                      <a:ext cx="27" cy="51"/>
                    </a:xfrm>
                    <a:prstGeom prst="ellipse">
                      <a:avLst/>
                    </a:prstGeom>
                    <a:solidFill>
                      <a:srgbClr val="0000FF"/>
                    </a:solidFill>
                    <a:ln w="9525">
                      <a:noFill/>
                    </a:ln>
                  </p:spPr>
                  <p:txBody>
                    <a:bodyPr/>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endParaRPr lang="zh-CN" altLang="zh-CN" sz="2400" i="1"/>
                    </a:p>
                  </p:txBody>
                </p:sp>
                <p:sp>
                  <p:nvSpPr>
                    <p:cNvPr id="32815" name="Oval 91"/>
                    <p:cNvSpPr/>
                    <p:nvPr/>
                  </p:nvSpPr>
                  <p:spPr>
                    <a:xfrm>
                      <a:off x="8" y="6"/>
                      <a:ext cx="15" cy="29"/>
                    </a:xfrm>
                    <a:prstGeom prst="ellipse">
                      <a:avLst/>
                    </a:prstGeom>
                    <a:solidFill>
                      <a:srgbClr val="FFFFFF"/>
                    </a:solidFill>
                    <a:ln w="9525">
                      <a:noFill/>
                    </a:ln>
                  </p:spPr>
                  <p:txBody>
                    <a:bodyPr/>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endParaRPr lang="zh-CN" altLang="zh-CN" sz="2400" i="1"/>
                    </a:p>
                  </p:txBody>
                </p:sp>
              </p:grpSp>
            </p:grpSp>
          </p:grpSp>
          <p:grpSp>
            <p:nvGrpSpPr>
              <p:cNvPr id="32798" name="Group 92"/>
              <p:cNvGrpSpPr/>
              <p:nvPr/>
            </p:nvGrpSpPr>
            <p:grpSpPr>
              <a:xfrm rot="5914597" flipH="1">
                <a:off x="1110" y="230"/>
                <a:ext cx="239" cy="800"/>
                <a:chOff x="0" y="0"/>
                <a:chExt cx="297" cy="971"/>
              </a:xfrm>
            </p:grpSpPr>
            <p:grpSp>
              <p:nvGrpSpPr>
                <p:cNvPr id="32800" name="Group 93"/>
                <p:cNvGrpSpPr/>
                <p:nvPr/>
              </p:nvGrpSpPr>
              <p:grpSpPr>
                <a:xfrm>
                  <a:off x="0" y="716"/>
                  <a:ext cx="285" cy="255"/>
                  <a:chOff x="0" y="0"/>
                  <a:chExt cx="285" cy="255"/>
                </a:xfrm>
              </p:grpSpPr>
              <p:sp>
                <p:nvSpPr>
                  <p:cNvPr id="32804" name="Freeform 94"/>
                  <p:cNvSpPr/>
                  <p:nvPr/>
                </p:nvSpPr>
                <p:spPr>
                  <a:xfrm>
                    <a:off x="0" y="0"/>
                    <a:ext cx="285" cy="255"/>
                  </a:xfrm>
                  <a:custGeom>
                    <a:avLst/>
                    <a:gdLst/>
                    <a:ahLst/>
                    <a:cxnLst>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0"/>
                      </a:cxn>
                      <a:cxn ang="0">
                        <a:pos x="0" y="1"/>
                      </a:cxn>
                    </a:cxnLst>
                    <a:pathLst>
                      <a:path w="571" h="510">
                        <a:moveTo>
                          <a:pt x="88" y="66"/>
                        </a:moveTo>
                        <a:lnTo>
                          <a:pt x="52" y="132"/>
                        </a:lnTo>
                        <a:lnTo>
                          <a:pt x="38" y="156"/>
                        </a:lnTo>
                        <a:lnTo>
                          <a:pt x="31" y="186"/>
                        </a:lnTo>
                        <a:lnTo>
                          <a:pt x="24" y="227"/>
                        </a:lnTo>
                        <a:lnTo>
                          <a:pt x="24" y="265"/>
                        </a:lnTo>
                        <a:lnTo>
                          <a:pt x="29" y="304"/>
                        </a:lnTo>
                        <a:lnTo>
                          <a:pt x="45" y="338"/>
                        </a:lnTo>
                        <a:lnTo>
                          <a:pt x="78" y="363"/>
                        </a:lnTo>
                        <a:lnTo>
                          <a:pt x="43" y="342"/>
                        </a:lnTo>
                        <a:lnTo>
                          <a:pt x="29" y="340"/>
                        </a:lnTo>
                        <a:lnTo>
                          <a:pt x="12" y="347"/>
                        </a:lnTo>
                        <a:lnTo>
                          <a:pt x="3" y="357"/>
                        </a:lnTo>
                        <a:lnTo>
                          <a:pt x="0" y="375"/>
                        </a:lnTo>
                        <a:lnTo>
                          <a:pt x="5" y="389"/>
                        </a:lnTo>
                        <a:lnTo>
                          <a:pt x="17" y="406"/>
                        </a:lnTo>
                        <a:lnTo>
                          <a:pt x="60" y="437"/>
                        </a:lnTo>
                        <a:lnTo>
                          <a:pt x="128" y="463"/>
                        </a:lnTo>
                        <a:lnTo>
                          <a:pt x="158" y="472"/>
                        </a:lnTo>
                        <a:lnTo>
                          <a:pt x="191" y="477"/>
                        </a:lnTo>
                        <a:lnTo>
                          <a:pt x="220" y="477"/>
                        </a:lnTo>
                        <a:lnTo>
                          <a:pt x="250" y="488"/>
                        </a:lnTo>
                        <a:lnTo>
                          <a:pt x="286" y="500"/>
                        </a:lnTo>
                        <a:lnTo>
                          <a:pt x="368" y="510"/>
                        </a:lnTo>
                        <a:lnTo>
                          <a:pt x="465" y="489"/>
                        </a:lnTo>
                        <a:lnTo>
                          <a:pt x="527" y="489"/>
                        </a:lnTo>
                        <a:lnTo>
                          <a:pt x="543" y="484"/>
                        </a:lnTo>
                        <a:lnTo>
                          <a:pt x="559" y="469"/>
                        </a:lnTo>
                        <a:lnTo>
                          <a:pt x="564" y="448"/>
                        </a:lnTo>
                        <a:lnTo>
                          <a:pt x="571" y="366"/>
                        </a:lnTo>
                        <a:lnTo>
                          <a:pt x="571" y="298"/>
                        </a:lnTo>
                        <a:lnTo>
                          <a:pt x="567" y="264"/>
                        </a:lnTo>
                        <a:lnTo>
                          <a:pt x="564" y="239"/>
                        </a:lnTo>
                        <a:lnTo>
                          <a:pt x="559" y="217"/>
                        </a:lnTo>
                        <a:lnTo>
                          <a:pt x="553" y="193"/>
                        </a:lnTo>
                        <a:lnTo>
                          <a:pt x="522" y="100"/>
                        </a:lnTo>
                        <a:lnTo>
                          <a:pt x="491" y="0"/>
                        </a:lnTo>
                        <a:lnTo>
                          <a:pt x="88" y="66"/>
                        </a:lnTo>
                        <a:close/>
                      </a:path>
                    </a:pathLst>
                  </a:custGeom>
                  <a:solidFill>
                    <a:srgbClr val="FFE0C0">
                      <a:alpha val="100000"/>
                    </a:srgbClr>
                  </a:solidFill>
                  <a:ln w="11113" cap="flat" cmpd="sng">
                    <a:solidFill>
                      <a:srgbClr val="000000">
                        <a:alpha val="100000"/>
                      </a:srgbClr>
                    </a:solidFill>
                    <a:prstDash val="solid"/>
                    <a:bevel/>
                    <a:headEnd type="none" w="med" len="med"/>
                    <a:tailEnd type="none" w="med" len="med"/>
                  </a:ln>
                </p:spPr>
                <p:txBody>
                  <a:bodyPr/>
                  <a:p>
                    <a:endParaRPr lang="zh-CN" altLang="en-US"/>
                  </a:p>
                </p:txBody>
              </p:sp>
              <p:sp>
                <p:nvSpPr>
                  <p:cNvPr id="32805" name="Arc 95"/>
                  <p:cNvSpPr/>
                  <p:nvPr/>
                </p:nvSpPr>
                <p:spPr>
                  <a:xfrm>
                    <a:off x="42" y="173"/>
                    <a:ext cx="8" cy="18"/>
                  </a:xfrm>
                  <a:custGeom>
                    <a:avLst/>
                    <a:gdLst/>
                    <a:ahLst/>
                    <a:cxnLst>
                      <a:cxn ang="0">
                        <a:pos x="0" y="0"/>
                      </a:cxn>
                      <a:cxn ang="0">
                        <a:pos x="0" y="0"/>
                      </a:cxn>
                      <a:cxn ang="0">
                        <a:pos x="0" y="0"/>
                      </a:cxn>
                      <a:cxn ang="0">
                        <a:pos x="0" y="0"/>
                      </a:cxn>
                      <a:cxn ang="0">
                        <a:pos x="0" y="0"/>
                      </a:cxn>
                      <a:cxn ang="0">
                        <a:pos x="0" y="0"/>
                      </a:cxn>
                    </a:cxnLst>
                    <a:pathLst>
                      <a:path w="21600" h="21460" fill="none">
                        <a:moveTo>
                          <a:pt x="0" y="21460"/>
                        </a:moveTo>
                        <a:cubicBezTo>
                          <a:pt x="0" y="10479"/>
                          <a:pt x="8237" y="1246"/>
                          <a:pt x="19146" y="-1"/>
                        </a:cubicBezTo>
                      </a:path>
                      <a:path w="21600" h="21460" stroke="0">
                        <a:moveTo>
                          <a:pt x="0" y="21460"/>
                        </a:moveTo>
                        <a:cubicBezTo>
                          <a:pt x="0" y="10479"/>
                          <a:pt x="8237" y="1246"/>
                          <a:pt x="19146" y="-1"/>
                        </a:cubicBezTo>
                        <a:lnTo>
                          <a:pt x="21600" y="21460"/>
                        </a:lnTo>
                        <a:lnTo>
                          <a:pt x="0" y="21460"/>
                        </a:lnTo>
                        <a:close/>
                      </a:path>
                    </a:pathLst>
                  </a:custGeom>
                  <a:noFill/>
                  <a:ln w="11113" cap="flat" cmpd="sng">
                    <a:solidFill>
                      <a:srgbClr val="000000">
                        <a:alpha val="100000"/>
                      </a:srgbClr>
                    </a:solidFill>
                    <a:prstDash val="solid"/>
                    <a:bevel/>
                    <a:headEnd type="none" w="med" len="med"/>
                    <a:tailEnd type="none" w="med" len="med"/>
                  </a:ln>
                </p:spPr>
                <p:txBody>
                  <a:bodyPr/>
                  <a:p>
                    <a:endParaRPr lang="zh-CN" altLang="en-US"/>
                  </a:p>
                </p:txBody>
              </p:sp>
            </p:grpSp>
            <p:grpSp>
              <p:nvGrpSpPr>
                <p:cNvPr id="32801" name="Group 96"/>
                <p:cNvGrpSpPr/>
                <p:nvPr/>
              </p:nvGrpSpPr>
              <p:grpSpPr>
                <a:xfrm>
                  <a:off x="14" y="0"/>
                  <a:ext cx="283" cy="756"/>
                  <a:chOff x="0" y="0"/>
                  <a:chExt cx="283" cy="756"/>
                </a:xfrm>
              </p:grpSpPr>
              <p:sp>
                <p:nvSpPr>
                  <p:cNvPr id="32802" name="Rectangle 97"/>
                  <p:cNvSpPr/>
                  <p:nvPr/>
                </p:nvSpPr>
                <p:spPr>
                  <a:xfrm>
                    <a:off x="17" y="710"/>
                    <a:ext cx="238" cy="46"/>
                  </a:xfrm>
                  <a:prstGeom prst="rect">
                    <a:avLst/>
                  </a:prstGeom>
                  <a:solidFill>
                    <a:srgbClr val="FFFFFF"/>
                  </a:solidFill>
                  <a:ln w="11113" cap="flat" cmpd="sng">
                    <a:solidFill>
                      <a:srgbClr val="0000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endParaRPr lang="zh-CN" altLang="zh-CN" sz="2400" i="1"/>
                  </a:p>
                </p:txBody>
              </p:sp>
              <p:sp>
                <p:nvSpPr>
                  <p:cNvPr id="32803" name="Freeform 98"/>
                  <p:cNvSpPr/>
                  <p:nvPr/>
                </p:nvSpPr>
                <p:spPr>
                  <a:xfrm>
                    <a:off x="0" y="0"/>
                    <a:ext cx="283" cy="729"/>
                  </a:xfrm>
                  <a:custGeom>
                    <a:avLst/>
                    <a:gdLst/>
                    <a:ahLst/>
                    <a:cxnLst>
                      <a:cxn ang="0">
                        <a:pos x="1" y="0"/>
                      </a:cxn>
                      <a:cxn ang="0">
                        <a:pos x="1" y="0"/>
                      </a:cxn>
                      <a:cxn ang="0">
                        <a:pos x="0"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Lst>
                    <a:pathLst>
                      <a:path w="566" h="1459">
                        <a:moveTo>
                          <a:pt x="28" y="486"/>
                        </a:moveTo>
                        <a:lnTo>
                          <a:pt x="16" y="905"/>
                        </a:lnTo>
                        <a:lnTo>
                          <a:pt x="0" y="1454"/>
                        </a:lnTo>
                        <a:lnTo>
                          <a:pt x="544" y="1459"/>
                        </a:lnTo>
                        <a:lnTo>
                          <a:pt x="551" y="874"/>
                        </a:lnTo>
                        <a:lnTo>
                          <a:pt x="549" y="601"/>
                        </a:lnTo>
                        <a:lnTo>
                          <a:pt x="566" y="313"/>
                        </a:lnTo>
                        <a:lnTo>
                          <a:pt x="561" y="249"/>
                        </a:lnTo>
                        <a:lnTo>
                          <a:pt x="556" y="200"/>
                        </a:lnTo>
                        <a:lnTo>
                          <a:pt x="546" y="153"/>
                        </a:lnTo>
                        <a:lnTo>
                          <a:pt x="535" y="120"/>
                        </a:lnTo>
                        <a:lnTo>
                          <a:pt x="516" y="87"/>
                        </a:lnTo>
                        <a:lnTo>
                          <a:pt x="497" y="64"/>
                        </a:lnTo>
                        <a:lnTo>
                          <a:pt x="466" y="40"/>
                        </a:lnTo>
                        <a:lnTo>
                          <a:pt x="426" y="21"/>
                        </a:lnTo>
                        <a:lnTo>
                          <a:pt x="382" y="9"/>
                        </a:lnTo>
                        <a:lnTo>
                          <a:pt x="334" y="4"/>
                        </a:lnTo>
                        <a:lnTo>
                          <a:pt x="294" y="0"/>
                        </a:lnTo>
                        <a:lnTo>
                          <a:pt x="245" y="11"/>
                        </a:lnTo>
                        <a:lnTo>
                          <a:pt x="198" y="26"/>
                        </a:lnTo>
                        <a:lnTo>
                          <a:pt x="171" y="44"/>
                        </a:lnTo>
                        <a:lnTo>
                          <a:pt x="136" y="68"/>
                        </a:lnTo>
                        <a:lnTo>
                          <a:pt x="112" y="97"/>
                        </a:lnTo>
                        <a:lnTo>
                          <a:pt x="86" y="141"/>
                        </a:lnTo>
                        <a:lnTo>
                          <a:pt x="68" y="189"/>
                        </a:lnTo>
                        <a:lnTo>
                          <a:pt x="49" y="269"/>
                        </a:lnTo>
                        <a:lnTo>
                          <a:pt x="28" y="486"/>
                        </a:lnTo>
                        <a:close/>
                      </a:path>
                    </a:pathLst>
                  </a:custGeom>
                  <a:solidFill>
                    <a:srgbClr val="804000">
                      <a:alpha val="100000"/>
                    </a:srgbClr>
                  </a:solidFill>
                  <a:ln w="11113" cap="flat" cmpd="sng">
                    <a:solidFill>
                      <a:srgbClr val="000000">
                        <a:alpha val="100000"/>
                      </a:srgbClr>
                    </a:solidFill>
                    <a:prstDash val="solid"/>
                    <a:bevel/>
                    <a:headEnd type="none" w="med" len="med"/>
                    <a:tailEnd type="none" w="med" len="med"/>
                  </a:ln>
                </p:spPr>
                <p:txBody>
                  <a:bodyPr/>
                  <a:p>
                    <a:endParaRPr lang="zh-CN" altLang="en-US"/>
                  </a:p>
                </p:txBody>
              </p:sp>
            </p:grpSp>
          </p:grpSp>
          <p:graphicFrame>
            <p:nvGraphicFramePr>
              <p:cNvPr id="32799" name="Object 99"/>
              <p:cNvGraphicFramePr>
                <a:graphicFrameLocks noChangeAspect="1"/>
              </p:cNvGraphicFramePr>
              <p:nvPr/>
            </p:nvGraphicFramePr>
            <p:xfrm>
              <a:off x="0" y="520"/>
              <a:ext cx="1345" cy="1238"/>
            </p:xfrm>
            <a:graphic>
              <a:graphicData uri="http://schemas.openxmlformats.org/presentationml/2006/ole">
                <mc:AlternateContent xmlns:mc="http://schemas.openxmlformats.org/markup-compatibility/2006">
                  <mc:Choice xmlns:v="urn:schemas-microsoft-com:vml" Requires="v">
                    <p:oleObj spid="_x0000_s3076" name="" r:id="rId1" imgW="15535275" imgH="14649450" progId="">
                      <p:embed/>
                    </p:oleObj>
                  </mc:Choice>
                  <mc:Fallback>
                    <p:oleObj name="" r:id="rId1" imgW="15535275" imgH="14649450" progId="">
                      <p:embed/>
                      <p:pic>
                        <p:nvPicPr>
                          <p:cNvPr id="0" name="图片 3075"/>
                          <p:cNvPicPr/>
                          <p:nvPr/>
                        </p:nvPicPr>
                        <p:blipFill>
                          <a:blip r:embed="rId2"/>
                          <a:stretch>
                            <a:fillRect/>
                          </a:stretch>
                        </p:blipFill>
                        <p:spPr>
                          <a:xfrm>
                            <a:off x="0" y="520"/>
                            <a:ext cx="1345" cy="1238"/>
                          </a:xfrm>
                          <a:prstGeom prst="rect">
                            <a:avLst/>
                          </a:prstGeom>
                          <a:noFill/>
                          <a:ln w="38100">
                            <a:noFill/>
                            <a:miter/>
                          </a:ln>
                        </p:spPr>
                      </p:pic>
                    </p:oleObj>
                  </mc:Fallback>
                </mc:AlternateContent>
              </a:graphicData>
            </a:graphic>
          </p:graphicFrame>
        </p:grpSp>
        <p:sp>
          <p:nvSpPr>
            <p:cNvPr id="32788" name="AutoShape 100"/>
            <p:cNvSpPr/>
            <p:nvPr/>
          </p:nvSpPr>
          <p:spPr>
            <a:xfrm>
              <a:off x="0" y="0"/>
              <a:ext cx="2925" cy="1051"/>
            </a:xfrm>
            <a:prstGeom prst="cloudCallout">
              <a:avLst>
                <a:gd name="adj1" fmla="val 47194"/>
                <a:gd name="adj2" fmla="val 145435"/>
              </a:avLst>
            </a:prstGeom>
            <a:gradFill rotWithShape="0">
              <a:gsLst>
                <a:gs pos="0">
                  <a:srgbClr val="AFDBAF"/>
                </a:gs>
                <a:gs pos="100000">
                  <a:srgbClr val="CCFFCC"/>
                </a:gs>
              </a:gsLst>
              <a:lin ang="18900000" scaled="1"/>
              <a:tileRect/>
            </a:gradFill>
            <a:ln w="25400" cap="flat" cmpd="sng">
              <a:solidFill>
                <a:srgbClr val="CCFFFF"/>
              </a:solidFill>
              <a:prstDash val="solid"/>
              <a:headEnd type="none" w="med" len="med"/>
              <a:tailEnd type="none" w="med" len="med"/>
            </a:ln>
          </p:spPr>
          <p:txBody>
            <a:bodyPr wrap="none" lIns="90000" tIns="46800" rIns="90000" bIns="46800"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400" b="1"/>
                <a:t>What is pointer </a:t>
              </a:r>
              <a:endParaRPr lang="en-US" altLang="zh-CN" sz="2400" b="1"/>
            </a:p>
            <a:p>
              <a:pPr marL="0" lvl="0" indent="0" algn="ctr" eaLnBrk="1" hangingPunct="1">
                <a:spcBef>
                  <a:spcPct val="0"/>
                </a:spcBef>
                <a:buNone/>
              </a:pPr>
              <a:r>
                <a:rPr lang="en-US" altLang="zh-CN" sz="2400" b="1"/>
                <a:t>in C language?</a:t>
              </a:r>
              <a:endParaRPr lang="en-US" altLang="zh-CN" sz="2400" b="1"/>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2291"/>
                                        </p:tgtEl>
                                        <p:attrNameLst>
                                          <p:attrName>style.visibility</p:attrName>
                                        </p:attrNameLst>
                                      </p:cBhvr>
                                      <p:to>
                                        <p:strVal val="visible"/>
                                      </p:to>
                                    </p:set>
                                    <p:animEffect transition="in" filter="wipe(left)">
                                      <p:cBhvr>
                                        <p:cTn id="7" dur="500"/>
                                        <p:tgtEl>
                                          <p:spTgt spid="12291"/>
                                        </p:tgtEl>
                                      </p:cBhvr>
                                    </p:animEffect>
                                  </p:childTnLst>
                                  <p:subTnLst>
                                    <p:audio>
                                      <p:cMediaNode>
                                        <p:cTn display="0" masterRel="sameClick">
                                          <p:stCondLst>
                                            <p:cond evt="begin" delay="0">
                                              <p:tn val="5"/>
                                            </p:cond>
                                          </p:stCondLst>
                                          <p:endCondLst>
                                            <p:cond evt="onStopAudio" delay="0">
                                              <p:tgtEl>
                                                <p:sldTgt/>
                                              </p:tgtEl>
                                            </p:cond>
                                          </p:endCondLst>
                                        </p:cTn>
                                        <p:tgtEl>
                                          <p:sndTgt r:embed="rId3" name="TYPE.WAV"/>
                                        </p:tgtEl>
                                      </p:cMediaNode>
                                    </p:audio>
                                  </p:sub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2344"/>
                                        </p:tgtEl>
                                        <p:attrNameLst>
                                          <p:attrName>style.visibility</p:attrName>
                                        </p:attrNameLst>
                                      </p:cBhvr>
                                      <p:to>
                                        <p:strVal val="visible"/>
                                      </p:to>
                                    </p:set>
                                    <p:animEffect transition="in" filter="blinds(horizontal)">
                                      <p:cBhvr>
                                        <p:cTn id="12" dur="500"/>
                                        <p:tgtEl>
                                          <p:spTgt spid="12344"/>
                                        </p:tgtEl>
                                      </p:cBhvr>
                                    </p:animEffect>
                                  </p:childTnLst>
                                  <p:subTnLst>
                                    <p:set>
                                      <p:cBhvr override="childStyle">
                                        <p:cTn dur="1" fill="hold" display="0" masterRel="nextClick" afterEffect="1"/>
                                        <p:tgtEl>
                                          <p:spTgt spid="12344"/>
                                        </p:tgtEl>
                                        <p:attrNameLst>
                                          <p:attrName>style.visibility</p:attrName>
                                        </p:attrNameLst>
                                      </p:cBhvr>
                                      <p:to>
                                        <p:strVal val="hidden"/>
                                      </p:to>
                                    </p:set>
                                  </p:sub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12292"/>
                                        </p:tgtEl>
                                        <p:attrNameLst>
                                          <p:attrName>style.visibility</p:attrName>
                                        </p:attrNameLst>
                                      </p:cBhvr>
                                      <p:to>
                                        <p:strVal val="visible"/>
                                      </p:to>
                                    </p:set>
                                    <p:animEffect transition="in" filter="wipe(up)">
                                      <p:cBhvr>
                                        <p:cTn id="17" dur="500"/>
                                        <p:tgtEl>
                                          <p:spTgt spid="12292"/>
                                        </p:tgtEl>
                                      </p:cBhvr>
                                    </p:animEffect>
                                  </p:childTnLst>
                                  <p:subTnLst>
                                    <p:audio>
                                      <p:cMediaNode>
                                        <p:cTn display="0" masterRel="sameClick">
                                          <p:stCondLst>
                                            <p:cond evt="begin" delay="0">
                                              <p:tn val="15"/>
                                            </p:cond>
                                          </p:stCondLst>
                                          <p:endCondLst>
                                            <p:cond evt="onStopAudio" delay="0">
                                              <p:tgtEl>
                                                <p:sldTgt/>
                                              </p:tgtEl>
                                            </p:cond>
                                          </p:endCondLst>
                                        </p:cTn>
                                        <p:tgtEl>
                                          <p:sndTgt r:embed="rId4" name="CAMERA.WAV"/>
                                        </p:tgtEl>
                                      </p:cMediaNode>
                                    </p:audio>
                                  </p:subTnLst>
                                </p:cTn>
                              </p:par>
                            </p:childTnLst>
                          </p:cTn>
                        </p:par>
                      </p:childTnLst>
                    </p:cTn>
                  </p:par>
                  <p:par>
                    <p:cTn id="18" fill="hold">
                      <p:stCondLst>
                        <p:cond delay="indefinite"/>
                      </p:stCondLst>
                      <p:childTnLst>
                        <p:par>
                          <p:cTn id="19" fill="hold">
                            <p:stCondLst>
                              <p:cond delay="0"/>
                            </p:stCondLst>
                            <p:childTnLst>
                              <p:par>
                                <p:cTn id="20" presetID="18" presetClass="entr" presetSubtype="6" fill="hold" nodeType="clickEffect">
                                  <p:stCondLst>
                                    <p:cond delay="0"/>
                                  </p:stCondLst>
                                  <p:childTnLst>
                                    <p:set>
                                      <p:cBhvr>
                                        <p:cTn id="21" dur="1" fill="hold">
                                          <p:stCondLst>
                                            <p:cond delay="0"/>
                                          </p:stCondLst>
                                        </p:cTn>
                                        <p:tgtEl>
                                          <p:spTgt spid="12316"/>
                                        </p:tgtEl>
                                        <p:attrNameLst>
                                          <p:attrName>style.visibility</p:attrName>
                                        </p:attrNameLst>
                                      </p:cBhvr>
                                      <p:to>
                                        <p:strVal val="visible"/>
                                      </p:to>
                                    </p:set>
                                    <p:animEffect transition="in" filter="strips(downRight)">
                                      <p:cBhvr>
                                        <p:cTn id="22" dur="500"/>
                                        <p:tgtEl>
                                          <p:spTgt spid="12316"/>
                                        </p:tgtEl>
                                      </p:cBhvr>
                                    </p:animEffect>
                                  </p:childTnLst>
                                  <p:subTnLst>
                                    <p:audio>
                                      <p:cMediaNode>
                                        <p:cTn display="0" masterRel="sameClick">
                                          <p:stCondLst>
                                            <p:cond evt="begin" delay="0">
                                              <p:tn val="20"/>
                                            </p:cond>
                                          </p:stCondLst>
                                          <p:endCondLst>
                                            <p:cond evt="onStopAudio" delay="0">
                                              <p:tgtEl>
                                                <p:sldTgt/>
                                              </p:tgtEl>
                                            </p:cond>
                                          </p:endCondLst>
                                        </p:cTn>
                                        <p:tgtEl>
                                          <p:sndTgt r:embed="rId3" name="TYPE.WAV"/>
                                        </p:tgtEl>
                                      </p:cMediaNode>
                                    </p:audio>
                                  </p:subTnLst>
                                </p:cTn>
                              </p:par>
                            </p:childTnLst>
                          </p:cTn>
                        </p:par>
                      </p:childTnLst>
                    </p:cTn>
                  </p:par>
                  <p:par>
                    <p:cTn id="23" fill="hold">
                      <p:stCondLst>
                        <p:cond delay="indefinite"/>
                      </p:stCondLst>
                      <p:childTnLst>
                        <p:par>
                          <p:cTn id="24" fill="hold">
                            <p:stCondLst>
                              <p:cond delay="0"/>
                            </p:stCondLst>
                            <p:childTnLst>
                              <p:par>
                                <p:cTn id="25" presetID="4" presetClass="entr" presetSubtype="32" fill="hold" nodeType="clickEffect">
                                  <p:stCondLst>
                                    <p:cond delay="0"/>
                                  </p:stCondLst>
                                  <p:childTnLst>
                                    <p:set>
                                      <p:cBhvr>
                                        <p:cTn id="26" dur="1" fill="hold">
                                          <p:stCondLst>
                                            <p:cond delay="0"/>
                                          </p:stCondLst>
                                        </p:cTn>
                                        <p:tgtEl>
                                          <p:spTgt spid="12300"/>
                                        </p:tgtEl>
                                        <p:attrNameLst>
                                          <p:attrName>style.visibility</p:attrName>
                                        </p:attrNameLst>
                                      </p:cBhvr>
                                      <p:to>
                                        <p:strVal val="visible"/>
                                      </p:to>
                                    </p:set>
                                    <p:animEffect transition="in" filter="box(out)">
                                      <p:cBhvr>
                                        <p:cTn id="27" dur="500"/>
                                        <p:tgtEl>
                                          <p:spTgt spid="12300"/>
                                        </p:tgtEl>
                                      </p:cBhvr>
                                    </p:animEffect>
                                  </p:childTnLst>
                                  <p:subTnLst>
                                    <p:audio>
                                      <p:cMediaNode>
                                        <p:cTn display="0" masterRel="sameClick">
                                          <p:stCondLst>
                                            <p:cond evt="begin" delay="0">
                                              <p:tn val="25"/>
                                            </p:cond>
                                          </p:stCondLst>
                                          <p:endCondLst>
                                            <p:cond evt="onStopAudio" delay="0">
                                              <p:tgtEl>
                                                <p:sldTgt/>
                                              </p:tgtEl>
                                            </p:cond>
                                          </p:endCondLst>
                                        </p:cTn>
                                        <p:tgtEl>
                                          <p:sndTgt r:embed="rId4" name="CAMERA.WAV"/>
                                        </p:tgtEl>
                                      </p:cMediaNode>
                                    </p:audio>
                                  </p:subTnLst>
                                </p:cTn>
                              </p:par>
                            </p:childTnLst>
                          </p:cTn>
                        </p:par>
                        <p:par>
                          <p:cTn id="28" fill="hold">
                            <p:stCondLst>
                              <p:cond delay="500"/>
                            </p:stCondLst>
                            <p:childTnLst>
                              <p:par>
                                <p:cTn id="29" presetID="17" presetClass="entr" presetSubtype="8" fill="hold" nodeType="afterEffect">
                                  <p:stCondLst>
                                    <p:cond delay="0"/>
                                  </p:stCondLst>
                                  <p:childTnLst>
                                    <p:set>
                                      <p:cBhvr>
                                        <p:cTn id="30" dur="1" fill="hold">
                                          <p:stCondLst>
                                            <p:cond delay="0"/>
                                          </p:stCondLst>
                                        </p:cTn>
                                        <p:tgtEl>
                                          <p:spTgt spid="12320"/>
                                        </p:tgtEl>
                                        <p:attrNameLst>
                                          <p:attrName>style.visibility</p:attrName>
                                        </p:attrNameLst>
                                      </p:cBhvr>
                                      <p:to>
                                        <p:strVal val="visible"/>
                                      </p:to>
                                    </p:set>
                                    <p:anim calcmode="lin" valueType="num">
                                      <p:cBhvr>
                                        <p:cTn id="31" dur="500" fill="hold"/>
                                        <p:tgtEl>
                                          <p:spTgt spid="12320"/>
                                        </p:tgtEl>
                                        <p:attrNameLst>
                                          <p:attrName>ppt_x</p:attrName>
                                        </p:attrNameLst>
                                      </p:cBhvr>
                                      <p:tavLst>
                                        <p:tav tm="0">
                                          <p:val>
                                            <p:strVal val="#ppt_x-#ppt_w/2"/>
                                          </p:val>
                                        </p:tav>
                                        <p:tav tm="100000">
                                          <p:val>
                                            <p:strVal val="#ppt_x"/>
                                          </p:val>
                                        </p:tav>
                                      </p:tavLst>
                                    </p:anim>
                                    <p:anim calcmode="lin" valueType="num">
                                      <p:cBhvr>
                                        <p:cTn id="32" dur="500" fill="hold"/>
                                        <p:tgtEl>
                                          <p:spTgt spid="12320"/>
                                        </p:tgtEl>
                                        <p:attrNameLst>
                                          <p:attrName>ppt_y</p:attrName>
                                        </p:attrNameLst>
                                      </p:cBhvr>
                                      <p:tavLst>
                                        <p:tav tm="0">
                                          <p:val>
                                            <p:strVal val="#ppt_y"/>
                                          </p:val>
                                        </p:tav>
                                        <p:tav tm="100000">
                                          <p:val>
                                            <p:strVal val="#ppt_y"/>
                                          </p:val>
                                        </p:tav>
                                      </p:tavLst>
                                    </p:anim>
                                    <p:anim calcmode="lin" valueType="num">
                                      <p:cBhvr>
                                        <p:cTn id="33" dur="500" fill="hold"/>
                                        <p:tgtEl>
                                          <p:spTgt spid="12320"/>
                                        </p:tgtEl>
                                        <p:attrNameLst>
                                          <p:attrName>ppt_w</p:attrName>
                                        </p:attrNameLst>
                                      </p:cBhvr>
                                      <p:tavLst>
                                        <p:tav tm="0">
                                          <p:val>
                                            <p:fltVal val="0.000000"/>
                                          </p:val>
                                        </p:tav>
                                        <p:tav tm="100000">
                                          <p:val>
                                            <p:strVal val="#ppt_w"/>
                                          </p:val>
                                        </p:tav>
                                      </p:tavLst>
                                    </p:anim>
                                    <p:anim calcmode="lin" valueType="num">
                                      <p:cBhvr>
                                        <p:cTn id="34" dur="500" fill="hold"/>
                                        <p:tgtEl>
                                          <p:spTgt spid="12320"/>
                                        </p:tgtEl>
                                        <p:attrNameLst>
                                          <p:attrName>ppt_h</p:attrName>
                                        </p:attrNameLst>
                                      </p:cBhvr>
                                      <p:tavLst>
                                        <p:tav tm="0">
                                          <p:val>
                                            <p:strVal val="#ppt_h"/>
                                          </p:val>
                                        </p:tav>
                                        <p:tav tm="100000">
                                          <p:val>
                                            <p:strVal val="#ppt_h"/>
                                          </p:val>
                                        </p:tav>
                                      </p:tavLst>
                                    </p:anim>
                                  </p:childTnLst>
                                </p:cTn>
                              </p:par>
                            </p:childTnLst>
                          </p:cTn>
                        </p:par>
                      </p:childTnLst>
                    </p:cTn>
                  </p:par>
                  <p:par>
                    <p:cTn id="35" fill="hold">
                      <p:stCondLst>
                        <p:cond delay="indefinite"/>
                      </p:stCondLst>
                      <p:childTnLst>
                        <p:par>
                          <p:cTn id="36" fill="hold">
                            <p:stCondLst>
                              <p:cond delay="0"/>
                            </p:stCondLst>
                            <p:childTnLst>
                              <p:par>
                                <p:cTn id="37" presetID="4" presetClass="entr" presetSubtype="32" fill="hold" nodeType="clickEffect">
                                  <p:stCondLst>
                                    <p:cond delay="0"/>
                                  </p:stCondLst>
                                  <p:childTnLst>
                                    <p:set>
                                      <p:cBhvr>
                                        <p:cTn id="38" dur="1" fill="hold">
                                          <p:stCondLst>
                                            <p:cond delay="0"/>
                                          </p:stCondLst>
                                        </p:cTn>
                                        <p:tgtEl>
                                          <p:spTgt spid="12304"/>
                                        </p:tgtEl>
                                        <p:attrNameLst>
                                          <p:attrName>style.visibility</p:attrName>
                                        </p:attrNameLst>
                                      </p:cBhvr>
                                      <p:to>
                                        <p:strVal val="visible"/>
                                      </p:to>
                                    </p:set>
                                    <p:animEffect transition="in" filter="box(out)">
                                      <p:cBhvr>
                                        <p:cTn id="39" dur="500"/>
                                        <p:tgtEl>
                                          <p:spTgt spid="12304"/>
                                        </p:tgtEl>
                                      </p:cBhvr>
                                    </p:animEffect>
                                  </p:childTnLst>
                                  <p:subTnLst>
                                    <p:audio>
                                      <p:cMediaNode>
                                        <p:cTn display="0" masterRel="sameClick">
                                          <p:stCondLst>
                                            <p:cond evt="begin" delay="0">
                                              <p:tn val="37"/>
                                            </p:cond>
                                          </p:stCondLst>
                                          <p:endCondLst>
                                            <p:cond evt="onStopAudio" delay="0">
                                              <p:tgtEl>
                                                <p:sldTgt/>
                                              </p:tgtEl>
                                            </p:cond>
                                          </p:endCondLst>
                                        </p:cTn>
                                        <p:tgtEl>
                                          <p:sndTgt r:embed="rId4" name="CAMERA.WAV"/>
                                        </p:tgtEl>
                                      </p:cMediaNode>
                                    </p:audio>
                                  </p:subTnLst>
                                </p:cTn>
                              </p:par>
                            </p:childTnLst>
                          </p:cTn>
                        </p:par>
                        <p:par>
                          <p:cTn id="40" fill="hold">
                            <p:stCondLst>
                              <p:cond delay="500"/>
                            </p:stCondLst>
                            <p:childTnLst>
                              <p:par>
                                <p:cTn id="41" presetID="18" presetClass="entr" presetSubtype="12" fill="hold" nodeType="afterEffect">
                                  <p:stCondLst>
                                    <p:cond delay="0"/>
                                  </p:stCondLst>
                                  <p:childTnLst>
                                    <p:set>
                                      <p:cBhvr>
                                        <p:cTn id="42" dur="1" fill="hold">
                                          <p:stCondLst>
                                            <p:cond delay="0"/>
                                          </p:stCondLst>
                                        </p:cTn>
                                        <p:tgtEl>
                                          <p:spTgt spid="12321"/>
                                        </p:tgtEl>
                                        <p:attrNameLst>
                                          <p:attrName>style.visibility</p:attrName>
                                        </p:attrNameLst>
                                      </p:cBhvr>
                                      <p:to>
                                        <p:strVal val="visible"/>
                                      </p:to>
                                    </p:set>
                                    <p:animEffect transition="in" filter="strips(downLeft)">
                                      <p:cBhvr>
                                        <p:cTn id="43" dur="500"/>
                                        <p:tgtEl>
                                          <p:spTgt spid="12321"/>
                                        </p:tgtEl>
                                      </p:cBhvr>
                                    </p:animEffect>
                                  </p:childTnLst>
                                </p:cTn>
                              </p:par>
                            </p:childTnLst>
                          </p:cTn>
                        </p:par>
                      </p:childTnLst>
                    </p:cTn>
                  </p:par>
                  <p:par>
                    <p:cTn id="44" fill="hold">
                      <p:stCondLst>
                        <p:cond delay="indefinite"/>
                      </p:stCondLst>
                      <p:childTnLst>
                        <p:par>
                          <p:cTn id="45" fill="hold">
                            <p:stCondLst>
                              <p:cond delay="0"/>
                            </p:stCondLst>
                            <p:childTnLst>
                              <p:par>
                                <p:cTn id="46" presetID="4" presetClass="entr" presetSubtype="32" fill="hold" nodeType="clickEffect">
                                  <p:stCondLst>
                                    <p:cond delay="0"/>
                                  </p:stCondLst>
                                  <p:childTnLst>
                                    <p:set>
                                      <p:cBhvr>
                                        <p:cTn id="47" dur="1" fill="hold">
                                          <p:stCondLst>
                                            <p:cond delay="0"/>
                                          </p:stCondLst>
                                        </p:cTn>
                                        <p:tgtEl>
                                          <p:spTgt spid="12308"/>
                                        </p:tgtEl>
                                        <p:attrNameLst>
                                          <p:attrName>style.visibility</p:attrName>
                                        </p:attrNameLst>
                                      </p:cBhvr>
                                      <p:to>
                                        <p:strVal val="visible"/>
                                      </p:to>
                                    </p:set>
                                    <p:animEffect transition="in" filter="box(out)">
                                      <p:cBhvr>
                                        <p:cTn id="48" dur="500"/>
                                        <p:tgtEl>
                                          <p:spTgt spid="12308"/>
                                        </p:tgtEl>
                                      </p:cBhvr>
                                    </p:animEffect>
                                  </p:childTnLst>
                                  <p:subTnLst>
                                    <p:audio>
                                      <p:cMediaNode>
                                        <p:cTn display="0" masterRel="sameClick">
                                          <p:stCondLst>
                                            <p:cond evt="begin" delay="0">
                                              <p:tn val="46"/>
                                            </p:cond>
                                          </p:stCondLst>
                                          <p:endCondLst>
                                            <p:cond evt="onStopAudio" delay="0">
                                              <p:tgtEl>
                                                <p:sldTgt/>
                                              </p:tgtEl>
                                            </p:cond>
                                          </p:endCondLst>
                                        </p:cTn>
                                        <p:tgtEl>
                                          <p:sndTgt r:embed="rId4" name="CAMERA.WAV"/>
                                        </p:tgtEl>
                                      </p:cMediaNode>
                                    </p:audio>
                                  </p:subTnLst>
                                </p:cTn>
                              </p:par>
                            </p:childTnLst>
                          </p:cTn>
                        </p:par>
                        <p:par>
                          <p:cTn id="49" fill="hold">
                            <p:stCondLst>
                              <p:cond delay="500"/>
                            </p:stCondLst>
                            <p:childTnLst>
                              <p:par>
                                <p:cTn id="50" presetID="17" presetClass="entr" presetSubtype="8" fill="hold" nodeType="afterEffect">
                                  <p:stCondLst>
                                    <p:cond delay="0"/>
                                  </p:stCondLst>
                                  <p:childTnLst>
                                    <p:set>
                                      <p:cBhvr>
                                        <p:cTn id="51" dur="1" fill="hold">
                                          <p:stCondLst>
                                            <p:cond delay="0"/>
                                          </p:stCondLst>
                                        </p:cTn>
                                        <p:tgtEl>
                                          <p:spTgt spid="12322"/>
                                        </p:tgtEl>
                                        <p:attrNameLst>
                                          <p:attrName>style.visibility</p:attrName>
                                        </p:attrNameLst>
                                      </p:cBhvr>
                                      <p:to>
                                        <p:strVal val="visible"/>
                                      </p:to>
                                    </p:set>
                                    <p:anim calcmode="lin" valueType="num">
                                      <p:cBhvr>
                                        <p:cTn id="52" dur="500" fill="hold"/>
                                        <p:tgtEl>
                                          <p:spTgt spid="12322"/>
                                        </p:tgtEl>
                                        <p:attrNameLst>
                                          <p:attrName>ppt_x</p:attrName>
                                        </p:attrNameLst>
                                      </p:cBhvr>
                                      <p:tavLst>
                                        <p:tav tm="0">
                                          <p:val>
                                            <p:strVal val="#ppt_x-#ppt_w/2"/>
                                          </p:val>
                                        </p:tav>
                                        <p:tav tm="100000">
                                          <p:val>
                                            <p:strVal val="#ppt_x"/>
                                          </p:val>
                                        </p:tav>
                                      </p:tavLst>
                                    </p:anim>
                                    <p:anim calcmode="lin" valueType="num">
                                      <p:cBhvr>
                                        <p:cTn id="53" dur="500" fill="hold"/>
                                        <p:tgtEl>
                                          <p:spTgt spid="12322"/>
                                        </p:tgtEl>
                                        <p:attrNameLst>
                                          <p:attrName>ppt_y</p:attrName>
                                        </p:attrNameLst>
                                      </p:cBhvr>
                                      <p:tavLst>
                                        <p:tav tm="0">
                                          <p:val>
                                            <p:strVal val="#ppt_y"/>
                                          </p:val>
                                        </p:tav>
                                        <p:tav tm="100000">
                                          <p:val>
                                            <p:strVal val="#ppt_y"/>
                                          </p:val>
                                        </p:tav>
                                      </p:tavLst>
                                    </p:anim>
                                    <p:anim calcmode="lin" valueType="num">
                                      <p:cBhvr>
                                        <p:cTn id="54" dur="500" fill="hold"/>
                                        <p:tgtEl>
                                          <p:spTgt spid="12322"/>
                                        </p:tgtEl>
                                        <p:attrNameLst>
                                          <p:attrName>ppt_w</p:attrName>
                                        </p:attrNameLst>
                                      </p:cBhvr>
                                      <p:tavLst>
                                        <p:tav tm="0">
                                          <p:val>
                                            <p:fltVal val="0.000000"/>
                                          </p:val>
                                        </p:tav>
                                        <p:tav tm="100000">
                                          <p:val>
                                            <p:strVal val="#ppt_w"/>
                                          </p:val>
                                        </p:tav>
                                      </p:tavLst>
                                    </p:anim>
                                    <p:anim calcmode="lin" valueType="num">
                                      <p:cBhvr>
                                        <p:cTn id="55" dur="500" fill="hold"/>
                                        <p:tgtEl>
                                          <p:spTgt spid="12322"/>
                                        </p:tgtEl>
                                        <p:attrNameLst>
                                          <p:attrName>ppt_h</p:attrName>
                                        </p:attrNameLst>
                                      </p:cBhvr>
                                      <p:tavLst>
                                        <p:tav tm="0">
                                          <p:val>
                                            <p:strVal val="#ppt_h"/>
                                          </p:val>
                                        </p:tav>
                                        <p:tav tm="100000">
                                          <p:val>
                                            <p:strVal val="#ppt_h"/>
                                          </p:val>
                                        </p:tav>
                                      </p:tavLst>
                                    </p:anim>
                                  </p:childTnLst>
                                </p:cTn>
                              </p:par>
                            </p:childTnLst>
                          </p:cTn>
                        </p:par>
                      </p:childTnLst>
                    </p:cTn>
                  </p:par>
                  <p:par>
                    <p:cTn id="56" fill="hold">
                      <p:stCondLst>
                        <p:cond delay="indefinite"/>
                      </p:stCondLst>
                      <p:childTnLst>
                        <p:par>
                          <p:cTn id="57" fill="hold">
                            <p:stCondLst>
                              <p:cond delay="0"/>
                            </p:stCondLst>
                            <p:childTnLst>
                              <p:par>
                                <p:cTn id="58" presetID="4" presetClass="entr" presetSubtype="32" fill="hold" nodeType="clickEffect">
                                  <p:stCondLst>
                                    <p:cond delay="0"/>
                                  </p:stCondLst>
                                  <p:childTnLst>
                                    <p:set>
                                      <p:cBhvr>
                                        <p:cTn id="59" dur="1" fill="hold">
                                          <p:stCondLst>
                                            <p:cond delay="0"/>
                                          </p:stCondLst>
                                        </p:cTn>
                                        <p:tgtEl>
                                          <p:spTgt spid="12312"/>
                                        </p:tgtEl>
                                        <p:attrNameLst>
                                          <p:attrName>style.visibility</p:attrName>
                                        </p:attrNameLst>
                                      </p:cBhvr>
                                      <p:to>
                                        <p:strVal val="visible"/>
                                      </p:to>
                                    </p:set>
                                    <p:animEffect transition="in" filter="box(out)">
                                      <p:cBhvr>
                                        <p:cTn id="60" dur="500"/>
                                        <p:tgtEl>
                                          <p:spTgt spid="12312"/>
                                        </p:tgtEl>
                                      </p:cBhvr>
                                    </p:animEffect>
                                  </p:childTnLst>
                                  <p:subTnLst>
                                    <p:audio>
                                      <p:cMediaNode>
                                        <p:cTn display="0" masterRel="sameClick">
                                          <p:stCondLst>
                                            <p:cond evt="begin" delay="0">
                                              <p:tn val="58"/>
                                            </p:cond>
                                          </p:stCondLst>
                                          <p:endCondLst>
                                            <p:cond evt="onStopAudio" delay="0">
                                              <p:tgtEl>
                                                <p:sldTgt/>
                                              </p:tgtEl>
                                            </p:cond>
                                          </p:endCondLst>
                                        </p:cTn>
                                        <p:tgtEl>
                                          <p:sndTgt r:embed="rId4" name="CAMERA.WAV"/>
                                        </p:tgtEl>
                                      </p:cMediaNode>
                                    </p:audio>
                                  </p:subTnLst>
                                </p:cTn>
                              </p:par>
                            </p:childTnLst>
                          </p:cTn>
                        </p:par>
                        <p:par>
                          <p:cTn id="61" fill="hold">
                            <p:stCondLst>
                              <p:cond delay="500"/>
                            </p:stCondLst>
                            <p:childTnLst>
                              <p:par>
                                <p:cTn id="62" presetID="17" presetClass="entr" presetSubtype="8" fill="hold" nodeType="afterEffect">
                                  <p:stCondLst>
                                    <p:cond delay="0"/>
                                  </p:stCondLst>
                                  <p:childTnLst>
                                    <p:set>
                                      <p:cBhvr>
                                        <p:cTn id="63" dur="1" fill="hold">
                                          <p:stCondLst>
                                            <p:cond delay="0"/>
                                          </p:stCondLst>
                                        </p:cTn>
                                        <p:tgtEl>
                                          <p:spTgt spid="12323"/>
                                        </p:tgtEl>
                                        <p:attrNameLst>
                                          <p:attrName>style.visibility</p:attrName>
                                        </p:attrNameLst>
                                      </p:cBhvr>
                                      <p:to>
                                        <p:strVal val="visible"/>
                                      </p:to>
                                    </p:set>
                                    <p:anim calcmode="lin" valueType="num">
                                      <p:cBhvr>
                                        <p:cTn id="64" dur="500" fill="hold"/>
                                        <p:tgtEl>
                                          <p:spTgt spid="12323"/>
                                        </p:tgtEl>
                                        <p:attrNameLst>
                                          <p:attrName>ppt_x</p:attrName>
                                        </p:attrNameLst>
                                      </p:cBhvr>
                                      <p:tavLst>
                                        <p:tav tm="0">
                                          <p:val>
                                            <p:strVal val="#ppt_x-#ppt_w/2"/>
                                          </p:val>
                                        </p:tav>
                                        <p:tav tm="100000">
                                          <p:val>
                                            <p:strVal val="#ppt_x"/>
                                          </p:val>
                                        </p:tav>
                                      </p:tavLst>
                                    </p:anim>
                                    <p:anim calcmode="lin" valueType="num">
                                      <p:cBhvr>
                                        <p:cTn id="65" dur="500" fill="hold"/>
                                        <p:tgtEl>
                                          <p:spTgt spid="12323"/>
                                        </p:tgtEl>
                                        <p:attrNameLst>
                                          <p:attrName>ppt_y</p:attrName>
                                        </p:attrNameLst>
                                      </p:cBhvr>
                                      <p:tavLst>
                                        <p:tav tm="0">
                                          <p:val>
                                            <p:strVal val="#ppt_y"/>
                                          </p:val>
                                        </p:tav>
                                        <p:tav tm="100000">
                                          <p:val>
                                            <p:strVal val="#ppt_y"/>
                                          </p:val>
                                        </p:tav>
                                      </p:tavLst>
                                    </p:anim>
                                    <p:anim calcmode="lin" valueType="num">
                                      <p:cBhvr>
                                        <p:cTn id="66" dur="500" fill="hold"/>
                                        <p:tgtEl>
                                          <p:spTgt spid="12323"/>
                                        </p:tgtEl>
                                        <p:attrNameLst>
                                          <p:attrName>ppt_w</p:attrName>
                                        </p:attrNameLst>
                                      </p:cBhvr>
                                      <p:tavLst>
                                        <p:tav tm="0">
                                          <p:val>
                                            <p:fltVal val="0.000000"/>
                                          </p:val>
                                        </p:tav>
                                        <p:tav tm="100000">
                                          <p:val>
                                            <p:strVal val="#ppt_w"/>
                                          </p:val>
                                        </p:tav>
                                      </p:tavLst>
                                    </p:anim>
                                    <p:anim calcmode="lin" valueType="num">
                                      <p:cBhvr>
                                        <p:cTn id="67" dur="500" fill="hold"/>
                                        <p:tgtEl>
                                          <p:spTgt spid="12323"/>
                                        </p:tgtEl>
                                        <p:attrNameLst>
                                          <p:attrName>ppt_h</p:attrName>
                                        </p:attrNameLst>
                                      </p:cBhvr>
                                      <p:tavLst>
                                        <p:tav tm="0">
                                          <p:val>
                                            <p:strVal val="#ppt_h"/>
                                          </p:val>
                                        </p:tav>
                                        <p:tav tm="100000">
                                          <p:val>
                                            <p:strVal val="#ppt_h"/>
                                          </p:val>
                                        </p:tav>
                                      </p:tavLst>
                                    </p:anim>
                                  </p:childTnLst>
                                </p:cTn>
                              </p:par>
                            </p:childTnLst>
                          </p:cTn>
                        </p:par>
                        <p:par>
                          <p:cTn id="68" fill="hold">
                            <p:stCondLst>
                              <p:cond delay="1000"/>
                            </p:stCondLst>
                            <p:childTnLst>
                              <p:par>
                                <p:cTn id="69" presetID="22" presetClass="entr" presetSubtype="8" fill="hold" grpId="0" nodeType="afterEffect">
                                  <p:stCondLst>
                                    <p:cond delay="0"/>
                                  </p:stCondLst>
                                  <p:childTnLst>
                                    <p:set>
                                      <p:cBhvr>
                                        <p:cTn id="70" dur="1" fill="hold">
                                          <p:stCondLst>
                                            <p:cond delay="0"/>
                                          </p:stCondLst>
                                        </p:cTn>
                                        <p:tgtEl>
                                          <p:spTgt spid="12324"/>
                                        </p:tgtEl>
                                        <p:attrNameLst>
                                          <p:attrName>style.visibility</p:attrName>
                                        </p:attrNameLst>
                                      </p:cBhvr>
                                      <p:to>
                                        <p:strVal val="visible"/>
                                      </p:to>
                                    </p:set>
                                    <p:animEffect transition="in" filter="wipe(left)">
                                      <p:cBhvr>
                                        <p:cTn id="71" dur="500"/>
                                        <p:tgtEl>
                                          <p:spTgt spid="12324"/>
                                        </p:tgtEl>
                                      </p:cBhvr>
                                    </p:animEffect>
                                  </p:childTnLst>
                                  <p:subTnLst>
                                    <p:audio>
                                      <p:cMediaNode>
                                        <p:cTn display="0" masterRel="sameClick">
                                          <p:stCondLst>
                                            <p:cond evt="begin" delay="0">
                                              <p:tn val="69"/>
                                            </p:cond>
                                          </p:stCondLst>
                                          <p:endCondLst>
                                            <p:cond evt="onStopAudio" delay="0">
                                              <p:tgtEl>
                                                <p:sldTgt/>
                                              </p:tgtEl>
                                            </p:cond>
                                          </p:endCondLst>
                                        </p:cTn>
                                        <p:tgtEl>
                                          <p:sndTgt r:embed="rId5" name="TADA.WAV"/>
                                        </p:tgtEl>
                                      </p:cMediaNode>
                                    </p:audio>
                                  </p:subTnLst>
                                </p:cTn>
                              </p:par>
                            </p:childTnLst>
                          </p:cTn>
                        </p:par>
                      </p:childTnLst>
                    </p:cTn>
                  </p:par>
                  <p:par>
                    <p:cTn id="72" fill="hold">
                      <p:stCondLst>
                        <p:cond delay="indefinite"/>
                      </p:stCondLst>
                      <p:childTnLst>
                        <p:par>
                          <p:cTn id="73" fill="hold">
                            <p:stCondLst>
                              <p:cond delay="0"/>
                            </p:stCondLst>
                            <p:childTnLst>
                              <p:par>
                                <p:cTn id="74" presetID="18" presetClass="entr" presetSubtype="6" fill="hold" grpId="0" nodeType="clickEffect">
                                  <p:stCondLst>
                                    <p:cond delay="0"/>
                                  </p:stCondLst>
                                  <p:childTnLst>
                                    <p:set>
                                      <p:cBhvr>
                                        <p:cTn id="75" dur="1" fill="hold">
                                          <p:stCondLst>
                                            <p:cond delay="0"/>
                                          </p:stCondLst>
                                        </p:cTn>
                                        <p:tgtEl>
                                          <p:spTgt spid="12325"/>
                                        </p:tgtEl>
                                        <p:attrNameLst>
                                          <p:attrName>style.visibility</p:attrName>
                                        </p:attrNameLst>
                                      </p:cBhvr>
                                      <p:to>
                                        <p:strVal val="visible"/>
                                      </p:to>
                                    </p:set>
                                    <p:animEffect transition="in" filter="strips(downRight)">
                                      <p:cBhvr>
                                        <p:cTn id="76" dur="500"/>
                                        <p:tgtEl>
                                          <p:spTgt spid="12325"/>
                                        </p:tgtEl>
                                      </p:cBhvr>
                                    </p:animEffect>
                                  </p:childTnLst>
                                  <p:subTnLst>
                                    <p:audio>
                                      <p:cMediaNode>
                                        <p:cTn display="0" masterRel="sameClick">
                                          <p:stCondLst>
                                            <p:cond evt="begin" delay="0">
                                              <p:tn val="74"/>
                                            </p:cond>
                                          </p:stCondLst>
                                          <p:endCondLst>
                                            <p:cond evt="onStopAudio" delay="0">
                                              <p:tgtEl>
                                                <p:sldTgt/>
                                              </p:tgtEl>
                                            </p:cond>
                                          </p:endCondLst>
                                        </p:cTn>
                                        <p:tgtEl>
                                          <p:sndTgt r:embed="rId6" name="PROJCTOR.WAV"/>
                                        </p:tgtEl>
                                      </p:cMediaNode>
                                    </p:audio>
                                  </p:subTnLst>
                                </p:cTn>
                              </p:par>
                            </p:childTnLst>
                          </p:cTn>
                        </p:par>
                      </p:childTnLst>
                    </p:cTn>
                  </p:par>
                  <p:par>
                    <p:cTn id="77" fill="hold">
                      <p:stCondLst>
                        <p:cond delay="indefinite"/>
                      </p:stCondLst>
                      <p:childTnLst>
                        <p:par>
                          <p:cTn id="78" fill="hold">
                            <p:stCondLst>
                              <p:cond delay="0"/>
                            </p:stCondLst>
                            <p:childTnLst>
                              <p:par>
                                <p:cTn id="79" presetID="18" presetClass="entr" presetSubtype="6" fill="hold" grpId="0" nodeType="clickEffect">
                                  <p:stCondLst>
                                    <p:cond delay="0"/>
                                  </p:stCondLst>
                                  <p:childTnLst>
                                    <p:set>
                                      <p:cBhvr>
                                        <p:cTn id="80" dur="1" fill="hold">
                                          <p:stCondLst>
                                            <p:cond delay="0"/>
                                          </p:stCondLst>
                                        </p:cTn>
                                        <p:tgtEl>
                                          <p:spTgt spid="12326"/>
                                        </p:tgtEl>
                                        <p:attrNameLst>
                                          <p:attrName>style.visibility</p:attrName>
                                        </p:attrNameLst>
                                      </p:cBhvr>
                                      <p:to>
                                        <p:strVal val="visible"/>
                                      </p:to>
                                    </p:set>
                                    <p:animEffect transition="in" filter="strips(downRight)">
                                      <p:cBhvr>
                                        <p:cTn id="81" dur="500"/>
                                        <p:tgtEl>
                                          <p:spTgt spid="12326"/>
                                        </p:tgtEl>
                                      </p:cBhvr>
                                    </p:animEffect>
                                  </p:childTnLst>
                                  <p:subTnLst>
                                    <p:audio>
                                      <p:cMediaNode>
                                        <p:cTn display="0" masterRel="sameClick">
                                          <p:stCondLst>
                                            <p:cond evt="begin" delay="0">
                                              <p:tn val="79"/>
                                            </p:cond>
                                          </p:stCondLst>
                                          <p:endCondLst>
                                            <p:cond evt="onStopAudio" delay="0">
                                              <p:tgtEl>
                                                <p:sldTgt/>
                                              </p:tgtEl>
                                            </p:cond>
                                          </p:endCondLst>
                                        </p:cTn>
                                        <p:tgtEl>
                                          <p:sndTgt r:embed="rId6" name="PROJCTOR.WAV"/>
                                        </p:tgtEl>
                                      </p:cMediaNode>
                                    </p:audio>
                                  </p:subTnLst>
                                </p:cTn>
                              </p:par>
                            </p:childTnLst>
                          </p:cTn>
                        </p:par>
                      </p:childTnLst>
                    </p:cTn>
                  </p:par>
                  <p:par>
                    <p:cTn id="82" fill="hold">
                      <p:stCondLst>
                        <p:cond delay="indefinite"/>
                      </p:stCondLst>
                      <p:childTnLst>
                        <p:par>
                          <p:cTn id="83" fill="hold">
                            <p:stCondLst>
                              <p:cond delay="0"/>
                            </p:stCondLst>
                            <p:childTnLst>
                              <p:par>
                                <p:cTn id="84" presetID="22" presetClass="entr" presetSubtype="8" fill="hold" nodeType="clickEffect">
                                  <p:stCondLst>
                                    <p:cond delay="0"/>
                                  </p:stCondLst>
                                  <p:childTnLst>
                                    <p:set>
                                      <p:cBhvr>
                                        <p:cTn id="85" dur="1" fill="hold">
                                          <p:stCondLst>
                                            <p:cond delay="0"/>
                                          </p:stCondLst>
                                        </p:cTn>
                                        <p:tgtEl>
                                          <p:spTgt spid="12327"/>
                                        </p:tgtEl>
                                        <p:attrNameLst>
                                          <p:attrName>style.visibility</p:attrName>
                                        </p:attrNameLst>
                                      </p:cBhvr>
                                      <p:to>
                                        <p:strVal val="visible"/>
                                      </p:to>
                                    </p:set>
                                    <p:animEffect transition="in" filter="wipe(left)">
                                      <p:cBhvr>
                                        <p:cTn id="86" dur="500"/>
                                        <p:tgtEl>
                                          <p:spTgt spid="12327"/>
                                        </p:tgtEl>
                                      </p:cBhvr>
                                    </p:animEffect>
                                  </p:childTnLst>
                                  <p:subTnLst>
                                    <p:audio>
                                      <p:cMediaNode>
                                        <p:cTn display="0" masterRel="sameClick">
                                          <p:stCondLst>
                                            <p:cond evt="begin" delay="0">
                                              <p:tn val="84"/>
                                            </p:cond>
                                          </p:stCondLst>
                                          <p:endCondLst>
                                            <p:cond evt="onStopAudio" delay="0">
                                              <p:tgtEl>
                                                <p:sldTgt/>
                                              </p:tgtEl>
                                            </p:cond>
                                          </p:endCondLst>
                                        </p:cTn>
                                        <p:tgtEl>
                                          <p:sndTgt r:embed="rId4" name="CAMERA.WAV"/>
                                        </p:tgtEl>
                                      </p:cMediaNode>
                                    </p:audio>
                                  </p:subTnLst>
                                </p:cTn>
                              </p:par>
                            </p:childTnLst>
                          </p:cTn>
                        </p:par>
                      </p:childTnLst>
                    </p:cTn>
                  </p:par>
                  <p:par>
                    <p:cTn id="87" fill="hold">
                      <p:stCondLst>
                        <p:cond delay="indefinite"/>
                      </p:stCondLst>
                      <p:childTnLst>
                        <p:par>
                          <p:cTn id="88" fill="hold">
                            <p:stCondLst>
                              <p:cond delay="0"/>
                            </p:stCondLst>
                            <p:childTnLst>
                              <p:par>
                                <p:cTn id="89" presetID="17" presetClass="entr" presetSubtype="4" fill="hold" grpId="0" nodeType="clickEffect">
                                  <p:stCondLst>
                                    <p:cond delay="0"/>
                                  </p:stCondLst>
                                  <p:childTnLst>
                                    <p:set>
                                      <p:cBhvr>
                                        <p:cTn id="90" dur="1" fill="hold">
                                          <p:stCondLst>
                                            <p:cond delay="0"/>
                                          </p:stCondLst>
                                        </p:cTn>
                                        <p:tgtEl>
                                          <p:spTgt spid="12343"/>
                                        </p:tgtEl>
                                        <p:attrNameLst>
                                          <p:attrName>style.visibility</p:attrName>
                                        </p:attrNameLst>
                                      </p:cBhvr>
                                      <p:to>
                                        <p:strVal val="visible"/>
                                      </p:to>
                                    </p:set>
                                    <p:anim calcmode="lin" valueType="num">
                                      <p:cBhvr>
                                        <p:cTn id="91" dur="500" fill="hold"/>
                                        <p:tgtEl>
                                          <p:spTgt spid="12343"/>
                                        </p:tgtEl>
                                        <p:attrNameLst>
                                          <p:attrName>ppt_x</p:attrName>
                                        </p:attrNameLst>
                                      </p:cBhvr>
                                      <p:tavLst>
                                        <p:tav tm="0">
                                          <p:val>
                                            <p:strVal val="#ppt_x"/>
                                          </p:val>
                                        </p:tav>
                                        <p:tav tm="100000">
                                          <p:val>
                                            <p:strVal val="#ppt_x"/>
                                          </p:val>
                                        </p:tav>
                                      </p:tavLst>
                                    </p:anim>
                                    <p:anim calcmode="lin" valueType="num">
                                      <p:cBhvr>
                                        <p:cTn id="92" dur="500" fill="hold"/>
                                        <p:tgtEl>
                                          <p:spTgt spid="12343"/>
                                        </p:tgtEl>
                                        <p:attrNameLst>
                                          <p:attrName>ppt_y</p:attrName>
                                        </p:attrNameLst>
                                      </p:cBhvr>
                                      <p:tavLst>
                                        <p:tav tm="0">
                                          <p:val>
                                            <p:strVal val="#ppt_y+#ppt_h/2"/>
                                          </p:val>
                                        </p:tav>
                                        <p:tav tm="100000">
                                          <p:val>
                                            <p:strVal val="#ppt_y"/>
                                          </p:val>
                                        </p:tav>
                                      </p:tavLst>
                                    </p:anim>
                                    <p:anim calcmode="lin" valueType="num">
                                      <p:cBhvr>
                                        <p:cTn id="93" dur="500" fill="hold"/>
                                        <p:tgtEl>
                                          <p:spTgt spid="12343"/>
                                        </p:tgtEl>
                                        <p:attrNameLst>
                                          <p:attrName>ppt_w</p:attrName>
                                        </p:attrNameLst>
                                      </p:cBhvr>
                                      <p:tavLst>
                                        <p:tav tm="0">
                                          <p:val>
                                            <p:strVal val="#ppt_w"/>
                                          </p:val>
                                        </p:tav>
                                        <p:tav tm="100000">
                                          <p:val>
                                            <p:strVal val="#ppt_w"/>
                                          </p:val>
                                        </p:tav>
                                      </p:tavLst>
                                    </p:anim>
                                    <p:anim calcmode="lin" valueType="num">
                                      <p:cBhvr>
                                        <p:cTn id="94" dur="500" fill="hold"/>
                                        <p:tgtEl>
                                          <p:spTgt spid="12343"/>
                                        </p:tgtEl>
                                        <p:attrNameLst>
                                          <p:attrName>ppt_h</p:attrName>
                                        </p:attrNameLst>
                                      </p:cBhvr>
                                      <p:tavLst>
                                        <p:tav tm="0">
                                          <p:val>
                                            <p:fltVal val="0.000000"/>
                                          </p:val>
                                        </p:tav>
                                        <p:tav tm="100000">
                                          <p:val>
                                            <p:strVal val="#ppt_h"/>
                                          </p:val>
                                        </p:tav>
                                      </p:tavLst>
                                    </p:anim>
                                  </p:childTnLst>
                                  <p:subTnLst>
                                    <p:audio>
                                      <p:cMediaNode>
                                        <p:cTn display="0" masterRel="sameClick">
                                          <p:stCondLst>
                                            <p:cond evt="begin" delay="0">
                                              <p:tn val="89"/>
                                            </p:cond>
                                          </p:stCondLst>
                                          <p:endCondLst>
                                            <p:cond evt="onStopAudio" delay="0">
                                              <p:tgtEl>
                                                <p:sldTgt/>
                                              </p:tgtEl>
                                            </p:cond>
                                          </p:endCondLst>
                                        </p:cTn>
                                        <p:tgtEl>
                                          <p:sndTgt r:embed="rId7" name="WHOOSH.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1" grpId="0"/>
      <p:bldP spid="12324" grpId="0"/>
      <p:bldP spid="12325" grpId="0" animBg="1"/>
      <p:bldP spid="12326" grpId="0" animBg="1"/>
      <p:bldP spid="1234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4817" name="Text Box 2"/>
          <p:cNvSpPr txBox="1"/>
          <p:nvPr/>
        </p:nvSpPr>
        <p:spPr>
          <a:xfrm>
            <a:off x="6934200" y="0"/>
            <a:ext cx="2203450" cy="366713"/>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r" eaLnBrk="1" hangingPunct="1">
              <a:spcBef>
                <a:spcPct val="50000"/>
              </a:spcBef>
              <a:buNone/>
            </a:pPr>
            <a:r>
              <a:rPr lang="en-US" altLang="zh-CN" sz="1800" b="1">
                <a:sym typeface="Webdings" panose="05030102010509060703" pitchFamily="18" charset="2"/>
              </a:rPr>
              <a:t>§2  The List ADT</a:t>
            </a:r>
            <a:endParaRPr lang="en-US" altLang="zh-CN" sz="1800" b="1"/>
          </a:p>
        </p:txBody>
      </p:sp>
      <p:grpSp>
        <p:nvGrpSpPr>
          <p:cNvPr id="14339" name="Group 3"/>
          <p:cNvGrpSpPr/>
          <p:nvPr/>
        </p:nvGrpSpPr>
        <p:grpSpPr>
          <a:xfrm>
            <a:off x="533400" y="914400"/>
            <a:ext cx="7920038" cy="762000"/>
            <a:chOff x="0" y="0"/>
            <a:chExt cx="4989" cy="480"/>
          </a:xfrm>
        </p:grpSpPr>
        <p:grpSp>
          <p:nvGrpSpPr>
            <p:cNvPr id="34841" name="Group 4"/>
            <p:cNvGrpSpPr/>
            <p:nvPr/>
          </p:nvGrpSpPr>
          <p:grpSpPr>
            <a:xfrm>
              <a:off x="336" y="288"/>
              <a:ext cx="672" cy="192"/>
              <a:chOff x="0" y="0"/>
              <a:chExt cx="672" cy="192"/>
            </a:xfrm>
          </p:grpSpPr>
          <p:sp>
            <p:nvSpPr>
              <p:cNvPr id="34865" name="Rectangle 5"/>
              <p:cNvSpPr/>
              <p:nvPr/>
            </p:nvSpPr>
            <p:spPr>
              <a:xfrm>
                <a:off x="0" y="0"/>
                <a:ext cx="528" cy="192"/>
              </a:xfrm>
              <a:prstGeom prst="rect">
                <a:avLst/>
              </a:prstGeom>
              <a:noFill/>
              <a:ln w="25400" cap="flat" cmpd="sng">
                <a:solidFill>
                  <a:schemeClr val="tx1"/>
                </a:solidFill>
                <a:prstDash val="solid"/>
                <a:miter/>
                <a:headEnd type="none" w="med" len="med"/>
                <a:tailEnd type="none" w="med" len="med"/>
              </a:ln>
            </p:spPr>
            <p:txBody>
              <a:bodyPr wrap="none" lIns="90000" tIns="0" rIns="90000" bIns="118800"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400" b="1" i="1"/>
                  <a:t>a</a:t>
                </a:r>
                <a:r>
                  <a:rPr lang="en-US" altLang="zh-CN" sz="2400" b="1" baseline="-25000"/>
                  <a:t>1</a:t>
                </a:r>
                <a:endParaRPr lang="en-US" altLang="zh-CN" sz="2400" b="1"/>
              </a:p>
            </p:txBody>
          </p:sp>
          <p:sp>
            <p:nvSpPr>
              <p:cNvPr id="34866" name="Rectangle 6"/>
              <p:cNvSpPr/>
              <p:nvPr/>
            </p:nvSpPr>
            <p:spPr>
              <a:xfrm>
                <a:off x="528" y="0"/>
                <a:ext cx="144" cy="192"/>
              </a:xfrm>
              <a:prstGeom prst="rect">
                <a:avLst/>
              </a:prstGeom>
              <a:noFill/>
              <a:ln w="25400" cap="flat" cmpd="sng">
                <a:solidFill>
                  <a:schemeClr val="tx1"/>
                </a:solidFill>
                <a:prstDash val="solid"/>
                <a:miter/>
                <a:headEnd type="none" w="med" len="med"/>
                <a:tailEnd type="none" w="med" len="med"/>
              </a:ln>
            </p:spPr>
            <p:txBody>
              <a:bodyPr wrap="none" lIns="90000" tIns="0" rIns="90000" bIns="118800"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endParaRPr lang="zh-CN" altLang="zh-CN" sz="2400" i="1"/>
              </a:p>
            </p:txBody>
          </p:sp>
          <p:sp>
            <p:nvSpPr>
              <p:cNvPr id="34867" name="Oval 7"/>
              <p:cNvSpPr/>
              <p:nvPr/>
            </p:nvSpPr>
            <p:spPr>
              <a:xfrm>
                <a:off x="564" y="58"/>
                <a:ext cx="73" cy="73"/>
              </a:xfrm>
              <a:prstGeom prst="ellipse">
                <a:avLst/>
              </a:prstGeom>
              <a:solidFill>
                <a:schemeClr val="tx1"/>
              </a:solidFill>
              <a:ln w="25400" cap="flat" cmpd="sng">
                <a:solidFill>
                  <a:schemeClr val="tx1"/>
                </a:solidFill>
                <a:prstDash val="solid"/>
                <a:headEnd type="none" w="med" len="med"/>
                <a:tailEnd type="none" w="med" len="med"/>
              </a:ln>
            </p:spPr>
            <p:txBody>
              <a:bodyPr wrap="none" lIns="90000" tIns="0" rIns="90000" bIns="118800"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endParaRPr lang="zh-CN" altLang="zh-CN" sz="2400" i="1"/>
              </a:p>
            </p:txBody>
          </p:sp>
        </p:grpSp>
        <p:grpSp>
          <p:nvGrpSpPr>
            <p:cNvPr id="34842" name="Group 8"/>
            <p:cNvGrpSpPr/>
            <p:nvPr/>
          </p:nvGrpSpPr>
          <p:grpSpPr>
            <a:xfrm>
              <a:off x="0" y="0"/>
              <a:ext cx="336" cy="384"/>
              <a:chOff x="0" y="0"/>
              <a:chExt cx="336" cy="384"/>
            </a:xfrm>
          </p:grpSpPr>
          <p:sp>
            <p:nvSpPr>
              <p:cNvPr id="34862" name="Rectangle 9"/>
              <p:cNvSpPr/>
              <p:nvPr/>
            </p:nvSpPr>
            <p:spPr>
              <a:xfrm>
                <a:off x="0" y="0"/>
                <a:ext cx="288" cy="192"/>
              </a:xfrm>
              <a:prstGeom prst="rect">
                <a:avLst/>
              </a:prstGeom>
              <a:noFill/>
              <a:ln w="9525">
                <a:noFill/>
              </a:ln>
            </p:spPr>
            <p:txBody>
              <a:bodyPr wrap="none" lIns="90000" tIns="46800" rIns="90000" bIns="46800"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000" b="1">
                    <a:solidFill>
                      <a:schemeClr val="hlink"/>
                    </a:solidFill>
                    <a:latin typeface="Arial" panose="020B0604020202020204" pitchFamily="34" charset="0"/>
                  </a:rPr>
                  <a:t>ptr</a:t>
                </a:r>
                <a:endParaRPr lang="en-US" altLang="zh-CN" sz="2000" b="1"/>
              </a:p>
            </p:txBody>
          </p:sp>
          <p:sp>
            <p:nvSpPr>
              <p:cNvPr id="34863" name="Line 10"/>
              <p:cNvSpPr/>
              <p:nvPr/>
            </p:nvSpPr>
            <p:spPr>
              <a:xfrm>
                <a:off x="144" y="192"/>
                <a:ext cx="0" cy="192"/>
              </a:xfrm>
              <a:prstGeom prst="line">
                <a:avLst/>
              </a:prstGeom>
              <a:ln w="25400" cap="flat" cmpd="sng">
                <a:solidFill>
                  <a:schemeClr val="hlink"/>
                </a:solidFill>
                <a:prstDash val="solid"/>
                <a:headEnd type="none" w="med" len="med"/>
                <a:tailEnd type="none" w="med" len="med"/>
              </a:ln>
            </p:spPr>
          </p:sp>
          <p:sp>
            <p:nvSpPr>
              <p:cNvPr id="34864" name="Line 11"/>
              <p:cNvSpPr/>
              <p:nvPr/>
            </p:nvSpPr>
            <p:spPr>
              <a:xfrm>
                <a:off x="144" y="384"/>
                <a:ext cx="192" cy="0"/>
              </a:xfrm>
              <a:prstGeom prst="line">
                <a:avLst/>
              </a:prstGeom>
              <a:ln w="25400" cap="flat" cmpd="sng">
                <a:solidFill>
                  <a:schemeClr val="hlink"/>
                </a:solidFill>
                <a:prstDash val="solid"/>
                <a:headEnd type="none" w="med" len="med"/>
                <a:tailEnd type="triangle" w="sm" len="med"/>
              </a:ln>
            </p:spPr>
          </p:sp>
        </p:grpSp>
        <p:sp>
          <p:nvSpPr>
            <p:cNvPr id="34843" name="Line 12"/>
            <p:cNvSpPr/>
            <p:nvPr/>
          </p:nvSpPr>
          <p:spPr>
            <a:xfrm>
              <a:off x="960" y="384"/>
              <a:ext cx="288" cy="0"/>
            </a:xfrm>
            <a:prstGeom prst="line">
              <a:avLst/>
            </a:prstGeom>
            <a:ln w="25400" cap="flat" cmpd="sng">
              <a:solidFill>
                <a:schemeClr val="hlink"/>
              </a:solidFill>
              <a:prstDash val="solid"/>
              <a:headEnd type="none" w="med" len="med"/>
              <a:tailEnd type="triangle" w="sm" len="lg"/>
            </a:ln>
          </p:spPr>
        </p:sp>
        <p:sp>
          <p:nvSpPr>
            <p:cNvPr id="34844" name="Rectangle 13"/>
            <p:cNvSpPr/>
            <p:nvPr/>
          </p:nvSpPr>
          <p:spPr>
            <a:xfrm>
              <a:off x="4653" y="309"/>
              <a:ext cx="336" cy="144"/>
            </a:xfrm>
            <a:prstGeom prst="rect">
              <a:avLst/>
            </a:prstGeom>
            <a:noFill/>
            <a:ln w="9525">
              <a:noFill/>
            </a:ln>
          </p:spPr>
          <p:txBody>
            <a:bodyPr wrap="none" lIns="90000" tIns="46800" rIns="90000" bIns="46800"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1800" b="1">
                  <a:solidFill>
                    <a:schemeClr val="hlink"/>
                  </a:solidFill>
                </a:rPr>
                <a:t>NULL</a:t>
              </a:r>
              <a:endParaRPr lang="en-US" altLang="zh-CN" sz="1800" b="1"/>
            </a:p>
          </p:txBody>
        </p:sp>
        <p:grpSp>
          <p:nvGrpSpPr>
            <p:cNvPr id="34845" name="Group 14"/>
            <p:cNvGrpSpPr/>
            <p:nvPr/>
          </p:nvGrpSpPr>
          <p:grpSpPr>
            <a:xfrm>
              <a:off x="1536" y="288"/>
              <a:ext cx="672" cy="192"/>
              <a:chOff x="0" y="0"/>
              <a:chExt cx="672" cy="192"/>
            </a:xfrm>
          </p:grpSpPr>
          <p:sp>
            <p:nvSpPr>
              <p:cNvPr id="34859" name="Rectangle 15"/>
              <p:cNvSpPr/>
              <p:nvPr/>
            </p:nvSpPr>
            <p:spPr>
              <a:xfrm>
                <a:off x="0" y="0"/>
                <a:ext cx="528" cy="192"/>
              </a:xfrm>
              <a:prstGeom prst="rect">
                <a:avLst/>
              </a:prstGeom>
              <a:noFill/>
              <a:ln w="25400" cap="flat" cmpd="sng">
                <a:solidFill>
                  <a:schemeClr val="tx1"/>
                </a:solidFill>
                <a:prstDash val="solid"/>
                <a:miter/>
                <a:headEnd type="none" w="med" len="med"/>
                <a:tailEnd type="none" w="med" len="med"/>
              </a:ln>
            </p:spPr>
            <p:txBody>
              <a:bodyPr wrap="none" lIns="90000" tIns="0" rIns="90000" bIns="118800"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400" b="1" i="1"/>
                  <a:t>a</a:t>
                </a:r>
                <a:r>
                  <a:rPr lang="en-US" altLang="zh-CN" sz="2400" b="1" i="1" baseline="-25000"/>
                  <a:t>i</a:t>
                </a:r>
                <a:endParaRPr lang="en-US" altLang="zh-CN" sz="2400" b="1"/>
              </a:p>
            </p:txBody>
          </p:sp>
          <p:sp>
            <p:nvSpPr>
              <p:cNvPr id="34860" name="Rectangle 16"/>
              <p:cNvSpPr/>
              <p:nvPr/>
            </p:nvSpPr>
            <p:spPr>
              <a:xfrm>
                <a:off x="528" y="0"/>
                <a:ext cx="144" cy="192"/>
              </a:xfrm>
              <a:prstGeom prst="rect">
                <a:avLst/>
              </a:prstGeom>
              <a:noFill/>
              <a:ln w="25400" cap="flat" cmpd="sng">
                <a:solidFill>
                  <a:schemeClr val="tx1"/>
                </a:solidFill>
                <a:prstDash val="solid"/>
                <a:miter/>
                <a:headEnd type="none" w="med" len="med"/>
                <a:tailEnd type="none" w="med" len="med"/>
              </a:ln>
            </p:spPr>
            <p:txBody>
              <a:bodyPr wrap="none" lIns="90000" tIns="0" rIns="90000" bIns="118800"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endParaRPr lang="zh-CN" altLang="zh-CN" sz="2400" i="1"/>
              </a:p>
            </p:txBody>
          </p:sp>
          <p:sp>
            <p:nvSpPr>
              <p:cNvPr id="34861" name="Oval 17"/>
              <p:cNvSpPr/>
              <p:nvPr/>
            </p:nvSpPr>
            <p:spPr>
              <a:xfrm>
                <a:off x="564" y="58"/>
                <a:ext cx="73" cy="73"/>
              </a:xfrm>
              <a:prstGeom prst="ellipse">
                <a:avLst/>
              </a:prstGeom>
              <a:solidFill>
                <a:schemeClr val="tx1"/>
              </a:solidFill>
              <a:ln w="25400" cap="flat" cmpd="sng">
                <a:solidFill>
                  <a:schemeClr val="tx1"/>
                </a:solidFill>
                <a:prstDash val="solid"/>
                <a:headEnd type="none" w="med" len="med"/>
                <a:tailEnd type="none" w="med" len="med"/>
              </a:ln>
            </p:spPr>
            <p:txBody>
              <a:bodyPr wrap="none" lIns="90000" tIns="0" rIns="90000" bIns="118800"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endParaRPr lang="zh-CN" altLang="zh-CN" sz="2400" i="1"/>
              </a:p>
            </p:txBody>
          </p:sp>
        </p:grpSp>
        <p:sp>
          <p:nvSpPr>
            <p:cNvPr id="34846" name="Line 18"/>
            <p:cNvSpPr/>
            <p:nvPr/>
          </p:nvSpPr>
          <p:spPr>
            <a:xfrm>
              <a:off x="2160" y="384"/>
              <a:ext cx="288" cy="0"/>
            </a:xfrm>
            <a:prstGeom prst="line">
              <a:avLst/>
            </a:prstGeom>
            <a:ln w="25400" cap="flat" cmpd="sng">
              <a:solidFill>
                <a:schemeClr val="hlink"/>
              </a:solidFill>
              <a:prstDash val="solid"/>
              <a:headEnd type="none" w="med" len="med"/>
              <a:tailEnd type="triangle" w="sm" len="lg"/>
            </a:ln>
          </p:spPr>
        </p:sp>
        <p:grpSp>
          <p:nvGrpSpPr>
            <p:cNvPr id="34847" name="Group 19"/>
            <p:cNvGrpSpPr/>
            <p:nvPr/>
          </p:nvGrpSpPr>
          <p:grpSpPr>
            <a:xfrm>
              <a:off x="2448" y="288"/>
              <a:ext cx="672" cy="192"/>
              <a:chOff x="0" y="0"/>
              <a:chExt cx="672" cy="192"/>
            </a:xfrm>
          </p:grpSpPr>
          <p:sp>
            <p:nvSpPr>
              <p:cNvPr id="34856" name="Rectangle 20"/>
              <p:cNvSpPr/>
              <p:nvPr/>
            </p:nvSpPr>
            <p:spPr>
              <a:xfrm>
                <a:off x="0" y="0"/>
                <a:ext cx="528" cy="192"/>
              </a:xfrm>
              <a:prstGeom prst="rect">
                <a:avLst/>
              </a:prstGeom>
              <a:noFill/>
              <a:ln w="25400" cap="flat" cmpd="sng">
                <a:solidFill>
                  <a:schemeClr val="tx1"/>
                </a:solidFill>
                <a:prstDash val="solid"/>
                <a:miter/>
                <a:headEnd type="none" w="med" len="med"/>
                <a:tailEnd type="none" w="med" len="med"/>
              </a:ln>
            </p:spPr>
            <p:txBody>
              <a:bodyPr wrap="none" lIns="90000" tIns="0" rIns="90000" bIns="118800"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400" b="1" i="1"/>
                  <a:t>a</a:t>
                </a:r>
                <a:r>
                  <a:rPr lang="en-US" altLang="zh-CN" sz="2400" b="1" i="1" baseline="-25000"/>
                  <a:t>i</a:t>
                </a:r>
                <a:r>
                  <a:rPr lang="en-US" altLang="zh-CN" sz="2400" b="1" baseline="-25000"/>
                  <a:t>+1</a:t>
                </a:r>
                <a:endParaRPr lang="en-US" altLang="zh-CN" sz="2400" b="1"/>
              </a:p>
            </p:txBody>
          </p:sp>
          <p:sp>
            <p:nvSpPr>
              <p:cNvPr id="34857" name="Rectangle 21"/>
              <p:cNvSpPr/>
              <p:nvPr/>
            </p:nvSpPr>
            <p:spPr>
              <a:xfrm>
                <a:off x="528" y="0"/>
                <a:ext cx="144" cy="192"/>
              </a:xfrm>
              <a:prstGeom prst="rect">
                <a:avLst/>
              </a:prstGeom>
              <a:noFill/>
              <a:ln w="25400" cap="flat" cmpd="sng">
                <a:solidFill>
                  <a:schemeClr val="tx1"/>
                </a:solidFill>
                <a:prstDash val="solid"/>
                <a:miter/>
                <a:headEnd type="none" w="med" len="med"/>
                <a:tailEnd type="none" w="med" len="med"/>
              </a:ln>
            </p:spPr>
            <p:txBody>
              <a:bodyPr wrap="none" lIns="90000" tIns="0" rIns="90000" bIns="118800"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endParaRPr lang="zh-CN" altLang="zh-CN" sz="2400" i="1"/>
              </a:p>
            </p:txBody>
          </p:sp>
          <p:sp>
            <p:nvSpPr>
              <p:cNvPr id="34858" name="Oval 22"/>
              <p:cNvSpPr/>
              <p:nvPr/>
            </p:nvSpPr>
            <p:spPr>
              <a:xfrm>
                <a:off x="564" y="58"/>
                <a:ext cx="73" cy="73"/>
              </a:xfrm>
              <a:prstGeom prst="ellipse">
                <a:avLst/>
              </a:prstGeom>
              <a:solidFill>
                <a:schemeClr val="tx1"/>
              </a:solidFill>
              <a:ln w="25400" cap="flat" cmpd="sng">
                <a:solidFill>
                  <a:schemeClr val="tx1"/>
                </a:solidFill>
                <a:prstDash val="solid"/>
                <a:headEnd type="none" w="med" len="med"/>
                <a:tailEnd type="none" w="med" len="med"/>
              </a:ln>
            </p:spPr>
            <p:txBody>
              <a:bodyPr wrap="none" lIns="90000" tIns="0" rIns="90000" bIns="118800"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endParaRPr lang="zh-CN" altLang="zh-CN" sz="2400" i="1"/>
              </a:p>
            </p:txBody>
          </p:sp>
        </p:grpSp>
        <p:sp>
          <p:nvSpPr>
            <p:cNvPr id="34848" name="Line 23"/>
            <p:cNvSpPr/>
            <p:nvPr/>
          </p:nvSpPr>
          <p:spPr>
            <a:xfrm>
              <a:off x="3072" y="384"/>
              <a:ext cx="288" cy="0"/>
            </a:xfrm>
            <a:prstGeom prst="line">
              <a:avLst/>
            </a:prstGeom>
            <a:ln w="25400" cap="flat" cmpd="sng">
              <a:solidFill>
                <a:schemeClr val="hlink"/>
              </a:solidFill>
              <a:prstDash val="solid"/>
              <a:headEnd type="none" w="med" len="med"/>
              <a:tailEnd type="triangle" w="sm" len="lg"/>
            </a:ln>
          </p:spPr>
        </p:sp>
        <p:grpSp>
          <p:nvGrpSpPr>
            <p:cNvPr id="34849" name="Group 24"/>
            <p:cNvGrpSpPr/>
            <p:nvPr/>
          </p:nvGrpSpPr>
          <p:grpSpPr>
            <a:xfrm>
              <a:off x="3696" y="288"/>
              <a:ext cx="672" cy="192"/>
              <a:chOff x="0" y="0"/>
              <a:chExt cx="672" cy="192"/>
            </a:xfrm>
          </p:grpSpPr>
          <p:sp>
            <p:nvSpPr>
              <p:cNvPr id="34853" name="Rectangle 25"/>
              <p:cNvSpPr/>
              <p:nvPr/>
            </p:nvSpPr>
            <p:spPr>
              <a:xfrm>
                <a:off x="0" y="0"/>
                <a:ext cx="528" cy="192"/>
              </a:xfrm>
              <a:prstGeom prst="rect">
                <a:avLst/>
              </a:prstGeom>
              <a:noFill/>
              <a:ln w="25400" cap="flat" cmpd="sng">
                <a:solidFill>
                  <a:schemeClr val="tx1"/>
                </a:solidFill>
                <a:prstDash val="solid"/>
                <a:miter/>
                <a:headEnd type="none" w="med" len="med"/>
                <a:tailEnd type="none" w="med" len="med"/>
              </a:ln>
            </p:spPr>
            <p:txBody>
              <a:bodyPr wrap="none" lIns="90000" tIns="0" rIns="90000" bIns="118800"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400" b="1" i="1"/>
                  <a:t>a</a:t>
                </a:r>
                <a:r>
                  <a:rPr lang="en-US" altLang="zh-CN" sz="2400" b="1" i="1" baseline="-25000"/>
                  <a:t>n</a:t>
                </a:r>
                <a:endParaRPr lang="en-US" altLang="zh-CN" sz="2400" b="1"/>
              </a:p>
            </p:txBody>
          </p:sp>
          <p:sp>
            <p:nvSpPr>
              <p:cNvPr id="34854" name="Rectangle 26"/>
              <p:cNvSpPr/>
              <p:nvPr/>
            </p:nvSpPr>
            <p:spPr>
              <a:xfrm>
                <a:off x="528" y="0"/>
                <a:ext cx="144" cy="192"/>
              </a:xfrm>
              <a:prstGeom prst="rect">
                <a:avLst/>
              </a:prstGeom>
              <a:noFill/>
              <a:ln w="25400" cap="flat" cmpd="sng">
                <a:solidFill>
                  <a:schemeClr val="tx1"/>
                </a:solidFill>
                <a:prstDash val="solid"/>
                <a:miter/>
                <a:headEnd type="none" w="med" len="med"/>
                <a:tailEnd type="none" w="med" len="med"/>
              </a:ln>
            </p:spPr>
            <p:txBody>
              <a:bodyPr wrap="none" lIns="90000" tIns="0" rIns="90000" bIns="118800"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endParaRPr lang="zh-CN" altLang="zh-CN" sz="2400" i="1"/>
              </a:p>
            </p:txBody>
          </p:sp>
          <p:sp>
            <p:nvSpPr>
              <p:cNvPr id="34855" name="Oval 27"/>
              <p:cNvSpPr/>
              <p:nvPr/>
            </p:nvSpPr>
            <p:spPr>
              <a:xfrm>
                <a:off x="564" y="58"/>
                <a:ext cx="73" cy="73"/>
              </a:xfrm>
              <a:prstGeom prst="ellipse">
                <a:avLst/>
              </a:prstGeom>
              <a:solidFill>
                <a:schemeClr val="tx1"/>
              </a:solidFill>
              <a:ln w="25400" cap="flat" cmpd="sng">
                <a:solidFill>
                  <a:schemeClr val="tx1"/>
                </a:solidFill>
                <a:prstDash val="solid"/>
                <a:headEnd type="none" w="med" len="med"/>
                <a:tailEnd type="none" w="med" len="med"/>
              </a:ln>
            </p:spPr>
            <p:txBody>
              <a:bodyPr wrap="none" lIns="90000" tIns="0" rIns="90000" bIns="118800"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endParaRPr lang="zh-CN" altLang="zh-CN" sz="2400" i="1"/>
              </a:p>
            </p:txBody>
          </p:sp>
        </p:grpSp>
        <p:sp>
          <p:nvSpPr>
            <p:cNvPr id="34850" name="Line 28"/>
            <p:cNvSpPr/>
            <p:nvPr/>
          </p:nvSpPr>
          <p:spPr>
            <a:xfrm>
              <a:off x="4320" y="384"/>
              <a:ext cx="288" cy="0"/>
            </a:xfrm>
            <a:prstGeom prst="line">
              <a:avLst/>
            </a:prstGeom>
            <a:ln w="25400" cap="flat" cmpd="sng">
              <a:solidFill>
                <a:schemeClr val="hlink"/>
              </a:solidFill>
              <a:prstDash val="solid"/>
              <a:headEnd type="none" w="med" len="med"/>
              <a:tailEnd type="triangle" w="sm" len="lg"/>
            </a:ln>
          </p:spPr>
        </p:sp>
        <p:sp>
          <p:nvSpPr>
            <p:cNvPr id="34851" name="Rectangle 29"/>
            <p:cNvSpPr/>
            <p:nvPr/>
          </p:nvSpPr>
          <p:spPr>
            <a:xfrm>
              <a:off x="1248" y="192"/>
              <a:ext cx="258" cy="288"/>
            </a:xfrm>
            <a:prstGeom prst="rect">
              <a:avLst/>
            </a:prstGeom>
            <a:noFill/>
            <a:ln w="9525">
              <a:noFill/>
            </a:ln>
          </p:spPr>
          <p:txBody>
            <a:bodyPr wrap="none" lIns="90000" tIns="46800" rIns="90000" bIns="46800" anchor="ctr" anchorCtr="0">
              <a:spAutoFit/>
            </a:bodyPr>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400" b="1"/>
                <a:t>...</a:t>
              </a:r>
              <a:endParaRPr lang="en-US" altLang="zh-CN" sz="2400" b="1"/>
            </a:p>
          </p:txBody>
        </p:sp>
        <p:sp>
          <p:nvSpPr>
            <p:cNvPr id="34852" name="Rectangle 30"/>
            <p:cNvSpPr/>
            <p:nvPr/>
          </p:nvSpPr>
          <p:spPr>
            <a:xfrm>
              <a:off x="3408" y="192"/>
              <a:ext cx="258" cy="288"/>
            </a:xfrm>
            <a:prstGeom prst="rect">
              <a:avLst/>
            </a:prstGeom>
            <a:noFill/>
            <a:ln w="9525">
              <a:noFill/>
            </a:ln>
          </p:spPr>
          <p:txBody>
            <a:bodyPr wrap="none" lIns="90000" tIns="46800" rIns="90000" bIns="46800" anchor="ctr" anchorCtr="0">
              <a:spAutoFit/>
            </a:bodyPr>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400" b="1"/>
                <a:t>...</a:t>
              </a:r>
              <a:endParaRPr lang="en-US" altLang="zh-CN" sz="2400" b="1"/>
            </a:p>
          </p:txBody>
        </p:sp>
      </p:grpSp>
      <p:sp>
        <p:nvSpPr>
          <p:cNvPr id="14367" name="AutoShape 31" descr="白色大理石"/>
          <p:cNvSpPr>
            <a:spLocks noChangeArrowheads="1"/>
          </p:cNvSpPr>
          <p:nvPr/>
        </p:nvSpPr>
        <p:spPr bwMode="auto">
          <a:xfrm flipH="1">
            <a:off x="685800" y="228600"/>
            <a:ext cx="1736725" cy="554038"/>
          </a:xfrm>
          <a:prstGeom prst="cube">
            <a:avLst>
              <a:gd name="adj" fmla="val 16315"/>
            </a:avLst>
          </a:prstGeom>
          <a:blipFill dpi="0" rotWithShape="0">
            <a:blip r:embed="rId1"/>
            <a:srcRect/>
            <a:tile tx="0" ty="0" sx="100000" sy="100000" flip="none" algn="tl"/>
          </a:blipFill>
          <a:ln>
            <a:noFill/>
          </a:ln>
          <a:effectLst/>
        </p:spPr>
        <p:txBody>
          <a:bodyPr wrap="none" lIns="90000" tIns="46800" rIns="90000" bIns="46800"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2400" b="1" i="0" u="none" strike="noStrike" kern="1200" cap="none" spc="0" normalizeH="0" baseline="0" noProof="0">
                <a:ln>
                  <a:noFill/>
                </a:ln>
                <a:solidFill>
                  <a:schemeClr val="tx1"/>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mn-cs"/>
              </a:rPr>
              <a:t>Insertion</a:t>
            </a:r>
            <a:endParaRPr kumimoji="0" lang="en-US" altLang="zh-CN" sz="2400" b="1" i="0" u="none" strike="noStrike" kern="1200" cap="none" spc="0" normalizeH="0" baseline="0" noProof="0">
              <a:ln>
                <a:noFill/>
              </a:ln>
              <a:solidFill>
                <a:schemeClr val="tx1"/>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mn-cs"/>
            </a:endParaRPr>
          </a:p>
        </p:txBody>
      </p:sp>
      <p:grpSp>
        <p:nvGrpSpPr>
          <p:cNvPr id="14368" name="Group 32"/>
          <p:cNvGrpSpPr/>
          <p:nvPr/>
        </p:nvGrpSpPr>
        <p:grpSpPr>
          <a:xfrm>
            <a:off x="3048000" y="762000"/>
            <a:ext cx="762000" cy="609600"/>
            <a:chOff x="0" y="0"/>
            <a:chExt cx="480" cy="384"/>
          </a:xfrm>
        </p:grpSpPr>
        <p:sp>
          <p:nvSpPr>
            <p:cNvPr id="34839" name="Rectangle 33"/>
            <p:cNvSpPr/>
            <p:nvPr/>
          </p:nvSpPr>
          <p:spPr>
            <a:xfrm>
              <a:off x="0" y="0"/>
              <a:ext cx="480" cy="192"/>
            </a:xfrm>
            <a:prstGeom prst="rect">
              <a:avLst/>
            </a:prstGeom>
            <a:noFill/>
            <a:ln w="9525">
              <a:noFill/>
            </a:ln>
          </p:spPr>
          <p:txBody>
            <a:bodyPr wrap="none" lIns="90000" tIns="46800" rIns="90000" bIns="46800"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000" b="1">
                  <a:solidFill>
                    <a:schemeClr val="hlink"/>
                  </a:solidFill>
                  <a:latin typeface="Arial" panose="020B0604020202020204" pitchFamily="34" charset="0"/>
                </a:rPr>
                <a:t>node</a:t>
              </a:r>
              <a:endParaRPr lang="en-US" altLang="zh-CN" sz="2000" b="1">
                <a:solidFill>
                  <a:schemeClr val="hlink"/>
                </a:solidFill>
                <a:latin typeface="Arial" panose="020B0604020202020204" pitchFamily="34" charset="0"/>
              </a:endParaRPr>
            </a:p>
          </p:txBody>
        </p:sp>
        <p:sp>
          <p:nvSpPr>
            <p:cNvPr id="34840" name="Line 34"/>
            <p:cNvSpPr/>
            <p:nvPr/>
          </p:nvSpPr>
          <p:spPr>
            <a:xfrm>
              <a:off x="192" y="192"/>
              <a:ext cx="0" cy="192"/>
            </a:xfrm>
            <a:prstGeom prst="line">
              <a:avLst/>
            </a:prstGeom>
            <a:ln w="25400" cap="flat" cmpd="sng">
              <a:solidFill>
                <a:schemeClr val="hlink"/>
              </a:solidFill>
              <a:prstDash val="solid"/>
              <a:headEnd type="none" w="med" len="med"/>
              <a:tailEnd type="triangle" w="sm" len="med"/>
            </a:ln>
          </p:spPr>
        </p:sp>
      </p:grpSp>
      <p:grpSp>
        <p:nvGrpSpPr>
          <p:cNvPr id="14371" name="Group 35"/>
          <p:cNvGrpSpPr/>
          <p:nvPr/>
        </p:nvGrpSpPr>
        <p:grpSpPr>
          <a:xfrm>
            <a:off x="3733800" y="2133600"/>
            <a:ext cx="1066800" cy="304800"/>
            <a:chOff x="0" y="0"/>
            <a:chExt cx="672" cy="192"/>
          </a:xfrm>
        </p:grpSpPr>
        <p:sp>
          <p:nvSpPr>
            <p:cNvPr id="34836" name="Rectangle 36"/>
            <p:cNvSpPr/>
            <p:nvPr/>
          </p:nvSpPr>
          <p:spPr>
            <a:xfrm>
              <a:off x="0" y="0"/>
              <a:ext cx="528" cy="192"/>
            </a:xfrm>
            <a:prstGeom prst="rect">
              <a:avLst/>
            </a:prstGeom>
            <a:noFill/>
            <a:ln w="25400" cap="flat" cmpd="sng">
              <a:solidFill>
                <a:schemeClr val="tx1"/>
              </a:solidFill>
              <a:prstDash val="solid"/>
              <a:miter/>
              <a:headEnd type="none" w="med" len="med"/>
              <a:tailEnd type="none" w="med" len="med"/>
            </a:ln>
          </p:spPr>
          <p:txBody>
            <a:bodyPr wrap="none" lIns="90000" tIns="46800" rIns="90000" bIns="46800"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000" b="1" i="1"/>
                <a:t>b</a:t>
              </a:r>
              <a:endParaRPr lang="en-US" altLang="zh-CN" sz="2000" b="1"/>
            </a:p>
          </p:txBody>
        </p:sp>
        <p:sp>
          <p:nvSpPr>
            <p:cNvPr id="34837" name="Rectangle 37"/>
            <p:cNvSpPr/>
            <p:nvPr/>
          </p:nvSpPr>
          <p:spPr>
            <a:xfrm>
              <a:off x="528" y="0"/>
              <a:ext cx="144" cy="192"/>
            </a:xfrm>
            <a:prstGeom prst="rect">
              <a:avLst/>
            </a:prstGeom>
            <a:noFill/>
            <a:ln w="25400" cap="flat" cmpd="sng">
              <a:solidFill>
                <a:schemeClr val="tx1"/>
              </a:solidFill>
              <a:prstDash val="solid"/>
              <a:miter/>
              <a:headEnd type="none" w="med" len="med"/>
              <a:tailEnd type="none" w="med" len="med"/>
            </a:ln>
          </p:spPr>
          <p:txBody>
            <a:bodyPr wrap="none" lIns="90000" tIns="46800" rIns="90000" bIns="46800"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endParaRPr lang="zh-CN" altLang="zh-CN" sz="2400" i="1"/>
            </a:p>
          </p:txBody>
        </p:sp>
        <p:sp>
          <p:nvSpPr>
            <p:cNvPr id="34838" name="Oval 38"/>
            <p:cNvSpPr/>
            <p:nvPr/>
          </p:nvSpPr>
          <p:spPr>
            <a:xfrm>
              <a:off x="564" y="58"/>
              <a:ext cx="73" cy="73"/>
            </a:xfrm>
            <a:prstGeom prst="ellipse">
              <a:avLst/>
            </a:prstGeom>
            <a:solidFill>
              <a:schemeClr val="tx1"/>
            </a:solidFill>
            <a:ln w="25400" cap="flat" cmpd="sng">
              <a:solidFill>
                <a:schemeClr val="tx1"/>
              </a:solidFill>
              <a:prstDash val="solid"/>
              <a:headEnd type="none" w="med" len="med"/>
              <a:tailEnd type="none" w="med" len="med"/>
            </a:ln>
          </p:spPr>
          <p:txBody>
            <a:bodyPr wrap="none" lIns="90000" tIns="46800" rIns="90000" bIns="46800"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endParaRPr lang="zh-CN" altLang="zh-CN" sz="2400" i="1"/>
            </a:p>
          </p:txBody>
        </p:sp>
      </p:grpSp>
      <p:grpSp>
        <p:nvGrpSpPr>
          <p:cNvPr id="14375" name="Group 39"/>
          <p:cNvGrpSpPr/>
          <p:nvPr/>
        </p:nvGrpSpPr>
        <p:grpSpPr>
          <a:xfrm>
            <a:off x="3733800" y="2438400"/>
            <a:ext cx="914400" cy="609600"/>
            <a:chOff x="0" y="0"/>
            <a:chExt cx="576" cy="384"/>
          </a:xfrm>
        </p:grpSpPr>
        <p:sp>
          <p:nvSpPr>
            <p:cNvPr id="34834" name="Rectangle 40"/>
            <p:cNvSpPr/>
            <p:nvPr/>
          </p:nvSpPr>
          <p:spPr>
            <a:xfrm>
              <a:off x="0" y="192"/>
              <a:ext cx="576" cy="192"/>
            </a:xfrm>
            <a:prstGeom prst="rect">
              <a:avLst/>
            </a:prstGeom>
            <a:noFill/>
            <a:ln w="9525">
              <a:noFill/>
            </a:ln>
          </p:spPr>
          <p:txBody>
            <a:bodyPr wrap="none" lIns="90000" tIns="46800" rIns="90000" bIns="46800"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000" b="1">
                  <a:solidFill>
                    <a:schemeClr val="hlink"/>
                  </a:solidFill>
                  <a:latin typeface="Arial" panose="020B0604020202020204" pitchFamily="34" charset="0"/>
                </a:rPr>
                <a:t>temp</a:t>
              </a:r>
              <a:endParaRPr lang="en-US" altLang="zh-CN" sz="2000" b="1">
                <a:solidFill>
                  <a:schemeClr val="hlink"/>
                </a:solidFill>
                <a:latin typeface="Arial" panose="020B0604020202020204" pitchFamily="34" charset="0"/>
              </a:endParaRPr>
            </a:p>
          </p:txBody>
        </p:sp>
        <p:sp>
          <p:nvSpPr>
            <p:cNvPr id="34835" name="Line 41"/>
            <p:cNvSpPr/>
            <p:nvPr/>
          </p:nvSpPr>
          <p:spPr>
            <a:xfrm flipV="1">
              <a:off x="288" y="0"/>
              <a:ext cx="0" cy="240"/>
            </a:xfrm>
            <a:prstGeom prst="line">
              <a:avLst/>
            </a:prstGeom>
            <a:ln w="25400" cap="flat" cmpd="sng">
              <a:solidFill>
                <a:schemeClr val="hlink"/>
              </a:solidFill>
              <a:prstDash val="solid"/>
              <a:headEnd type="none" w="med" len="med"/>
              <a:tailEnd type="triangle" w="sm" len="med"/>
            </a:ln>
          </p:spPr>
        </p:sp>
      </p:grpSp>
      <p:sp>
        <p:nvSpPr>
          <p:cNvPr id="14378" name="Line 42"/>
          <p:cNvSpPr/>
          <p:nvPr/>
        </p:nvSpPr>
        <p:spPr>
          <a:xfrm flipV="1">
            <a:off x="4191000" y="1600200"/>
            <a:ext cx="152400" cy="457200"/>
          </a:xfrm>
          <a:prstGeom prst="line">
            <a:avLst/>
          </a:prstGeom>
          <a:ln w="25400" cap="flat" cmpd="sng">
            <a:solidFill>
              <a:srgbClr val="FF0000"/>
            </a:solidFill>
            <a:prstDash val="dash"/>
            <a:headEnd type="none" w="med" len="med"/>
            <a:tailEnd type="triangle" w="sm" len="med"/>
          </a:ln>
        </p:spPr>
      </p:sp>
      <p:sp>
        <p:nvSpPr>
          <p:cNvPr id="14379" name="Text Box 43"/>
          <p:cNvSpPr txBox="1"/>
          <p:nvPr/>
        </p:nvSpPr>
        <p:spPr>
          <a:xfrm>
            <a:off x="457200" y="1905000"/>
            <a:ext cx="3048000" cy="762000"/>
          </a:xfrm>
          <a:prstGeom prst="rect">
            <a:avLst/>
          </a:prstGeom>
          <a:noFill/>
          <a:ln w="9525">
            <a:noFill/>
          </a:ln>
        </p:spPr>
        <p:txBody>
          <a:bodyPr lIns="90000" tIns="46800" rIns="90000" bIns="46800" anchor="ctr" anchorCtr="0">
            <a:spAutoFit/>
          </a:bodyPr>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2400" b="1">
                <a:sym typeface="Wingdings" panose="05000000000000000000" pitchFamily="2" charset="2"/>
              </a:rPr>
              <a:t>  </a:t>
            </a:r>
            <a:r>
              <a:rPr lang="en-US" altLang="zh-CN" sz="2000" b="1">
                <a:latin typeface="Arial" panose="020B0604020202020204" pitchFamily="34" charset="0"/>
                <a:sym typeface="Wingdings" panose="05000000000000000000" pitchFamily="2" charset="2"/>
              </a:rPr>
              <a:t>temp-&gt;Next = </a:t>
            </a:r>
            <a:endParaRPr lang="en-US" altLang="zh-CN" sz="2000" b="1">
              <a:latin typeface="Arial" panose="020B0604020202020204" pitchFamily="34" charset="0"/>
              <a:sym typeface="Wingdings" panose="05000000000000000000" pitchFamily="2" charset="2"/>
            </a:endParaRPr>
          </a:p>
          <a:p>
            <a:pPr marL="0" lvl="0" indent="0" eaLnBrk="1" hangingPunct="1">
              <a:spcBef>
                <a:spcPct val="0"/>
              </a:spcBef>
              <a:buNone/>
            </a:pPr>
            <a:r>
              <a:rPr lang="en-US" altLang="zh-CN" sz="2000" b="1">
                <a:latin typeface="Arial" panose="020B0604020202020204" pitchFamily="34" charset="0"/>
                <a:sym typeface="Wingdings" panose="05000000000000000000" pitchFamily="2" charset="2"/>
              </a:rPr>
              <a:t>                     node-&gt;Next</a:t>
            </a:r>
            <a:endParaRPr lang="en-US" altLang="zh-CN" sz="2400" b="1"/>
          </a:p>
        </p:txBody>
      </p:sp>
      <p:sp>
        <p:nvSpPr>
          <p:cNvPr id="14380" name="Text Box 44"/>
          <p:cNvSpPr txBox="1"/>
          <p:nvPr/>
        </p:nvSpPr>
        <p:spPr>
          <a:xfrm>
            <a:off x="5410200" y="1981200"/>
            <a:ext cx="3048000" cy="457200"/>
          </a:xfrm>
          <a:prstGeom prst="rect">
            <a:avLst/>
          </a:prstGeom>
          <a:noFill/>
          <a:ln w="9525">
            <a:noFill/>
          </a:ln>
        </p:spPr>
        <p:txBody>
          <a:bodyPr lIns="90000" tIns="46800" rIns="90000" bIns="46800">
            <a:spAutoFit/>
          </a:bodyPr>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50000"/>
              </a:spcBef>
              <a:buNone/>
            </a:pPr>
            <a:r>
              <a:rPr lang="en-US" altLang="zh-CN" sz="2400" b="1">
                <a:sym typeface="Wingdings" panose="05000000000000000000" pitchFamily="2" charset="2"/>
              </a:rPr>
              <a:t>  </a:t>
            </a:r>
            <a:r>
              <a:rPr lang="en-US" altLang="zh-CN" sz="2000" b="1">
                <a:latin typeface="Arial" panose="020B0604020202020204" pitchFamily="34" charset="0"/>
                <a:sym typeface="Wingdings" panose="05000000000000000000" pitchFamily="2" charset="2"/>
              </a:rPr>
              <a:t>node-&gt;Next = temp</a:t>
            </a:r>
            <a:endParaRPr lang="en-US" altLang="zh-CN" sz="2400" b="1"/>
          </a:p>
        </p:txBody>
      </p:sp>
      <p:sp>
        <p:nvSpPr>
          <p:cNvPr id="14381" name="Freeform 45"/>
          <p:cNvSpPr/>
          <p:nvPr/>
        </p:nvSpPr>
        <p:spPr>
          <a:xfrm>
            <a:off x="4127500" y="1600200"/>
            <a:ext cx="762000" cy="685800"/>
          </a:xfrm>
          <a:custGeom>
            <a:avLst/>
            <a:gdLst/>
            <a:ahLst/>
            <a:cxnLst>
              <a:cxn ang="0">
                <a:pos x="2147483646" y="2147483646"/>
              </a:cxn>
              <a:cxn ang="0">
                <a:pos x="2147483646" y="2147483646"/>
              </a:cxn>
              <a:cxn ang="0">
                <a:pos x="2147483646" y="2147483646"/>
              </a:cxn>
              <a:cxn ang="0">
                <a:pos x="2147483646" y="0"/>
              </a:cxn>
            </a:cxnLst>
            <a:pathLst>
              <a:path w="480" h="432">
                <a:moveTo>
                  <a:pt x="376" y="432"/>
                </a:moveTo>
                <a:cubicBezTo>
                  <a:pt x="428" y="364"/>
                  <a:pt x="480" y="296"/>
                  <a:pt x="424" y="240"/>
                </a:cubicBezTo>
                <a:cubicBezTo>
                  <a:pt x="368" y="184"/>
                  <a:pt x="80" y="136"/>
                  <a:pt x="40" y="96"/>
                </a:cubicBezTo>
                <a:cubicBezTo>
                  <a:pt x="0" y="56"/>
                  <a:pt x="92" y="28"/>
                  <a:pt x="184" y="0"/>
                </a:cubicBezTo>
              </a:path>
            </a:pathLst>
          </a:custGeom>
          <a:noFill/>
          <a:ln w="25400" cap="flat" cmpd="sng">
            <a:solidFill>
              <a:schemeClr val="hlink">
                <a:alpha val="100000"/>
              </a:schemeClr>
            </a:solidFill>
            <a:prstDash val="solid"/>
            <a:bevel/>
            <a:headEnd type="none" w="med" len="med"/>
            <a:tailEnd type="triangle" w="sm" len="lg"/>
          </a:ln>
        </p:spPr>
        <p:txBody>
          <a:bodyPr/>
          <a:p>
            <a:endParaRPr lang="zh-CN" altLang="en-US"/>
          </a:p>
        </p:txBody>
      </p:sp>
      <p:grpSp>
        <p:nvGrpSpPr>
          <p:cNvPr id="14382" name="Group 46"/>
          <p:cNvGrpSpPr/>
          <p:nvPr/>
        </p:nvGrpSpPr>
        <p:grpSpPr>
          <a:xfrm rot="2700000">
            <a:off x="4114800" y="1371600"/>
            <a:ext cx="228600" cy="228600"/>
            <a:chOff x="0" y="0"/>
            <a:chExt cx="144" cy="144"/>
          </a:xfrm>
        </p:grpSpPr>
        <p:sp>
          <p:nvSpPr>
            <p:cNvPr id="34832" name="Line 47"/>
            <p:cNvSpPr/>
            <p:nvPr/>
          </p:nvSpPr>
          <p:spPr>
            <a:xfrm>
              <a:off x="0" y="73"/>
              <a:ext cx="144" cy="0"/>
            </a:xfrm>
            <a:prstGeom prst="line">
              <a:avLst/>
            </a:prstGeom>
            <a:ln w="31750" cap="flat" cmpd="sng">
              <a:solidFill>
                <a:srgbClr val="FF0000"/>
              </a:solidFill>
              <a:prstDash val="solid"/>
              <a:headEnd type="none" w="med" len="med"/>
              <a:tailEnd type="none" w="med" len="med"/>
            </a:ln>
          </p:spPr>
        </p:sp>
        <p:sp>
          <p:nvSpPr>
            <p:cNvPr id="34833" name="Line 48"/>
            <p:cNvSpPr/>
            <p:nvPr/>
          </p:nvSpPr>
          <p:spPr>
            <a:xfrm rot="-5400000">
              <a:off x="-1" y="72"/>
              <a:ext cx="144" cy="0"/>
            </a:xfrm>
            <a:prstGeom prst="line">
              <a:avLst/>
            </a:prstGeom>
            <a:ln w="31750" cap="flat" cmpd="sng">
              <a:solidFill>
                <a:srgbClr val="FF0000"/>
              </a:solidFill>
              <a:prstDash val="solid"/>
              <a:headEnd type="none" w="med" len="med"/>
              <a:tailEnd type="none" w="med" len="med"/>
            </a:ln>
          </p:spPr>
        </p:sp>
      </p:grpSp>
      <p:sp>
        <p:nvSpPr>
          <p:cNvPr id="14385" name="Freeform 49"/>
          <p:cNvSpPr/>
          <p:nvPr/>
        </p:nvSpPr>
        <p:spPr>
          <a:xfrm>
            <a:off x="3429000" y="1524000"/>
            <a:ext cx="533400" cy="762000"/>
          </a:xfrm>
          <a:custGeom>
            <a:avLst/>
            <a:gdLst/>
            <a:ahLst/>
            <a:cxnLst>
              <a:cxn ang="0">
                <a:pos x="2147483646" y="0"/>
              </a:cxn>
              <a:cxn ang="0">
                <a:pos x="2147483646" y="2147483646"/>
              </a:cxn>
              <a:cxn ang="0">
                <a:pos x="0" y="2147483646"/>
              </a:cxn>
              <a:cxn ang="0">
                <a:pos x="2147483646" y="2147483646"/>
              </a:cxn>
            </a:cxnLst>
            <a:pathLst>
              <a:path w="336" h="480">
                <a:moveTo>
                  <a:pt x="336" y="0"/>
                </a:moveTo>
                <a:cubicBezTo>
                  <a:pt x="292" y="88"/>
                  <a:pt x="248" y="176"/>
                  <a:pt x="192" y="240"/>
                </a:cubicBezTo>
                <a:cubicBezTo>
                  <a:pt x="136" y="304"/>
                  <a:pt x="0" y="344"/>
                  <a:pt x="0" y="384"/>
                </a:cubicBezTo>
                <a:cubicBezTo>
                  <a:pt x="0" y="424"/>
                  <a:pt x="96" y="452"/>
                  <a:pt x="192" y="480"/>
                </a:cubicBezTo>
              </a:path>
            </a:pathLst>
          </a:custGeom>
          <a:noFill/>
          <a:ln w="25400" cap="flat" cmpd="sng">
            <a:solidFill>
              <a:schemeClr val="hlink">
                <a:alpha val="100000"/>
              </a:schemeClr>
            </a:solidFill>
            <a:prstDash val="solid"/>
            <a:bevel/>
            <a:headEnd type="none" w="med" len="med"/>
            <a:tailEnd type="triangle" w="sm" len="med"/>
          </a:ln>
        </p:spPr>
        <p:txBody>
          <a:bodyPr/>
          <a:p>
            <a:endParaRPr lang="zh-CN" altLang="en-US"/>
          </a:p>
        </p:txBody>
      </p:sp>
      <p:sp>
        <p:nvSpPr>
          <p:cNvPr id="14386" name="Oval 50"/>
          <p:cNvSpPr/>
          <p:nvPr/>
        </p:nvSpPr>
        <p:spPr>
          <a:xfrm>
            <a:off x="609600" y="3200400"/>
            <a:ext cx="8001000" cy="1143000"/>
          </a:xfrm>
          <a:prstGeom prst="ellipse">
            <a:avLst/>
          </a:prstGeom>
          <a:gradFill rotWithShape="0">
            <a:gsLst>
              <a:gs pos="0">
                <a:srgbClr val="CCFFCC"/>
              </a:gs>
              <a:gs pos="50000">
                <a:srgbClr val="A6CFA6"/>
              </a:gs>
              <a:gs pos="100000">
                <a:srgbClr val="CCFFCC"/>
              </a:gs>
            </a:gsLst>
            <a:lin ang="0" scaled="1"/>
            <a:tileRect/>
          </a:gradFill>
          <a:ln w="25400" cap="flat" cmpd="sng">
            <a:solidFill>
              <a:srgbClr val="CCFFFF"/>
            </a:solidFill>
            <a:prstDash val="solid"/>
            <a:headEnd type="none" w="med" len="med"/>
            <a:tailEnd type="none" w="med" len="med"/>
          </a:ln>
        </p:spPr>
        <p:txBody>
          <a:bodyPr wrap="none" lIns="90000" tIns="46800" rIns="90000" bIns="46800"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400" b="1">
                <a:latin typeface="Arial" panose="020B0604020202020204" pitchFamily="34" charset="0"/>
              </a:rPr>
              <a:t>Question:</a:t>
            </a:r>
            <a:r>
              <a:rPr lang="en-US" altLang="zh-CN" sz="2400" b="1"/>
              <a:t>  What will happen </a:t>
            </a:r>
            <a:endParaRPr lang="en-US" altLang="zh-CN" sz="2400" b="1"/>
          </a:p>
          <a:p>
            <a:pPr marL="0" lvl="0" indent="0" algn="ctr" eaLnBrk="1" hangingPunct="1">
              <a:spcBef>
                <a:spcPct val="0"/>
              </a:spcBef>
              <a:buNone/>
            </a:pPr>
            <a:r>
              <a:rPr lang="en-US" altLang="zh-CN" sz="2400" b="1"/>
              <a:t>if the order of the two steps is reversed?</a:t>
            </a:r>
            <a:endParaRPr lang="en-US" altLang="zh-CN" sz="2400" b="1"/>
          </a:p>
        </p:txBody>
      </p:sp>
      <p:sp>
        <p:nvSpPr>
          <p:cNvPr id="14387" name="Oval 51"/>
          <p:cNvSpPr/>
          <p:nvPr/>
        </p:nvSpPr>
        <p:spPr>
          <a:xfrm>
            <a:off x="685800" y="4648200"/>
            <a:ext cx="8001000" cy="1143000"/>
          </a:xfrm>
          <a:prstGeom prst="ellipse">
            <a:avLst/>
          </a:prstGeom>
          <a:gradFill rotWithShape="0">
            <a:gsLst>
              <a:gs pos="0">
                <a:srgbClr val="CCFFCC"/>
              </a:gs>
              <a:gs pos="50000">
                <a:srgbClr val="A6CFA6"/>
              </a:gs>
              <a:gs pos="100000">
                <a:srgbClr val="CCFFCC"/>
              </a:gs>
            </a:gsLst>
            <a:lin ang="0" scaled="1"/>
            <a:tileRect/>
          </a:gradFill>
          <a:ln w="25400" cap="flat" cmpd="sng">
            <a:solidFill>
              <a:srgbClr val="CCFFFF"/>
            </a:solidFill>
            <a:prstDash val="solid"/>
            <a:headEnd type="none" w="med" len="med"/>
            <a:tailEnd type="none" w="med" len="med"/>
          </a:ln>
        </p:spPr>
        <p:txBody>
          <a:bodyPr wrap="none" lIns="90000" tIns="46800" rIns="90000" bIns="46800"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400" b="1">
                <a:latin typeface="Arial" panose="020B0604020202020204" pitchFamily="34" charset="0"/>
              </a:rPr>
              <a:t>Question:</a:t>
            </a:r>
            <a:r>
              <a:rPr lang="en-US" altLang="zh-CN" sz="2400" b="1"/>
              <a:t>  How can we insert a new first item?</a:t>
            </a:r>
            <a:endParaRPr lang="en-US" altLang="zh-CN" sz="2400" b="1"/>
          </a:p>
        </p:txBody>
      </p:sp>
      <p:sp>
        <p:nvSpPr>
          <p:cNvPr id="14388" name="Rectangle 52"/>
          <p:cNvSpPr/>
          <p:nvPr/>
        </p:nvSpPr>
        <p:spPr>
          <a:xfrm>
            <a:off x="4191000" y="0"/>
            <a:ext cx="2924175" cy="10064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50000"/>
              </a:spcBef>
              <a:buNone/>
            </a:pPr>
            <a:r>
              <a:rPr lang="en-US" altLang="zh-CN" sz="6000" b="1">
                <a:sym typeface="Wingdings" panose="05000000000000000000" pitchFamily="2" charset="2"/>
              </a:rPr>
              <a:t></a:t>
            </a:r>
            <a:r>
              <a:rPr lang="en-US" altLang="zh-CN" sz="2400" b="1"/>
              <a:t>  takes O(1) time.</a:t>
            </a:r>
            <a:endParaRPr lang="en-US" altLang="zh-CN" sz="2400" b="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 fill="hold" grpId="0" nodeType="afterEffect">
                                  <p:stCondLst>
                                    <p:cond delay="0"/>
                                  </p:stCondLst>
                                  <p:childTnLst>
                                    <p:set>
                                      <p:cBhvr>
                                        <p:cTn id="6" dur="1" fill="hold">
                                          <p:stCondLst>
                                            <p:cond delay="0"/>
                                          </p:stCondLst>
                                        </p:cTn>
                                        <p:tgtEl>
                                          <p:spTgt spid="14367"/>
                                        </p:tgtEl>
                                        <p:attrNameLst>
                                          <p:attrName>style.visibility</p:attrName>
                                        </p:attrNameLst>
                                      </p:cBhvr>
                                      <p:to>
                                        <p:strVal val="visible"/>
                                      </p:to>
                                    </p:set>
                                    <p:anim calcmode="lin" valueType="num">
                                      <p:cBhvr>
                                        <p:cTn id="7" dur="500" fill="hold"/>
                                        <p:tgtEl>
                                          <p:spTgt spid="14367"/>
                                        </p:tgtEl>
                                        <p:attrNameLst>
                                          <p:attrName>ppt_x</p:attrName>
                                        </p:attrNameLst>
                                      </p:cBhvr>
                                      <p:tavLst>
                                        <p:tav tm="0">
                                          <p:val>
                                            <p:strVal val="#ppt_x"/>
                                          </p:val>
                                        </p:tav>
                                        <p:tav tm="100000">
                                          <p:val>
                                            <p:strVal val="#ppt_x"/>
                                          </p:val>
                                        </p:tav>
                                      </p:tavLst>
                                    </p:anim>
                                    <p:anim calcmode="lin" valueType="num">
                                      <p:cBhvr>
                                        <p:cTn id="8" dur="500" fill="hold"/>
                                        <p:tgtEl>
                                          <p:spTgt spid="14367"/>
                                        </p:tgtEl>
                                        <p:attrNameLst>
                                          <p:attrName>ppt_y</p:attrName>
                                        </p:attrNameLst>
                                      </p:cBhvr>
                                      <p:tavLst>
                                        <p:tav tm="0">
                                          <p:val>
                                            <p:strVal val="#ppt_y-#ppt_h/2"/>
                                          </p:val>
                                        </p:tav>
                                        <p:tav tm="100000">
                                          <p:val>
                                            <p:strVal val="#ppt_y"/>
                                          </p:val>
                                        </p:tav>
                                      </p:tavLst>
                                    </p:anim>
                                    <p:anim calcmode="lin" valueType="num">
                                      <p:cBhvr>
                                        <p:cTn id="9" dur="500" fill="hold"/>
                                        <p:tgtEl>
                                          <p:spTgt spid="14367"/>
                                        </p:tgtEl>
                                        <p:attrNameLst>
                                          <p:attrName>ppt_w</p:attrName>
                                        </p:attrNameLst>
                                      </p:cBhvr>
                                      <p:tavLst>
                                        <p:tav tm="0">
                                          <p:val>
                                            <p:strVal val="#ppt_w"/>
                                          </p:val>
                                        </p:tav>
                                        <p:tav tm="100000">
                                          <p:val>
                                            <p:strVal val="#ppt_w"/>
                                          </p:val>
                                        </p:tav>
                                      </p:tavLst>
                                    </p:anim>
                                    <p:anim calcmode="lin" valueType="num">
                                      <p:cBhvr>
                                        <p:cTn id="10" dur="500" fill="hold"/>
                                        <p:tgtEl>
                                          <p:spTgt spid="14367"/>
                                        </p:tgtEl>
                                        <p:attrNameLst>
                                          <p:attrName>ppt_h</p:attrName>
                                        </p:attrNameLst>
                                      </p:cBhvr>
                                      <p:tavLst>
                                        <p:tav tm="0">
                                          <p:val>
                                            <p:fltVal val="0.000000"/>
                                          </p:val>
                                        </p:tav>
                                        <p:tav tm="100000">
                                          <p:val>
                                            <p:strVal val="#ppt_h"/>
                                          </p:val>
                                        </p:tav>
                                      </p:tavLst>
                                    </p:anim>
                                  </p:childTnLst>
                                  <p:subTnLst>
                                    <p:audio>
                                      <p:cMediaNode>
                                        <p:cTn display="0" masterRel="sameClick">
                                          <p:stCondLst>
                                            <p:cond evt="begin" delay="0">
                                              <p:tn val="5"/>
                                            </p:cond>
                                          </p:stCondLst>
                                          <p:endCondLst>
                                            <p:cond evt="onStopAudio" delay="0">
                                              <p:tgtEl>
                                                <p:sldTgt/>
                                              </p:tgtEl>
                                            </p:cond>
                                          </p:endCondLst>
                                        </p:cTn>
                                        <p:tgtEl>
                                          <p:sndTgt r:embed="rId2" name="CASHREG.WAV"/>
                                        </p:tgtEl>
                                      </p:cMediaNode>
                                    </p:audio>
                                  </p:sub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14339"/>
                                        </p:tgtEl>
                                        <p:attrNameLst>
                                          <p:attrName>style.visibility</p:attrName>
                                        </p:attrNameLst>
                                      </p:cBhvr>
                                      <p:to>
                                        <p:strVal val="visible"/>
                                      </p:to>
                                    </p:set>
                                    <p:animEffect transition="in" filter="wipe(left)">
                                      <p:cBhvr>
                                        <p:cTn id="15" dur="500"/>
                                        <p:tgtEl>
                                          <p:spTgt spid="14339"/>
                                        </p:tgtEl>
                                      </p:cBhvr>
                                    </p:animEffect>
                                  </p:childTnLst>
                                  <p:subTnLst>
                                    <p:audio>
                                      <p:cMediaNode>
                                        <p:cTn display="0" masterRel="sameClick">
                                          <p:stCondLst>
                                            <p:cond evt="begin" delay="0">
                                              <p:tn val="13"/>
                                            </p:cond>
                                          </p:stCondLst>
                                          <p:endCondLst>
                                            <p:cond evt="onStopAudio" delay="0">
                                              <p:tgtEl>
                                                <p:sldTgt/>
                                              </p:tgtEl>
                                            </p:cond>
                                          </p:endCondLst>
                                        </p:cTn>
                                        <p:tgtEl>
                                          <p:sndTgt r:embed="rId3" name="CAMERA.WAV"/>
                                        </p:tgtEl>
                                      </p:cMediaNode>
                                    </p:audio>
                                  </p:subTnLst>
                                </p:cTn>
                              </p:par>
                            </p:childTnLst>
                          </p:cTn>
                        </p:par>
                      </p:childTnLst>
                    </p:cTn>
                  </p:par>
                  <p:par>
                    <p:cTn id="16" fill="hold">
                      <p:stCondLst>
                        <p:cond delay="indefinite"/>
                      </p:stCondLst>
                      <p:childTnLst>
                        <p:par>
                          <p:cTn id="17" fill="hold">
                            <p:stCondLst>
                              <p:cond delay="0"/>
                            </p:stCondLst>
                            <p:childTnLst>
                              <p:par>
                                <p:cTn id="18" presetID="22" presetClass="entr" presetSubtype="1" fill="hold" nodeType="clickEffect">
                                  <p:stCondLst>
                                    <p:cond delay="0"/>
                                  </p:stCondLst>
                                  <p:childTnLst>
                                    <p:set>
                                      <p:cBhvr>
                                        <p:cTn id="19" dur="1" fill="hold">
                                          <p:stCondLst>
                                            <p:cond delay="0"/>
                                          </p:stCondLst>
                                        </p:cTn>
                                        <p:tgtEl>
                                          <p:spTgt spid="14368"/>
                                        </p:tgtEl>
                                        <p:attrNameLst>
                                          <p:attrName>style.visibility</p:attrName>
                                        </p:attrNameLst>
                                      </p:cBhvr>
                                      <p:to>
                                        <p:strVal val="visible"/>
                                      </p:to>
                                    </p:set>
                                    <p:animEffect transition="in" filter="wipe(up)">
                                      <p:cBhvr>
                                        <p:cTn id="20" dur="500"/>
                                        <p:tgtEl>
                                          <p:spTgt spid="14368"/>
                                        </p:tgtEl>
                                      </p:cBhvr>
                                    </p:animEffect>
                                  </p:childTnLst>
                                  <p:subTnLst>
                                    <p:audio>
                                      <p:cMediaNode>
                                        <p:cTn display="0" masterRel="sameClick">
                                          <p:stCondLst>
                                            <p:cond evt="begin" delay="0">
                                              <p:tn val="18"/>
                                            </p:cond>
                                          </p:stCondLst>
                                          <p:endCondLst>
                                            <p:cond evt="onStopAudio" delay="0">
                                              <p:tgtEl>
                                                <p:sldTgt/>
                                              </p:tgtEl>
                                            </p:cond>
                                          </p:endCondLst>
                                        </p:cTn>
                                        <p:tgtEl>
                                          <p:sndTgt r:embed="rId4" name="TYPE.WAV"/>
                                        </p:tgtEl>
                                      </p:cMediaNode>
                                    </p:audio>
                                  </p:subTnLst>
                                </p:cTn>
                              </p:par>
                            </p:childTnLst>
                          </p:cTn>
                        </p:par>
                      </p:childTnLst>
                    </p:cTn>
                  </p:par>
                  <p:par>
                    <p:cTn id="21" fill="hold">
                      <p:stCondLst>
                        <p:cond delay="indefinite"/>
                      </p:stCondLst>
                      <p:childTnLst>
                        <p:par>
                          <p:cTn id="22" fill="hold">
                            <p:stCondLst>
                              <p:cond delay="0"/>
                            </p:stCondLst>
                            <p:childTnLst>
                              <p:par>
                                <p:cTn id="23" presetID="4" presetClass="entr" presetSubtype="32" fill="hold" nodeType="clickEffect">
                                  <p:stCondLst>
                                    <p:cond delay="0"/>
                                  </p:stCondLst>
                                  <p:childTnLst>
                                    <p:set>
                                      <p:cBhvr>
                                        <p:cTn id="24" dur="1" fill="hold">
                                          <p:stCondLst>
                                            <p:cond delay="0"/>
                                          </p:stCondLst>
                                        </p:cTn>
                                        <p:tgtEl>
                                          <p:spTgt spid="14371"/>
                                        </p:tgtEl>
                                        <p:attrNameLst>
                                          <p:attrName>style.visibility</p:attrName>
                                        </p:attrNameLst>
                                      </p:cBhvr>
                                      <p:to>
                                        <p:strVal val="visible"/>
                                      </p:to>
                                    </p:set>
                                    <p:animEffect transition="in" filter="box(out)">
                                      <p:cBhvr>
                                        <p:cTn id="25" dur="500"/>
                                        <p:tgtEl>
                                          <p:spTgt spid="14371"/>
                                        </p:tgtEl>
                                      </p:cBhvr>
                                    </p:animEffect>
                                  </p:childTnLst>
                                  <p:subTnLst>
                                    <p:audio>
                                      <p:cMediaNode>
                                        <p:cTn display="0" masterRel="sameClick">
                                          <p:stCondLst>
                                            <p:cond evt="begin" delay="0">
                                              <p:tn val="23"/>
                                            </p:cond>
                                          </p:stCondLst>
                                          <p:endCondLst>
                                            <p:cond evt="onStopAudio" delay="0">
                                              <p:tgtEl>
                                                <p:sldTgt/>
                                              </p:tgtEl>
                                            </p:cond>
                                          </p:endCondLst>
                                        </p:cTn>
                                        <p:tgtEl>
                                          <p:sndTgt r:embed="rId3" name="CAMERA.WAV"/>
                                        </p:tgtEl>
                                      </p:cMediaNode>
                                    </p:audio>
                                  </p:subTnLst>
                                </p:cTn>
                              </p:par>
                            </p:childTnLst>
                          </p:cTn>
                        </p:par>
                        <p:par>
                          <p:cTn id="26" fill="hold">
                            <p:stCondLst>
                              <p:cond delay="500"/>
                            </p:stCondLst>
                            <p:childTnLst>
                              <p:par>
                                <p:cTn id="27" presetID="22" presetClass="entr" presetSubtype="4" fill="hold" nodeType="afterEffect">
                                  <p:stCondLst>
                                    <p:cond delay="0"/>
                                  </p:stCondLst>
                                  <p:childTnLst>
                                    <p:set>
                                      <p:cBhvr>
                                        <p:cTn id="28" dur="1" fill="hold">
                                          <p:stCondLst>
                                            <p:cond delay="0"/>
                                          </p:stCondLst>
                                        </p:cTn>
                                        <p:tgtEl>
                                          <p:spTgt spid="14375"/>
                                        </p:tgtEl>
                                        <p:attrNameLst>
                                          <p:attrName>style.visibility</p:attrName>
                                        </p:attrNameLst>
                                      </p:cBhvr>
                                      <p:to>
                                        <p:strVal val="visible"/>
                                      </p:to>
                                    </p:set>
                                    <p:animEffect transition="in" filter="wipe(down)">
                                      <p:cBhvr>
                                        <p:cTn id="29" dur="500"/>
                                        <p:tgtEl>
                                          <p:spTgt spid="14375"/>
                                        </p:tgtEl>
                                      </p:cBhvr>
                                    </p:animEffect>
                                  </p:childTnLst>
                                  <p:subTnLst>
                                    <p:audio>
                                      <p:cMediaNode>
                                        <p:cTn display="0" masterRel="sameClick">
                                          <p:stCondLst>
                                            <p:cond evt="begin" delay="0">
                                              <p:tn val="27"/>
                                            </p:cond>
                                          </p:stCondLst>
                                          <p:endCondLst>
                                            <p:cond evt="onStopAudio" delay="0">
                                              <p:tgtEl>
                                                <p:sldTgt/>
                                              </p:tgtEl>
                                            </p:cond>
                                          </p:endCondLst>
                                        </p:cTn>
                                        <p:tgtEl>
                                          <p:sndTgt r:embed="rId4" name="TYPE.WAV"/>
                                        </p:tgtEl>
                                      </p:cMediaNode>
                                    </p:audio>
                                  </p:subTnLst>
                                </p:cTn>
                              </p:par>
                            </p:childTnLst>
                          </p:cTn>
                        </p:par>
                        <p:par>
                          <p:cTn id="30" fill="hold">
                            <p:stCondLst>
                              <p:cond delay="1000"/>
                            </p:stCondLst>
                            <p:childTnLst>
                              <p:par>
                                <p:cTn id="31" presetID="22" presetClass="entr" presetSubtype="4" fill="hold" nodeType="afterEffect">
                                  <p:stCondLst>
                                    <p:cond delay="0"/>
                                  </p:stCondLst>
                                  <p:childTnLst>
                                    <p:set>
                                      <p:cBhvr>
                                        <p:cTn id="32" dur="1" fill="hold">
                                          <p:stCondLst>
                                            <p:cond delay="0"/>
                                          </p:stCondLst>
                                        </p:cTn>
                                        <p:tgtEl>
                                          <p:spTgt spid="14378"/>
                                        </p:tgtEl>
                                        <p:attrNameLst>
                                          <p:attrName>style.visibility</p:attrName>
                                        </p:attrNameLst>
                                      </p:cBhvr>
                                      <p:to>
                                        <p:strVal val="visible"/>
                                      </p:to>
                                    </p:set>
                                    <p:animEffect transition="in" filter="wipe(down)">
                                      <p:cBhvr>
                                        <p:cTn id="33" dur="500"/>
                                        <p:tgtEl>
                                          <p:spTgt spid="14378"/>
                                        </p:tgtEl>
                                      </p:cBhvr>
                                    </p:animEffect>
                                  </p:childTnLst>
                                  <p:subTnLst>
                                    <p:set>
                                      <p:cBhvr override="childStyle">
                                        <p:cTn dur="1" fill="hold" display="0" masterRel="nextClick" afterEffect="1"/>
                                        <p:tgtEl>
                                          <p:spTgt spid="14378"/>
                                        </p:tgtEl>
                                        <p:attrNameLst>
                                          <p:attrName>style.visibility</p:attrName>
                                        </p:attrNameLst>
                                      </p:cBhvr>
                                      <p:to>
                                        <p:strVal val="hidden"/>
                                      </p:to>
                                    </p:set>
                                    <p:audio>
                                      <p:cMediaNode>
                                        <p:cTn display="0" masterRel="sameClick">
                                          <p:stCondLst>
                                            <p:cond evt="begin" delay="0">
                                              <p:tn val="31"/>
                                            </p:cond>
                                          </p:stCondLst>
                                          <p:endCondLst>
                                            <p:cond evt="onStopAudio" delay="0">
                                              <p:tgtEl>
                                                <p:sldTgt/>
                                              </p:tgtEl>
                                            </p:cond>
                                          </p:endCondLst>
                                        </p:cTn>
                                        <p:tgtEl>
                                          <p:sndTgt r:embed="rId5" name="LASER.WAV"/>
                                        </p:tgtEl>
                                      </p:cMediaNode>
                                    </p:audio>
                                  </p:subTnLst>
                                </p:cTn>
                              </p:par>
                            </p:childTnLst>
                          </p:cTn>
                        </p:par>
                      </p:childTnLst>
                    </p:cTn>
                  </p:par>
                  <p:par>
                    <p:cTn id="34" fill="hold">
                      <p:stCondLst>
                        <p:cond delay="indefinite"/>
                      </p:stCondLst>
                      <p:childTnLst>
                        <p:par>
                          <p:cTn id="35" fill="hold">
                            <p:stCondLst>
                              <p:cond delay="0"/>
                            </p:stCondLst>
                            <p:childTnLst>
                              <p:par>
                                <p:cTn id="36" presetID="22" presetClass="entr" presetSubtype="8" fill="hold" grpId="0" nodeType="clickEffect">
                                  <p:stCondLst>
                                    <p:cond delay="0"/>
                                  </p:stCondLst>
                                  <p:childTnLst>
                                    <p:set>
                                      <p:cBhvr>
                                        <p:cTn id="37" dur="1" fill="hold">
                                          <p:stCondLst>
                                            <p:cond delay="0"/>
                                          </p:stCondLst>
                                        </p:cTn>
                                        <p:tgtEl>
                                          <p:spTgt spid="14379"/>
                                        </p:tgtEl>
                                        <p:attrNameLst>
                                          <p:attrName>style.visibility</p:attrName>
                                        </p:attrNameLst>
                                      </p:cBhvr>
                                      <p:to>
                                        <p:strVal val="visible"/>
                                      </p:to>
                                    </p:set>
                                    <p:animEffect transition="in" filter="wipe(left)">
                                      <p:cBhvr>
                                        <p:cTn id="38" dur="500"/>
                                        <p:tgtEl>
                                          <p:spTgt spid="14379"/>
                                        </p:tgtEl>
                                      </p:cBhvr>
                                    </p:animEffect>
                                  </p:childTnLst>
                                  <p:subTnLst>
                                    <p:audio>
                                      <p:cMediaNode>
                                        <p:cTn display="0" masterRel="sameClick">
                                          <p:stCondLst>
                                            <p:cond evt="begin" delay="0">
                                              <p:tn val="36"/>
                                            </p:cond>
                                          </p:stCondLst>
                                          <p:endCondLst>
                                            <p:cond evt="onStopAudio" delay="0">
                                              <p:tgtEl>
                                                <p:sldTgt/>
                                              </p:tgtEl>
                                            </p:cond>
                                          </p:endCondLst>
                                        </p:cTn>
                                        <p:tgtEl>
                                          <p:sndTgt r:embed="rId6" name="PROJCTOR.WAV"/>
                                        </p:tgtEl>
                                      </p:cMediaNode>
                                    </p:audio>
                                  </p:subTnLst>
                                </p:cTn>
                              </p:par>
                            </p:childTnLst>
                          </p:cTn>
                        </p:par>
                        <p:par>
                          <p:cTn id="39" fill="hold">
                            <p:stCondLst>
                              <p:cond delay="500"/>
                            </p:stCondLst>
                            <p:childTnLst>
                              <p:par>
                                <p:cTn id="40" presetID="22" presetClass="entr" presetSubtype="4" fill="hold" nodeType="afterEffect">
                                  <p:stCondLst>
                                    <p:cond delay="0"/>
                                  </p:stCondLst>
                                  <p:childTnLst>
                                    <p:set>
                                      <p:cBhvr>
                                        <p:cTn id="41" dur="1" fill="hold">
                                          <p:stCondLst>
                                            <p:cond delay="0"/>
                                          </p:stCondLst>
                                        </p:cTn>
                                        <p:tgtEl>
                                          <p:spTgt spid="14381"/>
                                        </p:tgtEl>
                                        <p:attrNameLst>
                                          <p:attrName>style.visibility</p:attrName>
                                        </p:attrNameLst>
                                      </p:cBhvr>
                                      <p:to>
                                        <p:strVal val="visible"/>
                                      </p:to>
                                    </p:set>
                                    <p:animEffect transition="in" filter="wipe(down)">
                                      <p:cBhvr>
                                        <p:cTn id="42" dur="500"/>
                                        <p:tgtEl>
                                          <p:spTgt spid="14381"/>
                                        </p:tgtEl>
                                      </p:cBhvr>
                                    </p:animEffect>
                                  </p:childTnLst>
                                  <p:subTnLst>
                                    <p:audio>
                                      <p:cMediaNode>
                                        <p:cTn display="0" masterRel="sameClick">
                                          <p:stCondLst>
                                            <p:cond evt="begin" delay="0">
                                              <p:tn val="40"/>
                                            </p:cond>
                                          </p:stCondLst>
                                          <p:endCondLst>
                                            <p:cond evt="onStopAudio" delay="0">
                                              <p:tgtEl>
                                                <p:sldTgt/>
                                              </p:tgtEl>
                                            </p:cond>
                                          </p:endCondLst>
                                        </p:cTn>
                                        <p:tgtEl>
                                          <p:sndTgt r:embed="rId7" name="WHOOSH.WAV"/>
                                        </p:tgtEl>
                                      </p:cMediaNode>
                                    </p:audio>
                                  </p:sub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14380"/>
                                        </p:tgtEl>
                                        <p:attrNameLst>
                                          <p:attrName>style.visibility</p:attrName>
                                        </p:attrNameLst>
                                      </p:cBhvr>
                                      <p:to>
                                        <p:strVal val="visible"/>
                                      </p:to>
                                    </p:set>
                                    <p:animEffect transition="in" filter="wipe(left)">
                                      <p:cBhvr>
                                        <p:cTn id="47" dur="500"/>
                                        <p:tgtEl>
                                          <p:spTgt spid="14380"/>
                                        </p:tgtEl>
                                      </p:cBhvr>
                                    </p:animEffect>
                                  </p:childTnLst>
                                  <p:subTnLst>
                                    <p:audio>
                                      <p:cMediaNode>
                                        <p:cTn display="0" masterRel="sameClick">
                                          <p:stCondLst>
                                            <p:cond evt="begin" delay="0">
                                              <p:tn val="45"/>
                                            </p:cond>
                                          </p:stCondLst>
                                          <p:endCondLst>
                                            <p:cond evt="onStopAudio" delay="0">
                                              <p:tgtEl>
                                                <p:sldTgt/>
                                              </p:tgtEl>
                                            </p:cond>
                                          </p:endCondLst>
                                        </p:cTn>
                                        <p:tgtEl>
                                          <p:sndTgt r:embed="rId6" name="PROJCTOR.WAV"/>
                                        </p:tgtEl>
                                      </p:cMediaNode>
                                    </p:audio>
                                  </p:subTnLst>
                                </p:cTn>
                              </p:par>
                            </p:childTnLst>
                          </p:cTn>
                        </p:par>
                        <p:par>
                          <p:cTn id="48" fill="hold">
                            <p:stCondLst>
                              <p:cond delay="500"/>
                            </p:stCondLst>
                            <p:childTnLst>
                              <p:par>
                                <p:cTn id="49" presetID="4" presetClass="entr" presetSubtype="32" fill="hold" nodeType="afterEffect">
                                  <p:stCondLst>
                                    <p:cond delay="0"/>
                                  </p:stCondLst>
                                  <p:childTnLst>
                                    <p:set>
                                      <p:cBhvr>
                                        <p:cTn id="50" dur="1" fill="hold">
                                          <p:stCondLst>
                                            <p:cond delay="0"/>
                                          </p:stCondLst>
                                        </p:cTn>
                                        <p:tgtEl>
                                          <p:spTgt spid="14382"/>
                                        </p:tgtEl>
                                        <p:attrNameLst>
                                          <p:attrName>style.visibility</p:attrName>
                                        </p:attrNameLst>
                                      </p:cBhvr>
                                      <p:to>
                                        <p:strVal val="visible"/>
                                      </p:to>
                                    </p:set>
                                    <p:animEffect transition="in" filter="box(out)">
                                      <p:cBhvr>
                                        <p:cTn id="51" dur="500"/>
                                        <p:tgtEl>
                                          <p:spTgt spid="14382"/>
                                        </p:tgtEl>
                                      </p:cBhvr>
                                    </p:animEffect>
                                  </p:childTnLst>
                                  <p:subTnLst>
                                    <p:audio>
                                      <p:cMediaNode>
                                        <p:cTn display="0" masterRel="sameClick">
                                          <p:stCondLst>
                                            <p:cond evt="begin" delay="0">
                                              <p:tn val="49"/>
                                            </p:cond>
                                          </p:stCondLst>
                                          <p:endCondLst>
                                            <p:cond evt="onStopAudio" delay="0">
                                              <p:tgtEl>
                                                <p:sldTgt/>
                                              </p:tgtEl>
                                            </p:cond>
                                          </p:endCondLst>
                                        </p:cTn>
                                        <p:tgtEl>
                                          <p:sndTgt r:embed="rId8" name="GUNSHOT.WAV"/>
                                        </p:tgtEl>
                                      </p:cMediaNode>
                                    </p:audio>
                                  </p:subTnLst>
                                </p:cTn>
                              </p:par>
                            </p:childTnLst>
                          </p:cTn>
                        </p:par>
                        <p:par>
                          <p:cTn id="52" fill="hold">
                            <p:stCondLst>
                              <p:cond delay="1000"/>
                            </p:stCondLst>
                            <p:childTnLst>
                              <p:par>
                                <p:cTn id="53" presetID="22" presetClass="entr" presetSubtype="1" fill="hold" nodeType="afterEffect">
                                  <p:stCondLst>
                                    <p:cond delay="0"/>
                                  </p:stCondLst>
                                  <p:childTnLst>
                                    <p:set>
                                      <p:cBhvr>
                                        <p:cTn id="54" dur="1" fill="hold">
                                          <p:stCondLst>
                                            <p:cond delay="0"/>
                                          </p:stCondLst>
                                        </p:cTn>
                                        <p:tgtEl>
                                          <p:spTgt spid="14385"/>
                                        </p:tgtEl>
                                        <p:attrNameLst>
                                          <p:attrName>style.visibility</p:attrName>
                                        </p:attrNameLst>
                                      </p:cBhvr>
                                      <p:to>
                                        <p:strVal val="visible"/>
                                      </p:to>
                                    </p:set>
                                    <p:animEffect transition="in" filter="wipe(up)">
                                      <p:cBhvr>
                                        <p:cTn id="55" dur="500"/>
                                        <p:tgtEl>
                                          <p:spTgt spid="14385"/>
                                        </p:tgtEl>
                                      </p:cBhvr>
                                    </p:animEffect>
                                  </p:childTnLst>
                                  <p:subTnLst>
                                    <p:audio>
                                      <p:cMediaNode>
                                        <p:cTn display="0" masterRel="sameClick">
                                          <p:stCondLst>
                                            <p:cond evt="begin" delay="0">
                                              <p:tn val="53"/>
                                            </p:cond>
                                          </p:stCondLst>
                                          <p:endCondLst>
                                            <p:cond evt="onStopAudio" delay="0">
                                              <p:tgtEl>
                                                <p:sldTgt/>
                                              </p:tgtEl>
                                            </p:cond>
                                          </p:endCondLst>
                                        </p:cTn>
                                        <p:tgtEl>
                                          <p:sndTgt r:embed="rId7" name="WHOOSH.WAV"/>
                                        </p:tgtEl>
                                      </p:cMediaNode>
                                    </p:audio>
                                  </p:subTnLst>
                                </p:cTn>
                              </p:par>
                            </p:childTnLst>
                          </p:cTn>
                        </p:par>
                      </p:childTnLst>
                    </p:cTn>
                  </p:par>
                  <p:par>
                    <p:cTn id="56" fill="hold">
                      <p:stCondLst>
                        <p:cond delay="indefinite"/>
                      </p:stCondLst>
                      <p:childTnLst>
                        <p:par>
                          <p:cTn id="57" fill="hold">
                            <p:stCondLst>
                              <p:cond delay="0"/>
                            </p:stCondLst>
                            <p:childTnLst>
                              <p:par>
                                <p:cTn id="58" presetID="16" presetClass="entr" presetSubtype="37" fill="hold" grpId="0" nodeType="clickEffect">
                                  <p:stCondLst>
                                    <p:cond delay="0"/>
                                  </p:stCondLst>
                                  <p:childTnLst>
                                    <p:set>
                                      <p:cBhvr>
                                        <p:cTn id="59" dur="1" fill="hold">
                                          <p:stCondLst>
                                            <p:cond delay="0"/>
                                          </p:stCondLst>
                                        </p:cTn>
                                        <p:tgtEl>
                                          <p:spTgt spid="14386"/>
                                        </p:tgtEl>
                                        <p:attrNameLst>
                                          <p:attrName>style.visibility</p:attrName>
                                        </p:attrNameLst>
                                      </p:cBhvr>
                                      <p:to>
                                        <p:strVal val="visible"/>
                                      </p:to>
                                    </p:set>
                                    <p:animEffect transition="in" filter="barn(outVertical)">
                                      <p:cBhvr>
                                        <p:cTn id="60" dur="500"/>
                                        <p:tgtEl>
                                          <p:spTgt spid="14386"/>
                                        </p:tgtEl>
                                      </p:cBhvr>
                                    </p:animEffect>
                                  </p:childTnLst>
                                  <p:subTnLst>
                                    <p:audio>
                                      <p:cMediaNode>
                                        <p:cTn display="0" masterRel="sameClick">
                                          <p:stCondLst>
                                            <p:cond evt="begin" delay="0">
                                              <p:tn val="58"/>
                                            </p:cond>
                                          </p:stCondLst>
                                          <p:endCondLst>
                                            <p:cond evt="onStopAudio" delay="0">
                                              <p:tgtEl>
                                                <p:sldTgt/>
                                              </p:tgtEl>
                                            </p:cond>
                                          </p:endCondLst>
                                        </p:cTn>
                                        <p:tgtEl>
                                          <p:sndTgt r:embed="rId5" name="LASER.WAV"/>
                                        </p:tgtEl>
                                      </p:cMediaNode>
                                    </p:audio>
                                  </p:subTnLst>
                                </p:cTn>
                              </p:par>
                            </p:childTnLst>
                          </p:cTn>
                        </p:par>
                      </p:childTnLst>
                    </p:cTn>
                  </p:par>
                  <p:par>
                    <p:cTn id="61" fill="hold">
                      <p:stCondLst>
                        <p:cond delay="indefinite"/>
                      </p:stCondLst>
                      <p:childTnLst>
                        <p:par>
                          <p:cTn id="62" fill="hold">
                            <p:stCondLst>
                              <p:cond delay="0"/>
                            </p:stCondLst>
                            <p:childTnLst>
                              <p:par>
                                <p:cTn id="63" presetID="16" presetClass="entr" presetSubtype="37" fill="hold" grpId="0" nodeType="clickEffect">
                                  <p:stCondLst>
                                    <p:cond delay="0"/>
                                  </p:stCondLst>
                                  <p:childTnLst>
                                    <p:set>
                                      <p:cBhvr>
                                        <p:cTn id="64" dur="1" fill="hold">
                                          <p:stCondLst>
                                            <p:cond delay="0"/>
                                          </p:stCondLst>
                                        </p:cTn>
                                        <p:tgtEl>
                                          <p:spTgt spid="14387"/>
                                        </p:tgtEl>
                                        <p:attrNameLst>
                                          <p:attrName>style.visibility</p:attrName>
                                        </p:attrNameLst>
                                      </p:cBhvr>
                                      <p:to>
                                        <p:strVal val="visible"/>
                                      </p:to>
                                    </p:set>
                                    <p:animEffect transition="in" filter="barn(outVertical)">
                                      <p:cBhvr>
                                        <p:cTn id="65" dur="500"/>
                                        <p:tgtEl>
                                          <p:spTgt spid="14387"/>
                                        </p:tgtEl>
                                      </p:cBhvr>
                                    </p:animEffect>
                                  </p:childTnLst>
                                  <p:subTnLst>
                                    <p:audio>
                                      <p:cMediaNode>
                                        <p:cTn display="0" masterRel="sameClick">
                                          <p:stCondLst>
                                            <p:cond evt="begin" delay="0">
                                              <p:tn val="63"/>
                                            </p:cond>
                                          </p:stCondLst>
                                          <p:endCondLst>
                                            <p:cond evt="onStopAudio" delay="0">
                                              <p:tgtEl>
                                                <p:sldTgt/>
                                              </p:tgtEl>
                                            </p:cond>
                                          </p:endCondLst>
                                        </p:cTn>
                                        <p:tgtEl>
                                          <p:sndTgt r:embed="rId5" name="LASER.WAV"/>
                                        </p:tgtEl>
                                      </p:cMediaNode>
                                    </p:audio>
                                  </p:subTnLst>
                                </p:cTn>
                              </p:par>
                            </p:childTnLst>
                          </p:cTn>
                        </p:par>
                      </p:childTnLst>
                    </p:cTn>
                  </p:par>
                  <p:par>
                    <p:cTn id="66" fill="hold">
                      <p:stCondLst>
                        <p:cond delay="indefinite"/>
                      </p:stCondLst>
                      <p:childTnLst>
                        <p:par>
                          <p:cTn id="67" fill="hold">
                            <p:stCondLst>
                              <p:cond delay="0"/>
                            </p:stCondLst>
                            <p:childTnLst>
                              <p:par>
                                <p:cTn id="68" presetID="2" presetClass="entr" presetSubtype="2" fill="hold" grpId="0" nodeType="clickEffect">
                                  <p:stCondLst>
                                    <p:cond delay="0"/>
                                  </p:stCondLst>
                                  <p:childTnLst>
                                    <p:set>
                                      <p:cBhvr>
                                        <p:cTn id="69" dur="1" fill="hold">
                                          <p:stCondLst>
                                            <p:cond delay="0"/>
                                          </p:stCondLst>
                                        </p:cTn>
                                        <p:tgtEl>
                                          <p:spTgt spid="14388"/>
                                        </p:tgtEl>
                                        <p:attrNameLst>
                                          <p:attrName>style.visibility</p:attrName>
                                        </p:attrNameLst>
                                      </p:cBhvr>
                                      <p:to>
                                        <p:strVal val="visible"/>
                                      </p:to>
                                    </p:set>
                                    <p:anim calcmode="lin" valueType="num">
                                      <p:cBhvr additive="base">
                                        <p:cTn id="70" dur="500" fill="hold"/>
                                        <p:tgtEl>
                                          <p:spTgt spid="14388"/>
                                        </p:tgtEl>
                                        <p:attrNameLst>
                                          <p:attrName>ppt_x</p:attrName>
                                        </p:attrNameLst>
                                      </p:cBhvr>
                                      <p:tavLst>
                                        <p:tav tm="0">
                                          <p:val>
                                            <p:strVal val="1+#ppt_w/2"/>
                                          </p:val>
                                        </p:tav>
                                        <p:tav tm="100000">
                                          <p:val>
                                            <p:strVal val="#ppt_x"/>
                                          </p:val>
                                        </p:tav>
                                      </p:tavLst>
                                    </p:anim>
                                    <p:anim calcmode="lin" valueType="num">
                                      <p:cBhvr additive="base">
                                        <p:cTn id="71" dur="500" fill="hold"/>
                                        <p:tgtEl>
                                          <p:spTgt spid="1438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67" grpId="0" animBg="1"/>
      <p:bldP spid="14379" grpId="0"/>
      <p:bldP spid="14380" grpId="0"/>
      <p:bldP spid="14386" grpId="0" animBg="1"/>
      <p:bldP spid="14387" grpId="0" animBg="1"/>
      <p:bldP spid="1438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6865" name="Text Box 2"/>
          <p:cNvSpPr txBox="1"/>
          <p:nvPr/>
        </p:nvSpPr>
        <p:spPr>
          <a:xfrm>
            <a:off x="6934200" y="0"/>
            <a:ext cx="2203450" cy="366713"/>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r" eaLnBrk="1" hangingPunct="1">
              <a:spcBef>
                <a:spcPct val="50000"/>
              </a:spcBef>
              <a:buNone/>
            </a:pPr>
            <a:r>
              <a:rPr lang="en-US" altLang="zh-CN" sz="1800" b="1">
                <a:sym typeface="Webdings" panose="05030102010509060703" pitchFamily="18" charset="2"/>
              </a:rPr>
              <a:t>§2  The List ADT</a:t>
            </a:r>
            <a:endParaRPr lang="en-US" altLang="zh-CN" sz="1800" b="1"/>
          </a:p>
        </p:txBody>
      </p:sp>
      <p:sp>
        <p:nvSpPr>
          <p:cNvPr id="16387" name="AutoShape 3" descr="白色大理石"/>
          <p:cNvSpPr>
            <a:spLocks noChangeArrowheads="1"/>
          </p:cNvSpPr>
          <p:nvPr/>
        </p:nvSpPr>
        <p:spPr bwMode="auto">
          <a:xfrm flipH="1">
            <a:off x="685800" y="168275"/>
            <a:ext cx="1736725" cy="554038"/>
          </a:xfrm>
          <a:prstGeom prst="cube">
            <a:avLst>
              <a:gd name="adj" fmla="val 16315"/>
            </a:avLst>
          </a:prstGeom>
          <a:blipFill dpi="0" rotWithShape="0">
            <a:blip r:embed="rId1"/>
            <a:srcRect/>
            <a:tile tx="0" ty="0" sx="100000" sy="100000" flip="none" algn="tl"/>
          </a:blipFill>
          <a:ln>
            <a:noFill/>
          </a:ln>
          <a:effectLst/>
        </p:spPr>
        <p:txBody>
          <a:bodyPr wrap="none" lIns="90000" tIns="46800" rIns="90000" bIns="46800"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2400" b="1" i="0" u="none" strike="noStrike" kern="1200" cap="none" spc="0" normalizeH="0" baseline="0" noProof="0">
                <a:ln>
                  <a:noFill/>
                </a:ln>
                <a:solidFill>
                  <a:schemeClr val="tx1"/>
                </a:solidFill>
                <a:effectLst>
                  <a:outerShdw blurRad="38100" dist="38100" dir="2700000" algn="tl">
                    <a:srgbClr val="C0C0C0"/>
                  </a:outerShdw>
                </a:effectLst>
                <a:uLnTx/>
                <a:uFillTx/>
                <a:latin typeface="Times New Roman" panose="02020603050405020304" pitchFamily="18" charset="0"/>
                <a:ea typeface="宋体" panose="02010600030101010101" pitchFamily="2" charset="-122"/>
                <a:cs typeface="+mn-cs"/>
              </a:rPr>
              <a:t>Deletion</a:t>
            </a:r>
            <a:endParaRPr kumimoji="0" lang="en-US" altLang="zh-CN" sz="2400" b="1"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grpSp>
        <p:nvGrpSpPr>
          <p:cNvPr id="16388" name="Group 4"/>
          <p:cNvGrpSpPr/>
          <p:nvPr/>
        </p:nvGrpSpPr>
        <p:grpSpPr>
          <a:xfrm>
            <a:off x="533400" y="854075"/>
            <a:ext cx="7920038" cy="1524000"/>
            <a:chOff x="0" y="0"/>
            <a:chExt cx="4989" cy="960"/>
          </a:xfrm>
        </p:grpSpPr>
        <p:grpSp>
          <p:nvGrpSpPr>
            <p:cNvPr id="36899" name="Group 5"/>
            <p:cNvGrpSpPr/>
            <p:nvPr/>
          </p:nvGrpSpPr>
          <p:grpSpPr>
            <a:xfrm>
              <a:off x="336" y="288"/>
              <a:ext cx="672" cy="192"/>
              <a:chOff x="0" y="0"/>
              <a:chExt cx="672" cy="192"/>
            </a:xfrm>
          </p:grpSpPr>
          <p:sp>
            <p:nvSpPr>
              <p:cNvPr id="36928" name="Rectangle 6"/>
              <p:cNvSpPr/>
              <p:nvPr/>
            </p:nvSpPr>
            <p:spPr>
              <a:xfrm>
                <a:off x="0" y="0"/>
                <a:ext cx="528" cy="192"/>
              </a:xfrm>
              <a:prstGeom prst="rect">
                <a:avLst/>
              </a:prstGeom>
              <a:noFill/>
              <a:ln w="25400" cap="flat" cmpd="sng">
                <a:solidFill>
                  <a:schemeClr val="tx1"/>
                </a:solidFill>
                <a:prstDash val="solid"/>
                <a:miter/>
                <a:headEnd type="none" w="med" len="med"/>
                <a:tailEnd type="none" w="med" len="med"/>
              </a:ln>
            </p:spPr>
            <p:txBody>
              <a:bodyPr wrap="none" lIns="90000" tIns="0" rIns="90000" bIns="118800"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400" b="1" i="1"/>
                  <a:t>a</a:t>
                </a:r>
                <a:r>
                  <a:rPr lang="en-US" altLang="zh-CN" sz="2400" b="1" baseline="-25000"/>
                  <a:t>1</a:t>
                </a:r>
                <a:endParaRPr lang="en-US" altLang="zh-CN" sz="2400" b="1"/>
              </a:p>
            </p:txBody>
          </p:sp>
          <p:sp>
            <p:nvSpPr>
              <p:cNvPr id="36929" name="Rectangle 7"/>
              <p:cNvSpPr/>
              <p:nvPr/>
            </p:nvSpPr>
            <p:spPr>
              <a:xfrm>
                <a:off x="528" y="0"/>
                <a:ext cx="144" cy="192"/>
              </a:xfrm>
              <a:prstGeom prst="rect">
                <a:avLst/>
              </a:prstGeom>
              <a:noFill/>
              <a:ln w="25400" cap="flat" cmpd="sng">
                <a:solidFill>
                  <a:schemeClr val="tx1"/>
                </a:solidFill>
                <a:prstDash val="solid"/>
                <a:miter/>
                <a:headEnd type="none" w="med" len="med"/>
                <a:tailEnd type="none" w="med" len="med"/>
              </a:ln>
            </p:spPr>
            <p:txBody>
              <a:bodyPr wrap="none" lIns="90000" tIns="0" rIns="90000" bIns="118800"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endParaRPr lang="zh-CN" altLang="zh-CN" sz="2400" i="1"/>
              </a:p>
            </p:txBody>
          </p:sp>
          <p:sp>
            <p:nvSpPr>
              <p:cNvPr id="36930" name="Oval 8"/>
              <p:cNvSpPr/>
              <p:nvPr/>
            </p:nvSpPr>
            <p:spPr>
              <a:xfrm>
                <a:off x="564" y="58"/>
                <a:ext cx="73" cy="73"/>
              </a:xfrm>
              <a:prstGeom prst="ellipse">
                <a:avLst/>
              </a:prstGeom>
              <a:solidFill>
                <a:schemeClr val="tx1"/>
              </a:solidFill>
              <a:ln w="25400" cap="flat" cmpd="sng">
                <a:solidFill>
                  <a:schemeClr val="tx1"/>
                </a:solidFill>
                <a:prstDash val="solid"/>
                <a:headEnd type="none" w="med" len="med"/>
                <a:tailEnd type="none" w="med" len="med"/>
              </a:ln>
            </p:spPr>
            <p:txBody>
              <a:bodyPr wrap="none" lIns="90000" tIns="0" rIns="90000" bIns="118800"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endParaRPr lang="zh-CN" altLang="zh-CN" sz="2400" i="1"/>
              </a:p>
            </p:txBody>
          </p:sp>
        </p:grpSp>
        <p:grpSp>
          <p:nvGrpSpPr>
            <p:cNvPr id="36900" name="Group 9"/>
            <p:cNvGrpSpPr/>
            <p:nvPr/>
          </p:nvGrpSpPr>
          <p:grpSpPr>
            <a:xfrm>
              <a:off x="0" y="0"/>
              <a:ext cx="336" cy="384"/>
              <a:chOff x="0" y="0"/>
              <a:chExt cx="336" cy="384"/>
            </a:xfrm>
          </p:grpSpPr>
          <p:sp>
            <p:nvSpPr>
              <p:cNvPr id="36925" name="Rectangle 10"/>
              <p:cNvSpPr/>
              <p:nvPr/>
            </p:nvSpPr>
            <p:spPr>
              <a:xfrm>
                <a:off x="0" y="0"/>
                <a:ext cx="288" cy="192"/>
              </a:xfrm>
              <a:prstGeom prst="rect">
                <a:avLst/>
              </a:prstGeom>
              <a:noFill/>
              <a:ln w="9525">
                <a:noFill/>
              </a:ln>
            </p:spPr>
            <p:txBody>
              <a:bodyPr wrap="none" lIns="90000" tIns="46800" rIns="90000" bIns="46800"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000" b="1">
                    <a:solidFill>
                      <a:schemeClr val="hlink"/>
                    </a:solidFill>
                    <a:latin typeface="Arial" panose="020B0604020202020204" pitchFamily="34" charset="0"/>
                  </a:rPr>
                  <a:t>ptr</a:t>
                </a:r>
                <a:endParaRPr lang="en-US" altLang="zh-CN" sz="2000" b="1"/>
              </a:p>
            </p:txBody>
          </p:sp>
          <p:sp>
            <p:nvSpPr>
              <p:cNvPr id="36926" name="Line 11"/>
              <p:cNvSpPr/>
              <p:nvPr/>
            </p:nvSpPr>
            <p:spPr>
              <a:xfrm>
                <a:off x="144" y="192"/>
                <a:ext cx="0" cy="192"/>
              </a:xfrm>
              <a:prstGeom prst="line">
                <a:avLst/>
              </a:prstGeom>
              <a:ln w="25400" cap="flat" cmpd="sng">
                <a:solidFill>
                  <a:schemeClr val="hlink"/>
                </a:solidFill>
                <a:prstDash val="solid"/>
                <a:headEnd type="none" w="med" len="med"/>
                <a:tailEnd type="none" w="med" len="med"/>
              </a:ln>
            </p:spPr>
          </p:sp>
          <p:sp>
            <p:nvSpPr>
              <p:cNvPr id="36927" name="Line 12"/>
              <p:cNvSpPr/>
              <p:nvPr/>
            </p:nvSpPr>
            <p:spPr>
              <a:xfrm>
                <a:off x="144" y="384"/>
                <a:ext cx="192" cy="0"/>
              </a:xfrm>
              <a:prstGeom prst="line">
                <a:avLst/>
              </a:prstGeom>
              <a:ln w="25400" cap="flat" cmpd="sng">
                <a:solidFill>
                  <a:schemeClr val="hlink"/>
                </a:solidFill>
                <a:prstDash val="solid"/>
                <a:headEnd type="none" w="med" len="med"/>
                <a:tailEnd type="triangle" w="sm" len="med"/>
              </a:ln>
            </p:spPr>
          </p:sp>
        </p:grpSp>
        <p:sp>
          <p:nvSpPr>
            <p:cNvPr id="36901" name="Line 13"/>
            <p:cNvSpPr/>
            <p:nvPr/>
          </p:nvSpPr>
          <p:spPr>
            <a:xfrm>
              <a:off x="960" y="384"/>
              <a:ext cx="288" cy="0"/>
            </a:xfrm>
            <a:prstGeom prst="line">
              <a:avLst/>
            </a:prstGeom>
            <a:ln w="25400" cap="flat" cmpd="sng">
              <a:solidFill>
                <a:schemeClr val="hlink"/>
              </a:solidFill>
              <a:prstDash val="solid"/>
              <a:headEnd type="none" w="med" len="med"/>
              <a:tailEnd type="triangle" w="sm" len="lg"/>
            </a:ln>
          </p:spPr>
        </p:sp>
        <p:sp>
          <p:nvSpPr>
            <p:cNvPr id="36902" name="Rectangle 14"/>
            <p:cNvSpPr/>
            <p:nvPr/>
          </p:nvSpPr>
          <p:spPr>
            <a:xfrm>
              <a:off x="4653" y="309"/>
              <a:ext cx="336" cy="144"/>
            </a:xfrm>
            <a:prstGeom prst="rect">
              <a:avLst/>
            </a:prstGeom>
            <a:noFill/>
            <a:ln w="9525">
              <a:noFill/>
            </a:ln>
          </p:spPr>
          <p:txBody>
            <a:bodyPr wrap="none" lIns="90000" tIns="46800" rIns="90000" bIns="46800"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1800" b="1">
                  <a:solidFill>
                    <a:schemeClr val="hlink"/>
                  </a:solidFill>
                </a:rPr>
                <a:t>NULL</a:t>
              </a:r>
              <a:endParaRPr lang="en-US" altLang="zh-CN" sz="1800" b="1"/>
            </a:p>
          </p:txBody>
        </p:sp>
        <p:grpSp>
          <p:nvGrpSpPr>
            <p:cNvPr id="36903" name="Group 15"/>
            <p:cNvGrpSpPr/>
            <p:nvPr/>
          </p:nvGrpSpPr>
          <p:grpSpPr>
            <a:xfrm>
              <a:off x="1536" y="288"/>
              <a:ext cx="672" cy="192"/>
              <a:chOff x="0" y="0"/>
              <a:chExt cx="672" cy="192"/>
            </a:xfrm>
          </p:grpSpPr>
          <p:sp>
            <p:nvSpPr>
              <p:cNvPr id="36922" name="Rectangle 16"/>
              <p:cNvSpPr/>
              <p:nvPr/>
            </p:nvSpPr>
            <p:spPr>
              <a:xfrm>
                <a:off x="0" y="0"/>
                <a:ext cx="528" cy="192"/>
              </a:xfrm>
              <a:prstGeom prst="rect">
                <a:avLst/>
              </a:prstGeom>
              <a:noFill/>
              <a:ln w="25400" cap="flat" cmpd="sng">
                <a:solidFill>
                  <a:schemeClr val="tx1"/>
                </a:solidFill>
                <a:prstDash val="solid"/>
                <a:miter/>
                <a:headEnd type="none" w="med" len="med"/>
                <a:tailEnd type="none" w="med" len="med"/>
              </a:ln>
            </p:spPr>
            <p:txBody>
              <a:bodyPr wrap="none" lIns="90000" tIns="0" rIns="90000" bIns="118800"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400" b="1" i="1"/>
                  <a:t>a</a:t>
                </a:r>
                <a:r>
                  <a:rPr lang="en-US" altLang="zh-CN" sz="2400" b="1" i="1" baseline="-25000"/>
                  <a:t>i</a:t>
                </a:r>
                <a:endParaRPr lang="en-US" altLang="zh-CN" sz="2400" b="1"/>
              </a:p>
            </p:txBody>
          </p:sp>
          <p:sp>
            <p:nvSpPr>
              <p:cNvPr id="36923" name="Rectangle 17"/>
              <p:cNvSpPr/>
              <p:nvPr/>
            </p:nvSpPr>
            <p:spPr>
              <a:xfrm>
                <a:off x="528" y="0"/>
                <a:ext cx="144" cy="192"/>
              </a:xfrm>
              <a:prstGeom prst="rect">
                <a:avLst/>
              </a:prstGeom>
              <a:noFill/>
              <a:ln w="25400" cap="flat" cmpd="sng">
                <a:solidFill>
                  <a:schemeClr val="tx1"/>
                </a:solidFill>
                <a:prstDash val="solid"/>
                <a:miter/>
                <a:headEnd type="none" w="med" len="med"/>
                <a:tailEnd type="none" w="med" len="med"/>
              </a:ln>
            </p:spPr>
            <p:txBody>
              <a:bodyPr wrap="none" lIns="90000" tIns="0" rIns="90000" bIns="118800"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endParaRPr lang="zh-CN" altLang="zh-CN" sz="2400" i="1"/>
              </a:p>
            </p:txBody>
          </p:sp>
          <p:sp>
            <p:nvSpPr>
              <p:cNvPr id="36924" name="Oval 18"/>
              <p:cNvSpPr/>
              <p:nvPr/>
            </p:nvSpPr>
            <p:spPr>
              <a:xfrm>
                <a:off x="564" y="58"/>
                <a:ext cx="73" cy="73"/>
              </a:xfrm>
              <a:prstGeom prst="ellipse">
                <a:avLst/>
              </a:prstGeom>
              <a:solidFill>
                <a:schemeClr val="tx1"/>
              </a:solidFill>
              <a:ln w="25400" cap="flat" cmpd="sng">
                <a:solidFill>
                  <a:schemeClr val="tx1"/>
                </a:solidFill>
                <a:prstDash val="solid"/>
                <a:headEnd type="none" w="med" len="med"/>
                <a:tailEnd type="none" w="med" len="med"/>
              </a:ln>
            </p:spPr>
            <p:txBody>
              <a:bodyPr wrap="none" lIns="90000" tIns="0" rIns="90000" bIns="118800"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endParaRPr lang="zh-CN" altLang="zh-CN" sz="2400" i="1"/>
              </a:p>
            </p:txBody>
          </p:sp>
        </p:grpSp>
        <p:grpSp>
          <p:nvGrpSpPr>
            <p:cNvPr id="36904" name="Group 19"/>
            <p:cNvGrpSpPr/>
            <p:nvPr/>
          </p:nvGrpSpPr>
          <p:grpSpPr>
            <a:xfrm>
              <a:off x="2448" y="288"/>
              <a:ext cx="672" cy="192"/>
              <a:chOff x="0" y="0"/>
              <a:chExt cx="672" cy="192"/>
            </a:xfrm>
          </p:grpSpPr>
          <p:sp>
            <p:nvSpPr>
              <p:cNvPr id="36919" name="Rectangle 20"/>
              <p:cNvSpPr/>
              <p:nvPr/>
            </p:nvSpPr>
            <p:spPr>
              <a:xfrm>
                <a:off x="0" y="0"/>
                <a:ext cx="528" cy="192"/>
              </a:xfrm>
              <a:prstGeom prst="rect">
                <a:avLst/>
              </a:prstGeom>
              <a:noFill/>
              <a:ln w="25400" cap="flat" cmpd="sng">
                <a:solidFill>
                  <a:schemeClr val="tx1"/>
                </a:solidFill>
                <a:prstDash val="solid"/>
                <a:miter/>
                <a:headEnd type="none" w="med" len="med"/>
                <a:tailEnd type="none" w="med" len="med"/>
              </a:ln>
            </p:spPr>
            <p:txBody>
              <a:bodyPr wrap="none" lIns="90000" tIns="0" rIns="90000" bIns="118800"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400" b="1" i="1"/>
                  <a:t>a</a:t>
                </a:r>
                <a:r>
                  <a:rPr lang="en-US" altLang="zh-CN" sz="2400" b="1" i="1" baseline="-25000"/>
                  <a:t>i</a:t>
                </a:r>
                <a:r>
                  <a:rPr lang="en-US" altLang="zh-CN" sz="2400" b="1" baseline="-25000"/>
                  <a:t>+1</a:t>
                </a:r>
                <a:endParaRPr lang="en-US" altLang="zh-CN" sz="2400" b="1"/>
              </a:p>
            </p:txBody>
          </p:sp>
          <p:sp>
            <p:nvSpPr>
              <p:cNvPr id="36920" name="Rectangle 21"/>
              <p:cNvSpPr/>
              <p:nvPr/>
            </p:nvSpPr>
            <p:spPr>
              <a:xfrm>
                <a:off x="528" y="0"/>
                <a:ext cx="144" cy="192"/>
              </a:xfrm>
              <a:prstGeom prst="rect">
                <a:avLst/>
              </a:prstGeom>
              <a:noFill/>
              <a:ln w="25400" cap="flat" cmpd="sng">
                <a:solidFill>
                  <a:schemeClr val="tx1"/>
                </a:solidFill>
                <a:prstDash val="solid"/>
                <a:miter/>
                <a:headEnd type="none" w="med" len="med"/>
                <a:tailEnd type="none" w="med" len="med"/>
              </a:ln>
            </p:spPr>
            <p:txBody>
              <a:bodyPr wrap="none" lIns="90000" tIns="0" rIns="90000" bIns="118800"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endParaRPr lang="zh-CN" altLang="zh-CN" sz="2400" i="1"/>
              </a:p>
            </p:txBody>
          </p:sp>
          <p:sp>
            <p:nvSpPr>
              <p:cNvPr id="36921" name="Oval 22"/>
              <p:cNvSpPr/>
              <p:nvPr/>
            </p:nvSpPr>
            <p:spPr>
              <a:xfrm>
                <a:off x="564" y="58"/>
                <a:ext cx="73" cy="73"/>
              </a:xfrm>
              <a:prstGeom prst="ellipse">
                <a:avLst/>
              </a:prstGeom>
              <a:solidFill>
                <a:schemeClr val="tx1"/>
              </a:solidFill>
              <a:ln w="25400" cap="flat" cmpd="sng">
                <a:solidFill>
                  <a:schemeClr val="tx1"/>
                </a:solidFill>
                <a:prstDash val="solid"/>
                <a:headEnd type="none" w="med" len="med"/>
                <a:tailEnd type="none" w="med" len="med"/>
              </a:ln>
            </p:spPr>
            <p:txBody>
              <a:bodyPr wrap="none" lIns="90000" tIns="0" rIns="90000" bIns="118800"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endParaRPr lang="zh-CN" altLang="zh-CN" sz="2400" i="1"/>
              </a:p>
            </p:txBody>
          </p:sp>
        </p:grpSp>
        <p:sp>
          <p:nvSpPr>
            <p:cNvPr id="36905" name="Line 23"/>
            <p:cNvSpPr/>
            <p:nvPr/>
          </p:nvSpPr>
          <p:spPr>
            <a:xfrm>
              <a:off x="3072" y="384"/>
              <a:ext cx="288" cy="0"/>
            </a:xfrm>
            <a:prstGeom prst="line">
              <a:avLst/>
            </a:prstGeom>
            <a:ln w="25400" cap="flat" cmpd="sng">
              <a:solidFill>
                <a:schemeClr val="hlink"/>
              </a:solidFill>
              <a:prstDash val="solid"/>
              <a:headEnd type="none" w="med" len="med"/>
              <a:tailEnd type="triangle" w="sm" len="lg"/>
            </a:ln>
          </p:spPr>
        </p:sp>
        <p:grpSp>
          <p:nvGrpSpPr>
            <p:cNvPr id="36906" name="Group 24"/>
            <p:cNvGrpSpPr/>
            <p:nvPr/>
          </p:nvGrpSpPr>
          <p:grpSpPr>
            <a:xfrm>
              <a:off x="3696" y="288"/>
              <a:ext cx="672" cy="192"/>
              <a:chOff x="0" y="0"/>
              <a:chExt cx="672" cy="192"/>
            </a:xfrm>
          </p:grpSpPr>
          <p:sp>
            <p:nvSpPr>
              <p:cNvPr id="36916" name="Rectangle 25"/>
              <p:cNvSpPr/>
              <p:nvPr/>
            </p:nvSpPr>
            <p:spPr>
              <a:xfrm>
                <a:off x="0" y="0"/>
                <a:ext cx="528" cy="192"/>
              </a:xfrm>
              <a:prstGeom prst="rect">
                <a:avLst/>
              </a:prstGeom>
              <a:noFill/>
              <a:ln w="25400" cap="flat" cmpd="sng">
                <a:solidFill>
                  <a:schemeClr val="tx1"/>
                </a:solidFill>
                <a:prstDash val="solid"/>
                <a:miter/>
                <a:headEnd type="none" w="med" len="med"/>
                <a:tailEnd type="none" w="med" len="med"/>
              </a:ln>
            </p:spPr>
            <p:txBody>
              <a:bodyPr wrap="none" lIns="90000" tIns="0" rIns="90000" bIns="118800"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400" b="1" i="1"/>
                  <a:t>a</a:t>
                </a:r>
                <a:r>
                  <a:rPr lang="en-US" altLang="zh-CN" sz="2400" b="1" i="1" baseline="-25000"/>
                  <a:t>n</a:t>
                </a:r>
                <a:endParaRPr lang="en-US" altLang="zh-CN" sz="2400" b="1"/>
              </a:p>
            </p:txBody>
          </p:sp>
          <p:sp>
            <p:nvSpPr>
              <p:cNvPr id="36917" name="Rectangle 26"/>
              <p:cNvSpPr/>
              <p:nvPr/>
            </p:nvSpPr>
            <p:spPr>
              <a:xfrm>
                <a:off x="528" y="0"/>
                <a:ext cx="144" cy="192"/>
              </a:xfrm>
              <a:prstGeom prst="rect">
                <a:avLst/>
              </a:prstGeom>
              <a:noFill/>
              <a:ln w="25400" cap="flat" cmpd="sng">
                <a:solidFill>
                  <a:schemeClr val="tx1"/>
                </a:solidFill>
                <a:prstDash val="solid"/>
                <a:miter/>
                <a:headEnd type="none" w="med" len="med"/>
                <a:tailEnd type="none" w="med" len="med"/>
              </a:ln>
            </p:spPr>
            <p:txBody>
              <a:bodyPr wrap="none" lIns="90000" tIns="0" rIns="90000" bIns="118800"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endParaRPr lang="zh-CN" altLang="zh-CN" sz="2400" i="1"/>
              </a:p>
            </p:txBody>
          </p:sp>
          <p:sp>
            <p:nvSpPr>
              <p:cNvPr id="36918" name="Oval 27"/>
              <p:cNvSpPr/>
              <p:nvPr/>
            </p:nvSpPr>
            <p:spPr>
              <a:xfrm>
                <a:off x="564" y="58"/>
                <a:ext cx="73" cy="73"/>
              </a:xfrm>
              <a:prstGeom prst="ellipse">
                <a:avLst/>
              </a:prstGeom>
              <a:solidFill>
                <a:schemeClr val="tx1"/>
              </a:solidFill>
              <a:ln w="25400" cap="flat" cmpd="sng">
                <a:solidFill>
                  <a:schemeClr val="tx1"/>
                </a:solidFill>
                <a:prstDash val="solid"/>
                <a:headEnd type="none" w="med" len="med"/>
                <a:tailEnd type="none" w="med" len="med"/>
              </a:ln>
            </p:spPr>
            <p:txBody>
              <a:bodyPr wrap="none" lIns="90000" tIns="0" rIns="90000" bIns="118800"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endParaRPr lang="zh-CN" altLang="zh-CN" sz="2400" i="1"/>
              </a:p>
            </p:txBody>
          </p:sp>
        </p:grpSp>
        <p:sp>
          <p:nvSpPr>
            <p:cNvPr id="36907" name="Line 28"/>
            <p:cNvSpPr/>
            <p:nvPr/>
          </p:nvSpPr>
          <p:spPr>
            <a:xfrm>
              <a:off x="4320" y="384"/>
              <a:ext cx="288" cy="0"/>
            </a:xfrm>
            <a:prstGeom prst="line">
              <a:avLst/>
            </a:prstGeom>
            <a:ln w="25400" cap="flat" cmpd="sng">
              <a:solidFill>
                <a:schemeClr val="hlink"/>
              </a:solidFill>
              <a:prstDash val="solid"/>
              <a:headEnd type="none" w="med" len="med"/>
              <a:tailEnd type="triangle" w="sm" len="lg"/>
            </a:ln>
          </p:spPr>
        </p:sp>
        <p:sp>
          <p:nvSpPr>
            <p:cNvPr id="36908" name="Rectangle 29"/>
            <p:cNvSpPr/>
            <p:nvPr/>
          </p:nvSpPr>
          <p:spPr>
            <a:xfrm>
              <a:off x="1248" y="192"/>
              <a:ext cx="258" cy="288"/>
            </a:xfrm>
            <a:prstGeom prst="rect">
              <a:avLst/>
            </a:prstGeom>
            <a:noFill/>
            <a:ln w="9525">
              <a:noFill/>
            </a:ln>
          </p:spPr>
          <p:txBody>
            <a:bodyPr wrap="none" lIns="90000" tIns="46800" rIns="90000" bIns="46800" anchor="ctr" anchorCtr="0">
              <a:spAutoFit/>
            </a:bodyPr>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400" b="1"/>
                <a:t>...</a:t>
              </a:r>
              <a:endParaRPr lang="en-US" altLang="zh-CN" sz="2400" b="1"/>
            </a:p>
          </p:txBody>
        </p:sp>
        <p:sp>
          <p:nvSpPr>
            <p:cNvPr id="36909" name="Rectangle 30"/>
            <p:cNvSpPr/>
            <p:nvPr/>
          </p:nvSpPr>
          <p:spPr>
            <a:xfrm>
              <a:off x="3408" y="192"/>
              <a:ext cx="258" cy="288"/>
            </a:xfrm>
            <a:prstGeom prst="rect">
              <a:avLst/>
            </a:prstGeom>
            <a:noFill/>
            <a:ln w="9525">
              <a:noFill/>
            </a:ln>
          </p:spPr>
          <p:txBody>
            <a:bodyPr wrap="none" lIns="90000" tIns="46800" rIns="90000" bIns="46800" anchor="ctr" anchorCtr="0">
              <a:spAutoFit/>
            </a:bodyPr>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400" b="1"/>
                <a:t>...</a:t>
              </a:r>
              <a:endParaRPr lang="en-US" altLang="zh-CN" sz="2400" b="1"/>
            </a:p>
          </p:txBody>
        </p:sp>
        <p:grpSp>
          <p:nvGrpSpPr>
            <p:cNvPr id="36910" name="Group 31"/>
            <p:cNvGrpSpPr/>
            <p:nvPr/>
          </p:nvGrpSpPr>
          <p:grpSpPr>
            <a:xfrm>
              <a:off x="2016" y="768"/>
              <a:ext cx="672" cy="192"/>
              <a:chOff x="0" y="0"/>
              <a:chExt cx="672" cy="192"/>
            </a:xfrm>
          </p:grpSpPr>
          <p:sp>
            <p:nvSpPr>
              <p:cNvPr id="36913" name="Rectangle 32"/>
              <p:cNvSpPr/>
              <p:nvPr/>
            </p:nvSpPr>
            <p:spPr>
              <a:xfrm>
                <a:off x="0" y="0"/>
                <a:ext cx="528" cy="192"/>
              </a:xfrm>
              <a:prstGeom prst="rect">
                <a:avLst/>
              </a:prstGeom>
              <a:noFill/>
              <a:ln w="25400" cap="flat" cmpd="sng">
                <a:solidFill>
                  <a:schemeClr val="tx1"/>
                </a:solidFill>
                <a:prstDash val="solid"/>
                <a:miter/>
                <a:headEnd type="none" w="med" len="med"/>
                <a:tailEnd type="none" w="med" len="med"/>
              </a:ln>
            </p:spPr>
            <p:txBody>
              <a:bodyPr wrap="none" lIns="90000" tIns="46800" rIns="90000" bIns="46800"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000" b="1" i="1"/>
                  <a:t>b</a:t>
                </a:r>
                <a:endParaRPr lang="en-US" altLang="zh-CN" sz="2000" b="1"/>
              </a:p>
            </p:txBody>
          </p:sp>
          <p:sp>
            <p:nvSpPr>
              <p:cNvPr id="36914" name="Rectangle 33"/>
              <p:cNvSpPr/>
              <p:nvPr/>
            </p:nvSpPr>
            <p:spPr>
              <a:xfrm>
                <a:off x="528" y="0"/>
                <a:ext cx="144" cy="192"/>
              </a:xfrm>
              <a:prstGeom prst="rect">
                <a:avLst/>
              </a:prstGeom>
              <a:noFill/>
              <a:ln w="25400" cap="flat" cmpd="sng">
                <a:solidFill>
                  <a:schemeClr val="tx1"/>
                </a:solidFill>
                <a:prstDash val="solid"/>
                <a:miter/>
                <a:headEnd type="none" w="med" len="med"/>
                <a:tailEnd type="none" w="med" len="med"/>
              </a:ln>
            </p:spPr>
            <p:txBody>
              <a:bodyPr wrap="none" lIns="90000" tIns="46800" rIns="90000" bIns="46800"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endParaRPr lang="zh-CN" altLang="zh-CN" sz="2400" i="1"/>
              </a:p>
            </p:txBody>
          </p:sp>
          <p:sp>
            <p:nvSpPr>
              <p:cNvPr id="36915" name="Oval 34"/>
              <p:cNvSpPr/>
              <p:nvPr/>
            </p:nvSpPr>
            <p:spPr>
              <a:xfrm>
                <a:off x="564" y="58"/>
                <a:ext cx="73" cy="73"/>
              </a:xfrm>
              <a:prstGeom prst="ellipse">
                <a:avLst/>
              </a:prstGeom>
              <a:solidFill>
                <a:schemeClr val="tx1"/>
              </a:solidFill>
              <a:ln w="25400" cap="flat" cmpd="sng">
                <a:solidFill>
                  <a:schemeClr val="tx1"/>
                </a:solidFill>
                <a:prstDash val="solid"/>
                <a:headEnd type="none" w="med" len="med"/>
                <a:tailEnd type="none" w="med" len="med"/>
              </a:ln>
            </p:spPr>
            <p:txBody>
              <a:bodyPr wrap="none" lIns="90000" tIns="46800" rIns="90000" bIns="46800"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endParaRPr lang="zh-CN" altLang="zh-CN" sz="2400" i="1"/>
              </a:p>
            </p:txBody>
          </p:sp>
        </p:grpSp>
        <p:sp>
          <p:nvSpPr>
            <p:cNvPr id="36911" name="Freeform 35"/>
            <p:cNvSpPr/>
            <p:nvPr/>
          </p:nvSpPr>
          <p:spPr>
            <a:xfrm>
              <a:off x="2264" y="432"/>
              <a:ext cx="480" cy="432"/>
            </a:xfrm>
            <a:custGeom>
              <a:avLst/>
              <a:gdLst/>
              <a:ahLst/>
              <a:cxnLst>
                <a:cxn ang="0">
                  <a:pos x="376" y="432"/>
                </a:cxn>
                <a:cxn ang="0">
                  <a:pos x="424" y="240"/>
                </a:cxn>
                <a:cxn ang="0">
                  <a:pos x="40" y="96"/>
                </a:cxn>
                <a:cxn ang="0">
                  <a:pos x="184" y="0"/>
                </a:cxn>
              </a:cxnLst>
              <a:pathLst>
                <a:path w="480" h="432">
                  <a:moveTo>
                    <a:pt x="376" y="432"/>
                  </a:moveTo>
                  <a:cubicBezTo>
                    <a:pt x="428" y="364"/>
                    <a:pt x="480" y="296"/>
                    <a:pt x="424" y="240"/>
                  </a:cubicBezTo>
                  <a:cubicBezTo>
                    <a:pt x="368" y="184"/>
                    <a:pt x="80" y="136"/>
                    <a:pt x="40" y="96"/>
                  </a:cubicBezTo>
                  <a:cubicBezTo>
                    <a:pt x="0" y="56"/>
                    <a:pt x="92" y="28"/>
                    <a:pt x="184" y="0"/>
                  </a:cubicBezTo>
                </a:path>
              </a:pathLst>
            </a:custGeom>
            <a:noFill/>
            <a:ln w="25400" cap="flat" cmpd="sng">
              <a:solidFill>
                <a:schemeClr val="hlink">
                  <a:alpha val="100000"/>
                </a:schemeClr>
              </a:solidFill>
              <a:prstDash val="solid"/>
              <a:bevel/>
              <a:headEnd type="none" w="med" len="med"/>
              <a:tailEnd type="triangle" w="sm" len="lg"/>
            </a:ln>
          </p:spPr>
          <p:txBody>
            <a:bodyPr/>
            <a:p>
              <a:endParaRPr lang="zh-CN" altLang="en-US"/>
            </a:p>
          </p:txBody>
        </p:sp>
        <p:sp>
          <p:nvSpPr>
            <p:cNvPr id="36912" name="Freeform 36"/>
            <p:cNvSpPr/>
            <p:nvPr/>
          </p:nvSpPr>
          <p:spPr>
            <a:xfrm>
              <a:off x="1824" y="384"/>
              <a:ext cx="336" cy="480"/>
            </a:xfrm>
            <a:custGeom>
              <a:avLst/>
              <a:gdLst/>
              <a:ahLst/>
              <a:cxnLst>
                <a:cxn ang="0">
                  <a:pos x="336" y="0"/>
                </a:cxn>
                <a:cxn ang="0">
                  <a:pos x="192" y="240"/>
                </a:cxn>
                <a:cxn ang="0">
                  <a:pos x="0" y="384"/>
                </a:cxn>
                <a:cxn ang="0">
                  <a:pos x="192" y="480"/>
                </a:cxn>
              </a:cxnLst>
              <a:pathLst>
                <a:path w="336" h="480">
                  <a:moveTo>
                    <a:pt x="336" y="0"/>
                  </a:moveTo>
                  <a:cubicBezTo>
                    <a:pt x="292" y="88"/>
                    <a:pt x="248" y="176"/>
                    <a:pt x="192" y="240"/>
                  </a:cubicBezTo>
                  <a:cubicBezTo>
                    <a:pt x="136" y="304"/>
                    <a:pt x="0" y="344"/>
                    <a:pt x="0" y="384"/>
                  </a:cubicBezTo>
                  <a:cubicBezTo>
                    <a:pt x="0" y="424"/>
                    <a:pt x="96" y="452"/>
                    <a:pt x="192" y="480"/>
                  </a:cubicBezTo>
                </a:path>
              </a:pathLst>
            </a:custGeom>
            <a:noFill/>
            <a:ln w="25400" cap="flat" cmpd="sng">
              <a:solidFill>
                <a:schemeClr val="hlink">
                  <a:alpha val="100000"/>
                </a:schemeClr>
              </a:solidFill>
              <a:prstDash val="solid"/>
              <a:bevel/>
              <a:headEnd type="none" w="med" len="med"/>
              <a:tailEnd type="triangle" w="sm" len="med"/>
            </a:ln>
          </p:spPr>
          <p:txBody>
            <a:bodyPr/>
            <a:p>
              <a:endParaRPr lang="zh-CN" altLang="en-US"/>
            </a:p>
          </p:txBody>
        </p:sp>
      </p:grpSp>
      <p:grpSp>
        <p:nvGrpSpPr>
          <p:cNvPr id="16421" name="Group 37"/>
          <p:cNvGrpSpPr/>
          <p:nvPr/>
        </p:nvGrpSpPr>
        <p:grpSpPr>
          <a:xfrm>
            <a:off x="3048000" y="701675"/>
            <a:ext cx="762000" cy="609600"/>
            <a:chOff x="0" y="0"/>
            <a:chExt cx="480" cy="384"/>
          </a:xfrm>
        </p:grpSpPr>
        <p:sp>
          <p:nvSpPr>
            <p:cNvPr id="36897" name="Rectangle 38"/>
            <p:cNvSpPr/>
            <p:nvPr/>
          </p:nvSpPr>
          <p:spPr>
            <a:xfrm>
              <a:off x="0" y="0"/>
              <a:ext cx="480" cy="192"/>
            </a:xfrm>
            <a:prstGeom prst="rect">
              <a:avLst/>
            </a:prstGeom>
            <a:noFill/>
            <a:ln w="9525">
              <a:noFill/>
            </a:ln>
          </p:spPr>
          <p:txBody>
            <a:bodyPr wrap="none" lIns="90000" tIns="46800" rIns="90000" bIns="46800"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000" b="1">
                  <a:solidFill>
                    <a:schemeClr val="hlink"/>
                  </a:solidFill>
                  <a:latin typeface="Arial" panose="020B0604020202020204" pitchFamily="34" charset="0"/>
                </a:rPr>
                <a:t>pre</a:t>
              </a:r>
              <a:endParaRPr lang="en-US" altLang="zh-CN" sz="2000" b="1">
                <a:solidFill>
                  <a:schemeClr val="hlink"/>
                </a:solidFill>
                <a:latin typeface="Arial" panose="020B0604020202020204" pitchFamily="34" charset="0"/>
              </a:endParaRPr>
            </a:p>
          </p:txBody>
        </p:sp>
        <p:sp>
          <p:nvSpPr>
            <p:cNvPr id="36898" name="Line 39"/>
            <p:cNvSpPr/>
            <p:nvPr/>
          </p:nvSpPr>
          <p:spPr>
            <a:xfrm>
              <a:off x="192" y="192"/>
              <a:ext cx="0" cy="192"/>
            </a:xfrm>
            <a:prstGeom prst="line">
              <a:avLst/>
            </a:prstGeom>
            <a:ln w="25400" cap="flat" cmpd="sng">
              <a:solidFill>
                <a:schemeClr val="hlink"/>
              </a:solidFill>
              <a:prstDash val="solid"/>
              <a:headEnd type="none" w="med" len="med"/>
              <a:tailEnd type="triangle" w="sm" len="med"/>
            </a:ln>
          </p:spPr>
        </p:sp>
      </p:grpSp>
      <p:grpSp>
        <p:nvGrpSpPr>
          <p:cNvPr id="16424" name="Group 40"/>
          <p:cNvGrpSpPr/>
          <p:nvPr/>
        </p:nvGrpSpPr>
        <p:grpSpPr>
          <a:xfrm>
            <a:off x="3733800" y="2378075"/>
            <a:ext cx="914400" cy="609600"/>
            <a:chOff x="0" y="0"/>
            <a:chExt cx="576" cy="384"/>
          </a:xfrm>
        </p:grpSpPr>
        <p:sp>
          <p:nvSpPr>
            <p:cNvPr id="36895" name="Rectangle 41"/>
            <p:cNvSpPr/>
            <p:nvPr/>
          </p:nvSpPr>
          <p:spPr>
            <a:xfrm>
              <a:off x="0" y="192"/>
              <a:ext cx="576" cy="192"/>
            </a:xfrm>
            <a:prstGeom prst="rect">
              <a:avLst/>
            </a:prstGeom>
            <a:noFill/>
            <a:ln w="9525">
              <a:noFill/>
            </a:ln>
          </p:spPr>
          <p:txBody>
            <a:bodyPr wrap="none" lIns="90000" tIns="46800" rIns="90000" bIns="46800"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000" b="1">
                  <a:solidFill>
                    <a:schemeClr val="hlink"/>
                  </a:solidFill>
                  <a:latin typeface="Arial" panose="020B0604020202020204" pitchFamily="34" charset="0"/>
                </a:rPr>
                <a:t>node</a:t>
              </a:r>
              <a:endParaRPr lang="en-US" altLang="zh-CN" sz="2000" b="1">
                <a:solidFill>
                  <a:schemeClr val="hlink"/>
                </a:solidFill>
                <a:latin typeface="Arial" panose="020B0604020202020204" pitchFamily="34" charset="0"/>
              </a:endParaRPr>
            </a:p>
          </p:txBody>
        </p:sp>
        <p:sp>
          <p:nvSpPr>
            <p:cNvPr id="36896" name="Line 42"/>
            <p:cNvSpPr/>
            <p:nvPr/>
          </p:nvSpPr>
          <p:spPr>
            <a:xfrm flipV="1">
              <a:off x="288" y="0"/>
              <a:ext cx="0" cy="240"/>
            </a:xfrm>
            <a:prstGeom prst="line">
              <a:avLst/>
            </a:prstGeom>
            <a:ln w="25400" cap="flat" cmpd="sng">
              <a:solidFill>
                <a:schemeClr val="hlink"/>
              </a:solidFill>
              <a:prstDash val="solid"/>
              <a:headEnd type="none" w="med" len="med"/>
              <a:tailEnd type="triangle" w="sm" len="med"/>
            </a:ln>
          </p:spPr>
        </p:sp>
      </p:grpSp>
      <p:grpSp>
        <p:nvGrpSpPr>
          <p:cNvPr id="16427" name="Group 43"/>
          <p:cNvGrpSpPr/>
          <p:nvPr/>
        </p:nvGrpSpPr>
        <p:grpSpPr>
          <a:xfrm rot="2700000">
            <a:off x="3810000" y="1844675"/>
            <a:ext cx="762000" cy="762000"/>
            <a:chOff x="0" y="0"/>
            <a:chExt cx="480" cy="480"/>
          </a:xfrm>
        </p:grpSpPr>
        <p:sp>
          <p:nvSpPr>
            <p:cNvPr id="36893" name="Line 44"/>
            <p:cNvSpPr/>
            <p:nvPr/>
          </p:nvSpPr>
          <p:spPr>
            <a:xfrm>
              <a:off x="0" y="240"/>
              <a:ext cx="480" cy="0"/>
            </a:xfrm>
            <a:prstGeom prst="line">
              <a:avLst/>
            </a:prstGeom>
            <a:ln w="38100" cap="flat" cmpd="sng">
              <a:solidFill>
                <a:srgbClr val="FF0000"/>
              </a:solidFill>
              <a:prstDash val="dash"/>
              <a:headEnd type="none" w="med" len="med"/>
              <a:tailEnd type="none" w="med" len="med"/>
            </a:ln>
          </p:spPr>
        </p:sp>
        <p:sp>
          <p:nvSpPr>
            <p:cNvPr id="36894" name="Line 45"/>
            <p:cNvSpPr/>
            <p:nvPr/>
          </p:nvSpPr>
          <p:spPr>
            <a:xfrm rot="-5400000">
              <a:off x="0" y="240"/>
              <a:ext cx="480" cy="0"/>
            </a:xfrm>
            <a:prstGeom prst="line">
              <a:avLst/>
            </a:prstGeom>
            <a:ln w="38100" cap="flat" cmpd="sng">
              <a:solidFill>
                <a:srgbClr val="FF0000"/>
              </a:solidFill>
              <a:prstDash val="dash"/>
              <a:headEnd type="none" w="med" len="med"/>
              <a:tailEnd type="none" w="med" len="med"/>
            </a:ln>
          </p:spPr>
        </p:sp>
      </p:grpSp>
      <p:sp>
        <p:nvSpPr>
          <p:cNvPr id="16430" name="Text Box 46"/>
          <p:cNvSpPr txBox="1"/>
          <p:nvPr/>
        </p:nvSpPr>
        <p:spPr>
          <a:xfrm>
            <a:off x="457200" y="1844675"/>
            <a:ext cx="3048000" cy="762000"/>
          </a:xfrm>
          <a:prstGeom prst="rect">
            <a:avLst/>
          </a:prstGeom>
          <a:noFill/>
          <a:ln w="9525">
            <a:noFill/>
          </a:ln>
        </p:spPr>
        <p:txBody>
          <a:bodyPr lIns="90000" tIns="46800" rIns="90000" bIns="46800" anchor="ctr" anchorCtr="0">
            <a:spAutoFit/>
          </a:bodyPr>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2400" b="1">
                <a:sym typeface="Wingdings" panose="05000000000000000000" pitchFamily="2" charset="2"/>
              </a:rPr>
              <a:t>  </a:t>
            </a:r>
            <a:r>
              <a:rPr lang="en-US" altLang="zh-CN" sz="2000" b="1">
                <a:latin typeface="Arial" panose="020B0604020202020204" pitchFamily="34" charset="0"/>
                <a:sym typeface="Wingdings" panose="05000000000000000000" pitchFamily="2" charset="2"/>
              </a:rPr>
              <a:t>pre-&gt;Next = </a:t>
            </a:r>
            <a:endParaRPr lang="en-US" altLang="zh-CN" sz="2000" b="1">
              <a:latin typeface="Arial" panose="020B0604020202020204" pitchFamily="34" charset="0"/>
              <a:sym typeface="Wingdings" panose="05000000000000000000" pitchFamily="2" charset="2"/>
            </a:endParaRPr>
          </a:p>
          <a:p>
            <a:pPr marL="0" lvl="0" indent="0" eaLnBrk="1" hangingPunct="1">
              <a:spcBef>
                <a:spcPct val="0"/>
              </a:spcBef>
              <a:buNone/>
            </a:pPr>
            <a:r>
              <a:rPr lang="en-US" altLang="zh-CN" sz="2000" b="1">
                <a:latin typeface="Arial" panose="020B0604020202020204" pitchFamily="34" charset="0"/>
                <a:sym typeface="Wingdings" panose="05000000000000000000" pitchFamily="2" charset="2"/>
              </a:rPr>
              <a:t>                     node-&gt;Next</a:t>
            </a:r>
            <a:endParaRPr lang="en-US" altLang="zh-CN" sz="2400" b="1"/>
          </a:p>
        </p:txBody>
      </p:sp>
      <p:grpSp>
        <p:nvGrpSpPr>
          <p:cNvPr id="16431" name="Group 47"/>
          <p:cNvGrpSpPr/>
          <p:nvPr/>
        </p:nvGrpSpPr>
        <p:grpSpPr>
          <a:xfrm rot="2700000">
            <a:off x="3505200" y="1768475"/>
            <a:ext cx="228600" cy="228600"/>
            <a:chOff x="0" y="0"/>
            <a:chExt cx="144" cy="144"/>
          </a:xfrm>
        </p:grpSpPr>
        <p:sp>
          <p:nvSpPr>
            <p:cNvPr id="36891" name="Line 48"/>
            <p:cNvSpPr/>
            <p:nvPr/>
          </p:nvSpPr>
          <p:spPr>
            <a:xfrm>
              <a:off x="0" y="73"/>
              <a:ext cx="144" cy="0"/>
            </a:xfrm>
            <a:prstGeom prst="line">
              <a:avLst/>
            </a:prstGeom>
            <a:ln w="31750" cap="flat" cmpd="sng">
              <a:solidFill>
                <a:srgbClr val="FF0000"/>
              </a:solidFill>
              <a:prstDash val="solid"/>
              <a:headEnd type="none" w="med" len="med"/>
              <a:tailEnd type="none" w="med" len="med"/>
            </a:ln>
          </p:spPr>
        </p:sp>
        <p:sp>
          <p:nvSpPr>
            <p:cNvPr id="36892" name="Line 49"/>
            <p:cNvSpPr/>
            <p:nvPr/>
          </p:nvSpPr>
          <p:spPr>
            <a:xfrm rot="-5400000">
              <a:off x="-1" y="72"/>
              <a:ext cx="144" cy="0"/>
            </a:xfrm>
            <a:prstGeom prst="line">
              <a:avLst/>
            </a:prstGeom>
            <a:ln w="31750" cap="flat" cmpd="sng">
              <a:solidFill>
                <a:srgbClr val="FF0000"/>
              </a:solidFill>
              <a:prstDash val="solid"/>
              <a:headEnd type="none" w="med" len="med"/>
              <a:tailEnd type="none" w="med" len="med"/>
            </a:ln>
          </p:spPr>
        </p:sp>
      </p:grpSp>
      <p:sp>
        <p:nvSpPr>
          <p:cNvPr id="16434" name="Line 50"/>
          <p:cNvSpPr/>
          <p:nvPr/>
        </p:nvSpPr>
        <p:spPr>
          <a:xfrm>
            <a:off x="3962400" y="1463675"/>
            <a:ext cx="457200" cy="0"/>
          </a:xfrm>
          <a:prstGeom prst="line">
            <a:avLst/>
          </a:prstGeom>
          <a:ln w="25400" cap="flat" cmpd="sng">
            <a:solidFill>
              <a:schemeClr val="hlink"/>
            </a:solidFill>
            <a:prstDash val="solid"/>
            <a:headEnd type="none" w="med" len="med"/>
            <a:tailEnd type="triangle" w="sm" len="lg"/>
          </a:ln>
        </p:spPr>
      </p:sp>
      <p:sp>
        <p:nvSpPr>
          <p:cNvPr id="16435" name="Text Box 51"/>
          <p:cNvSpPr txBox="1"/>
          <p:nvPr/>
        </p:nvSpPr>
        <p:spPr>
          <a:xfrm>
            <a:off x="5410200" y="1920875"/>
            <a:ext cx="3048000" cy="457200"/>
          </a:xfrm>
          <a:prstGeom prst="rect">
            <a:avLst/>
          </a:prstGeom>
          <a:noFill/>
          <a:ln w="9525">
            <a:noFill/>
          </a:ln>
        </p:spPr>
        <p:txBody>
          <a:bodyPr lIns="90000" tIns="46800" rIns="90000" bIns="46800">
            <a:spAutoFit/>
          </a:bodyPr>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50000"/>
              </a:spcBef>
              <a:buNone/>
            </a:pPr>
            <a:r>
              <a:rPr lang="en-US" altLang="zh-CN" sz="2400" b="1">
                <a:sym typeface="Wingdings" panose="05000000000000000000" pitchFamily="2" charset="2"/>
              </a:rPr>
              <a:t>  </a:t>
            </a:r>
            <a:r>
              <a:rPr lang="en-US" altLang="zh-CN" sz="2000" b="1">
                <a:latin typeface="Arial" panose="020B0604020202020204" pitchFamily="34" charset="0"/>
                <a:sym typeface="Wingdings" panose="05000000000000000000" pitchFamily="2" charset="2"/>
              </a:rPr>
              <a:t>free ( node )</a:t>
            </a:r>
            <a:endParaRPr lang="en-US" altLang="zh-CN" sz="2000" b="1">
              <a:latin typeface="Arial" panose="020B0604020202020204" pitchFamily="34" charset="0"/>
            </a:endParaRPr>
          </a:p>
        </p:txBody>
      </p:sp>
      <p:grpSp>
        <p:nvGrpSpPr>
          <p:cNvPr id="16436" name="Group 52"/>
          <p:cNvGrpSpPr/>
          <p:nvPr/>
        </p:nvGrpSpPr>
        <p:grpSpPr>
          <a:xfrm>
            <a:off x="3429000" y="1463675"/>
            <a:ext cx="1460500" cy="1524000"/>
            <a:chOff x="0" y="0"/>
            <a:chExt cx="920" cy="960"/>
          </a:xfrm>
        </p:grpSpPr>
        <p:grpSp>
          <p:nvGrpSpPr>
            <p:cNvPr id="36879" name="Group 53"/>
            <p:cNvGrpSpPr/>
            <p:nvPr/>
          </p:nvGrpSpPr>
          <p:grpSpPr>
            <a:xfrm>
              <a:off x="192" y="384"/>
              <a:ext cx="672" cy="192"/>
              <a:chOff x="0" y="0"/>
              <a:chExt cx="672" cy="192"/>
            </a:xfrm>
          </p:grpSpPr>
          <p:sp>
            <p:nvSpPr>
              <p:cNvPr id="36888" name="Rectangle 54"/>
              <p:cNvSpPr/>
              <p:nvPr/>
            </p:nvSpPr>
            <p:spPr>
              <a:xfrm>
                <a:off x="0" y="0"/>
                <a:ext cx="528" cy="192"/>
              </a:xfrm>
              <a:prstGeom prst="rect">
                <a:avLst/>
              </a:prstGeom>
              <a:solidFill>
                <a:schemeClr val="bg1"/>
              </a:solidFill>
              <a:ln w="25400" cap="flat" cmpd="sng">
                <a:solidFill>
                  <a:schemeClr val="bg1"/>
                </a:solidFill>
                <a:prstDash val="solid"/>
                <a:miter/>
                <a:headEnd type="none" w="med" len="med"/>
                <a:tailEnd type="none" w="med" len="med"/>
              </a:ln>
            </p:spPr>
            <p:txBody>
              <a:bodyPr wrap="none" lIns="90000" tIns="46800" rIns="90000" bIns="46800"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000" b="1" i="1">
                    <a:solidFill>
                      <a:schemeClr val="bg1"/>
                    </a:solidFill>
                  </a:rPr>
                  <a:t>b</a:t>
                </a:r>
                <a:endParaRPr lang="en-US" altLang="zh-CN" sz="2000" b="1"/>
              </a:p>
            </p:txBody>
          </p:sp>
          <p:sp>
            <p:nvSpPr>
              <p:cNvPr id="36889" name="Rectangle 55"/>
              <p:cNvSpPr/>
              <p:nvPr/>
            </p:nvSpPr>
            <p:spPr>
              <a:xfrm>
                <a:off x="528" y="0"/>
                <a:ext cx="144" cy="192"/>
              </a:xfrm>
              <a:prstGeom prst="rect">
                <a:avLst/>
              </a:prstGeom>
              <a:solidFill>
                <a:schemeClr val="bg1"/>
              </a:solidFill>
              <a:ln w="25400" cap="flat" cmpd="sng">
                <a:solidFill>
                  <a:schemeClr val="bg1"/>
                </a:solidFill>
                <a:prstDash val="solid"/>
                <a:miter/>
                <a:headEnd type="none" w="med" len="med"/>
                <a:tailEnd type="none" w="med" len="med"/>
              </a:ln>
            </p:spPr>
            <p:txBody>
              <a:bodyPr wrap="none" lIns="90000" tIns="46800" rIns="90000" bIns="46800"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endParaRPr lang="zh-CN" altLang="zh-CN" sz="2400" i="1"/>
              </a:p>
            </p:txBody>
          </p:sp>
          <p:sp>
            <p:nvSpPr>
              <p:cNvPr id="36890" name="Oval 56"/>
              <p:cNvSpPr/>
              <p:nvPr/>
            </p:nvSpPr>
            <p:spPr>
              <a:xfrm>
                <a:off x="564" y="58"/>
                <a:ext cx="73" cy="73"/>
              </a:xfrm>
              <a:prstGeom prst="ellipse">
                <a:avLst/>
              </a:prstGeom>
              <a:solidFill>
                <a:schemeClr val="bg1"/>
              </a:solidFill>
              <a:ln w="25400" cap="flat" cmpd="sng">
                <a:solidFill>
                  <a:schemeClr val="bg1"/>
                </a:solidFill>
                <a:prstDash val="solid"/>
                <a:headEnd type="none" w="med" len="med"/>
                <a:tailEnd type="none" w="med" len="med"/>
              </a:ln>
            </p:spPr>
            <p:txBody>
              <a:bodyPr wrap="none" lIns="90000" tIns="46800" rIns="90000" bIns="46800"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endParaRPr lang="zh-CN" altLang="zh-CN" sz="2400" i="1"/>
              </a:p>
            </p:txBody>
          </p:sp>
        </p:grpSp>
        <p:sp>
          <p:nvSpPr>
            <p:cNvPr id="36880" name="Freeform 57"/>
            <p:cNvSpPr/>
            <p:nvPr/>
          </p:nvSpPr>
          <p:spPr>
            <a:xfrm>
              <a:off x="440" y="48"/>
              <a:ext cx="480" cy="432"/>
            </a:xfrm>
            <a:custGeom>
              <a:avLst/>
              <a:gdLst/>
              <a:ahLst/>
              <a:cxnLst>
                <a:cxn ang="0">
                  <a:pos x="376" y="432"/>
                </a:cxn>
                <a:cxn ang="0">
                  <a:pos x="424" y="240"/>
                </a:cxn>
                <a:cxn ang="0">
                  <a:pos x="40" y="96"/>
                </a:cxn>
                <a:cxn ang="0">
                  <a:pos x="184" y="0"/>
                </a:cxn>
              </a:cxnLst>
              <a:pathLst>
                <a:path w="480" h="432">
                  <a:moveTo>
                    <a:pt x="376" y="432"/>
                  </a:moveTo>
                  <a:cubicBezTo>
                    <a:pt x="428" y="364"/>
                    <a:pt x="480" y="296"/>
                    <a:pt x="424" y="240"/>
                  </a:cubicBezTo>
                  <a:cubicBezTo>
                    <a:pt x="368" y="184"/>
                    <a:pt x="80" y="136"/>
                    <a:pt x="40" y="96"/>
                  </a:cubicBezTo>
                  <a:cubicBezTo>
                    <a:pt x="0" y="56"/>
                    <a:pt x="92" y="28"/>
                    <a:pt x="184" y="0"/>
                  </a:cubicBezTo>
                </a:path>
              </a:pathLst>
            </a:custGeom>
            <a:solidFill>
              <a:schemeClr val="bg1">
                <a:alpha val="100000"/>
              </a:schemeClr>
            </a:solidFill>
            <a:ln w="25400" cap="flat" cmpd="sng">
              <a:solidFill>
                <a:schemeClr val="bg1">
                  <a:alpha val="100000"/>
                </a:schemeClr>
              </a:solidFill>
              <a:prstDash val="solid"/>
              <a:bevel/>
              <a:headEnd type="none" w="med" len="med"/>
              <a:tailEnd type="triangle" w="sm" len="lg"/>
            </a:ln>
          </p:spPr>
          <p:txBody>
            <a:bodyPr/>
            <a:p>
              <a:endParaRPr lang="zh-CN" altLang="en-US"/>
            </a:p>
          </p:txBody>
        </p:sp>
        <p:sp>
          <p:nvSpPr>
            <p:cNvPr id="36881" name="Freeform 58"/>
            <p:cNvSpPr/>
            <p:nvPr/>
          </p:nvSpPr>
          <p:spPr>
            <a:xfrm>
              <a:off x="0" y="0"/>
              <a:ext cx="336" cy="480"/>
            </a:xfrm>
            <a:custGeom>
              <a:avLst/>
              <a:gdLst/>
              <a:ahLst/>
              <a:cxnLst>
                <a:cxn ang="0">
                  <a:pos x="336" y="0"/>
                </a:cxn>
                <a:cxn ang="0">
                  <a:pos x="192" y="240"/>
                </a:cxn>
                <a:cxn ang="0">
                  <a:pos x="0" y="384"/>
                </a:cxn>
                <a:cxn ang="0">
                  <a:pos x="192" y="480"/>
                </a:cxn>
              </a:cxnLst>
              <a:pathLst>
                <a:path w="336" h="480">
                  <a:moveTo>
                    <a:pt x="336" y="0"/>
                  </a:moveTo>
                  <a:cubicBezTo>
                    <a:pt x="292" y="88"/>
                    <a:pt x="248" y="176"/>
                    <a:pt x="192" y="240"/>
                  </a:cubicBezTo>
                  <a:cubicBezTo>
                    <a:pt x="136" y="304"/>
                    <a:pt x="0" y="344"/>
                    <a:pt x="0" y="384"/>
                  </a:cubicBezTo>
                  <a:cubicBezTo>
                    <a:pt x="0" y="424"/>
                    <a:pt x="96" y="452"/>
                    <a:pt x="192" y="480"/>
                  </a:cubicBezTo>
                </a:path>
              </a:pathLst>
            </a:custGeom>
            <a:solidFill>
              <a:schemeClr val="bg1">
                <a:alpha val="100000"/>
              </a:schemeClr>
            </a:solidFill>
            <a:ln w="25400" cap="flat" cmpd="sng">
              <a:solidFill>
                <a:schemeClr val="bg1">
                  <a:alpha val="100000"/>
                </a:schemeClr>
              </a:solidFill>
              <a:prstDash val="solid"/>
              <a:bevel/>
              <a:headEnd type="none" w="med" len="med"/>
              <a:tailEnd type="triangle" w="sm" len="med"/>
            </a:ln>
          </p:spPr>
          <p:txBody>
            <a:bodyPr/>
            <a:p>
              <a:endParaRPr lang="zh-CN" altLang="en-US"/>
            </a:p>
          </p:txBody>
        </p:sp>
        <p:grpSp>
          <p:nvGrpSpPr>
            <p:cNvPr id="36882" name="Group 59"/>
            <p:cNvGrpSpPr/>
            <p:nvPr/>
          </p:nvGrpSpPr>
          <p:grpSpPr>
            <a:xfrm rot="2700000">
              <a:off x="48" y="192"/>
              <a:ext cx="144" cy="144"/>
              <a:chOff x="0" y="0"/>
              <a:chExt cx="144" cy="144"/>
            </a:xfrm>
          </p:grpSpPr>
          <p:sp>
            <p:nvSpPr>
              <p:cNvPr id="36886" name="Line 60"/>
              <p:cNvSpPr/>
              <p:nvPr/>
            </p:nvSpPr>
            <p:spPr>
              <a:xfrm>
                <a:off x="0" y="73"/>
                <a:ext cx="144" cy="0"/>
              </a:xfrm>
              <a:prstGeom prst="line">
                <a:avLst/>
              </a:prstGeom>
              <a:ln w="31750" cap="flat" cmpd="sng">
                <a:solidFill>
                  <a:schemeClr val="bg1"/>
                </a:solidFill>
                <a:prstDash val="solid"/>
                <a:headEnd type="none" w="med" len="med"/>
                <a:tailEnd type="none" w="med" len="med"/>
              </a:ln>
            </p:spPr>
          </p:sp>
          <p:sp>
            <p:nvSpPr>
              <p:cNvPr id="36887" name="Line 61"/>
              <p:cNvSpPr/>
              <p:nvPr/>
            </p:nvSpPr>
            <p:spPr>
              <a:xfrm rot="-5400000">
                <a:off x="-1" y="72"/>
                <a:ext cx="144" cy="0"/>
              </a:xfrm>
              <a:prstGeom prst="line">
                <a:avLst/>
              </a:prstGeom>
              <a:ln w="31750" cap="flat" cmpd="sng">
                <a:solidFill>
                  <a:schemeClr val="bg1"/>
                </a:solidFill>
                <a:prstDash val="solid"/>
                <a:headEnd type="none" w="med" len="med"/>
                <a:tailEnd type="none" w="med" len="med"/>
              </a:ln>
            </p:spPr>
          </p:sp>
        </p:grpSp>
        <p:grpSp>
          <p:nvGrpSpPr>
            <p:cNvPr id="36883" name="Group 62"/>
            <p:cNvGrpSpPr/>
            <p:nvPr/>
          </p:nvGrpSpPr>
          <p:grpSpPr>
            <a:xfrm>
              <a:off x="192" y="576"/>
              <a:ext cx="576" cy="384"/>
              <a:chOff x="0" y="0"/>
              <a:chExt cx="576" cy="384"/>
            </a:xfrm>
          </p:grpSpPr>
          <p:sp>
            <p:nvSpPr>
              <p:cNvPr id="36884" name="Rectangle 63"/>
              <p:cNvSpPr/>
              <p:nvPr/>
            </p:nvSpPr>
            <p:spPr>
              <a:xfrm>
                <a:off x="0" y="192"/>
                <a:ext cx="576" cy="192"/>
              </a:xfrm>
              <a:prstGeom prst="rect">
                <a:avLst/>
              </a:prstGeom>
              <a:solidFill>
                <a:schemeClr val="bg1"/>
              </a:solidFill>
              <a:ln w="25400" cap="flat" cmpd="sng">
                <a:solidFill>
                  <a:schemeClr val="bg1"/>
                </a:solidFill>
                <a:prstDash val="solid"/>
                <a:miter/>
                <a:headEnd type="none" w="med" len="med"/>
                <a:tailEnd type="none" w="med" len="med"/>
              </a:ln>
            </p:spPr>
            <p:txBody>
              <a:bodyPr wrap="none" lIns="90000" tIns="46800" rIns="90000" bIns="46800"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000" b="1">
                    <a:solidFill>
                      <a:schemeClr val="bg1"/>
                    </a:solidFill>
                    <a:latin typeface="Arial" panose="020B0604020202020204" pitchFamily="34" charset="0"/>
                  </a:rPr>
                  <a:t>node</a:t>
                </a:r>
                <a:endParaRPr lang="en-US" altLang="zh-CN" sz="2000" b="1">
                  <a:solidFill>
                    <a:schemeClr val="hlink"/>
                  </a:solidFill>
                  <a:latin typeface="Arial" panose="020B0604020202020204" pitchFamily="34" charset="0"/>
                </a:endParaRPr>
              </a:p>
            </p:txBody>
          </p:sp>
          <p:sp>
            <p:nvSpPr>
              <p:cNvPr id="36885" name="Line 64"/>
              <p:cNvSpPr/>
              <p:nvPr/>
            </p:nvSpPr>
            <p:spPr>
              <a:xfrm flipV="1">
                <a:off x="288" y="0"/>
                <a:ext cx="0" cy="240"/>
              </a:xfrm>
              <a:prstGeom prst="line">
                <a:avLst/>
              </a:prstGeom>
              <a:ln w="25400" cap="flat" cmpd="sng">
                <a:solidFill>
                  <a:schemeClr val="bg1"/>
                </a:solidFill>
                <a:prstDash val="solid"/>
                <a:headEnd type="none" w="med" len="med"/>
                <a:tailEnd type="triangle" w="sm" len="med"/>
              </a:ln>
            </p:spPr>
          </p:sp>
        </p:grpSp>
      </p:grpSp>
      <p:sp>
        <p:nvSpPr>
          <p:cNvPr id="16449" name="Oval 65"/>
          <p:cNvSpPr/>
          <p:nvPr/>
        </p:nvSpPr>
        <p:spPr>
          <a:xfrm>
            <a:off x="609600" y="2606675"/>
            <a:ext cx="8001000" cy="1143000"/>
          </a:xfrm>
          <a:prstGeom prst="ellipse">
            <a:avLst/>
          </a:prstGeom>
          <a:gradFill rotWithShape="0">
            <a:gsLst>
              <a:gs pos="0">
                <a:srgbClr val="CCFFCC"/>
              </a:gs>
              <a:gs pos="50000">
                <a:srgbClr val="A6CFA6"/>
              </a:gs>
              <a:gs pos="100000">
                <a:srgbClr val="CCFFCC"/>
              </a:gs>
            </a:gsLst>
            <a:lin ang="0" scaled="1"/>
            <a:tileRect/>
          </a:gradFill>
          <a:ln w="25400" cap="flat" cmpd="sng">
            <a:solidFill>
              <a:srgbClr val="CCFFFF"/>
            </a:solidFill>
            <a:prstDash val="solid"/>
            <a:headEnd type="none" w="med" len="med"/>
            <a:tailEnd type="none" w="med" len="med"/>
          </a:ln>
        </p:spPr>
        <p:txBody>
          <a:bodyPr wrap="none" lIns="90000" tIns="46800" rIns="90000" bIns="46800"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400" b="1">
                <a:latin typeface="Arial" panose="020B0604020202020204" pitchFamily="34" charset="0"/>
              </a:rPr>
              <a:t>Question:</a:t>
            </a:r>
            <a:r>
              <a:rPr lang="en-US" altLang="zh-CN" sz="2400" b="1"/>
              <a:t>  How can we</a:t>
            </a:r>
            <a:endParaRPr lang="en-US" altLang="zh-CN" sz="2400" b="1"/>
          </a:p>
          <a:p>
            <a:pPr marL="0" lvl="0" indent="0" algn="ctr" eaLnBrk="1" hangingPunct="1">
              <a:spcBef>
                <a:spcPct val="0"/>
              </a:spcBef>
              <a:buNone/>
            </a:pPr>
            <a:r>
              <a:rPr lang="en-US" altLang="zh-CN" sz="2400" b="1"/>
              <a:t>delete the first node from a list?</a:t>
            </a:r>
            <a:endParaRPr lang="en-US" altLang="zh-CN" sz="2400" b="1"/>
          </a:p>
        </p:txBody>
      </p:sp>
      <p:sp>
        <p:nvSpPr>
          <p:cNvPr id="16450" name="Oval 66"/>
          <p:cNvSpPr/>
          <p:nvPr/>
        </p:nvSpPr>
        <p:spPr>
          <a:xfrm>
            <a:off x="609600" y="3825875"/>
            <a:ext cx="8001000" cy="1143000"/>
          </a:xfrm>
          <a:prstGeom prst="ellipse">
            <a:avLst/>
          </a:prstGeom>
          <a:gradFill rotWithShape="0">
            <a:gsLst>
              <a:gs pos="0">
                <a:srgbClr val="CCFFFF"/>
              </a:gs>
              <a:gs pos="100000">
                <a:srgbClr val="A6CFCF"/>
              </a:gs>
            </a:gsLst>
            <a:path path="shape">
              <a:fillToRect l="50000" t="50000" r="50000" b="50000"/>
            </a:path>
            <a:tileRect/>
          </a:gradFill>
          <a:ln w="25400" cap="flat" cmpd="sng">
            <a:solidFill>
              <a:srgbClr val="CCFFCC"/>
            </a:solidFill>
            <a:prstDash val="solid"/>
            <a:headEnd type="none" w="med" len="med"/>
            <a:tailEnd type="none" w="med" len="med"/>
          </a:ln>
        </p:spPr>
        <p:txBody>
          <a:bodyPr wrap="none" lIns="90000" tIns="46800" rIns="90000" bIns="46800"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400" b="1">
                <a:latin typeface="Arial" panose="020B0604020202020204" pitchFamily="34" charset="0"/>
              </a:rPr>
              <a:t>Answer:</a:t>
            </a:r>
            <a:r>
              <a:rPr lang="en-US" altLang="zh-CN" sz="2400" b="1"/>
              <a:t>  We can add a dummy </a:t>
            </a:r>
            <a:endParaRPr lang="en-US" altLang="zh-CN" sz="2400" b="1"/>
          </a:p>
          <a:p>
            <a:pPr marL="0" lvl="0" indent="0" algn="ctr" eaLnBrk="1" hangingPunct="1">
              <a:spcBef>
                <a:spcPct val="0"/>
              </a:spcBef>
              <a:buNone/>
            </a:pPr>
            <a:r>
              <a:rPr lang="en-US" altLang="zh-CN" sz="2400" b="1"/>
              <a:t>head node to a list.</a:t>
            </a:r>
            <a:endParaRPr lang="en-US" altLang="zh-CN" sz="2400" b="1"/>
          </a:p>
        </p:txBody>
      </p:sp>
      <p:sp>
        <p:nvSpPr>
          <p:cNvPr id="16451" name="Rectangle 67"/>
          <p:cNvSpPr/>
          <p:nvPr/>
        </p:nvSpPr>
        <p:spPr>
          <a:xfrm>
            <a:off x="4191000" y="0"/>
            <a:ext cx="2924175" cy="10064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50000"/>
              </a:spcBef>
              <a:buNone/>
            </a:pPr>
            <a:r>
              <a:rPr lang="en-US" altLang="zh-CN" sz="6000" b="1">
                <a:sym typeface="Wingdings" panose="05000000000000000000" pitchFamily="2" charset="2"/>
              </a:rPr>
              <a:t></a:t>
            </a:r>
            <a:r>
              <a:rPr lang="en-US" altLang="zh-CN" sz="2400" b="1"/>
              <a:t>  takes O(1) time.</a:t>
            </a:r>
            <a:endParaRPr lang="en-US" altLang="zh-CN" sz="2400" b="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 fill="hold" grpId="0" nodeType="afterEffect">
                                  <p:stCondLst>
                                    <p:cond delay="0"/>
                                  </p:stCondLst>
                                  <p:childTnLst>
                                    <p:set>
                                      <p:cBhvr>
                                        <p:cTn id="6" dur="1" fill="hold">
                                          <p:stCondLst>
                                            <p:cond delay="0"/>
                                          </p:stCondLst>
                                        </p:cTn>
                                        <p:tgtEl>
                                          <p:spTgt spid="16387"/>
                                        </p:tgtEl>
                                        <p:attrNameLst>
                                          <p:attrName>style.visibility</p:attrName>
                                        </p:attrNameLst>
                                      </p:cBhvr>
                                      <p:to>
                                        <p:strVal val="visible"/>
                                      </p:to>
                                    </p:set>
                                    <p:anim calcmode="lin" valueType="num">
                                      <p:cBhvr>
                                        <p:cTn id="7" dur="500" fill="hold"/>
                                        <p:tgtEl>
                                          <p:spTgt spid="16387"/>
                                        </p:tgtEl>
                                        <p:attrNameLst>
                                          <p:attrName>ppt_x</p:attrName>
                                        </p:attrNameLst>
                                      </p:cBhvr>
                                      <p:tavLst>
                                        <p:tav tm="0">
                                          <p:val>
                                            <p:strVal val="#ppt_x"/>
                                          </p:val>
                                        </p:tav>
                                        <p:tav tm="100000">
                                          <p:val>
                                            <p:strVal val="#ppt_x"/>
                                          </p:val>
                                        </p:tav>
                                      </p:tavLst>
                                    </p:anim>
                                    <p:anim calcmode="lin" valueType="num">
                                      <p:cBhvr>
                                        <p:cTn id="8" dur="500" fill="hold"/>
                                        <p:tgtEl>
                                          <p:spTgt spid="16387"/>
                                        </p:tgtEl>
                                        <p:attrNameLst>
                                          <p:attrName>ppt_y</p:attrName>
                                        </p:attrNameLst>
                                      </p:cBhvr>
                                      <p:tavLst>
                                        <p:tav tm="0">
                                          <p:val>
                                            <p:strVal val="#ppt_y-#ppt_h/2"/>
                                          </p:val>
                                        </p:tav>
                                        <p:tav tm="100000">
                                          <p:val>
                                            <p:strVal val="#ppt_y"/>
                                          </p:val>
                                        </p:tav>
                                      </p:tavLst>
                                    </p:anim>
                                    <p:anim calcmode="lin" valueType="num">
                                      <p:cBhvr>
                                        <p:cTn id="9" dur="500" fill="hold"/>
                                        <p:tgtEl>
                                          <p:spTgt spid="16387"/>
                                        </p:tgtEl>
                                        <p:attrNameLst>
                                          <p:attrName>ppt_w</p:attrName>
                                        </p:attrNameLst>
                                      </p:cBhvr>
                                      <p:tavLst>
                                        <p:tav tm="0">
                                          <p:val>
                                            <p:strVal val="#ppt_w"/>
                                          </p:val>
                                        </p:tav>
                                        <p:tav tm="100000">
                                          <p:val>
                                            <p:strVal val="#ppt_w"/>
                                          </p:val>
                                        </p:tav>
                                      </p:tavLst>
                                    </p:anim>
                                    <p:anim calcmode="lin" valueType="num">
                                      <p:cBhvr>
                                        <p:cTn id="10" dur="500" fill="hold"/>
                                        <p:tgtEl>
                                          <p:spTgt spid="16387"/>
                                        </p:tgtEl>
                                        <p:attrNameLst>
                                          <p:attrName>ppt_h</p:attrName>
                                        </p:attrNameLst>
                                      </p:cBhvr>
                                      <p:tavLst>
                                        <p:tav tm="0">
                                          <p:val>
                                            <p:fltVal val="0.000000"/>
                                          </p:val>
                                        </p:tav>
                                        <p:tav tm="100000">
                                          <p:val>
                                            <p:strVal val="#ppt_h"/>
                                          </p:val>
                                        </p:tav>
                                      </p:tavLst>
                                    </p:anim>
                                  </p:childTnLst>
                                  <p:subTnLst>
                                    <p:audio>
                                      <p:cMediaNode>
                                        <p:cTn display="0" masterRel="sameClick">
                                          <p:stCondLst>
                                            <p:cond evt="begin" delay="0">
                                              <p:tn val="5"/>
                                            </p:cond>
                                          </p:stCondLst>
                                          <p:endCondLst>
                                            <p:cond evt="onStopAudio" delay="0">
                                              <p:tgtEl>
                                                <p:sldTgt/>
                                              </p:tgtEl>
                                            </p:cond>
                                          </p:endCondLst>
                                        </p:cTn>
                                        <p:tgtEl>
                                          <p:sndTgt r:embed="rId2" name="CASHREG.WAV"/>
                                        </p:tgtEl>
                                      </p:cMediaNode>
                                    </p:audio>
                                  </p:sub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16388"/>
                                        </p:tgtEl>
                                        <p:attrNameLst>
                                          <p:attrName>style.visibility</p:attrName>
                                        </p:attrNameLst>
                                      </p:cBhvr>
                                      <p:to>
                                        <p:strVal val="visible"/>
                                      </p:to>
                                    </p:set>
                                    <p:animEffect transition="in" filter="wipe(left)">
                                      <p:cBhvr>
                                        <p:cTn id="15" dur="500"/>
                                        <p:tgtEl>
                                          <p:spTgt spid="16388"/>
                                        </p:tgtEl>
                                      </p:cBhvr>
                                    </p:animEffect>
                                  </p:childTnLst>
                                  <p:subTnLst>
                                    <p:audio>
                                      <p:cMediaNode>
                                        <p:cTn display="0" masterRel="sameClick">
                                          <p:stCondLst>
                                            <p:cond evt="begin" delay="0">
                                              <p:tn val="13"/>
                                            </p:cond>
                                          </p:stCondLst>
                                          <p:endCondLst>
                                            <p:cond evt="onStopAudio" delay="0">
                                              <p:tgtEl>
                                                <p:sldTgt/>
                                              </p:tgtEl>
                                            </p:cond>
                                          </p:endCondLst>
                                        </p:cTn>
                                        <p:tgtEl>
                                          <p:sndTgt r:embed="rId3" name="CAMERA.WAV"/>
                                        </p:tgtEl>
                                      </p:cMediaNode>
                                    </p:audio>
                                  </p:subTnLst>
                                </p:cTn>
                              </p:par>
                            </p:childTnLst>
                          </p:cTn>
                        </p:par>
                      </p:childTnLst>
                    </p:cTn>
                  </p:par>
                  <p:par>
                    <p:cTn id="16" fill="hold">
                      <p:stCondLst>
                        <p:cond delay="indefinite"/>
                      </p:stCondLst>
                      <p:childTnLst>
                        <p:par>
                          <p:cTn id="17" fill="hold">
                            <p:stCondLst>
                              <p:cond delay="0"/>
                            </p:stCondLst>
                            <p:childTnLst>
                              <p:par>
                                <p:cTn id="18" presetID="22" presetClass="entr" presetSubtype="1" fill="hold" nodeType="clickEffect">
                                  <p:stCondLst>
                                    <p:cond delay="0"/>
                                  </p:stCondLst>
                                  <p:childTnLst>
                                    <p:set>
                                      <p:cBhvr>
                                        <p:cTn id="19" dur="1" fill="hold">
                                          <p:stCondLst>
                                            <p:cond delay="0"/>
                                          </p:stCondLst>
                                        </p:cTn>
                                        <p:tgtEl>
                                          <p:spTgt spid="16421"/>
                                        </p:tgtEl>
                                        <p:attrNameLst>
                                          <p:attrName>style.visibility</p:attrName>
                                        </p:attrNameLst>
                                      </p:cBhvr>
                                      <p:to>
                                        <p:strVal val="visible"/>
                                      </p:to>
                                    </p:set>
                                    <p:animEffect transition="in" filter="wipe(up)">
                                      <p:cBhvr>
                                        <p:cTn id="20" dur="500"/>
                                        <p:tgtEl>
                                          <p:spTgt spid="16421"/>
                                        </p:tgtEl>
                                      </p:cBhvr>
                                    </p:animEffect>
                                  </p:childTnLst>
                                  <p:subTnLst>
                                    <p:audio>
                                      <p:cMediaNode>
                                        <p:cTn display="0" masterRel="sameClick">
                                          <p:stCondLst>
                                            <p:cond evt="begin" delay="0">
                                              <p:tn val="18"/>
                                            </p:cond>
                                          </p:stCondLst>
                                          <p:endCondLst>
                                            <p:cond evt="onStopAudio" delay="0">
                                              <p:tgtEl>
                                                <p:sldTgt/>
                                              </p:tgtEl>
                                            </p:cond>
                                          </p:endCondLst>
                                        </p:cTn>
                                        <p:tgtEl>
                                          <p:sndTgt r:embed="rId4" name="TYPE.WAV"/>
                                        </p:tgtEl>
                                      </p:cMediaNode>
                                    </p:audio>
                                  </p:subTnLst>
                                </p:cTn>
                              </p:par>
                            </p:childTnLst>
                          </p:cTn>
                        </p:par>
                        <p:par>
                          <p:cTn id="21" fill="hold">
                            <p:stCondLst>
                              <p:cond delay="500"/>
                            </p:stCondLst>
                            <p:childTnLst>
                              <p:par>
                                <p:cTn id="22" presetID="22" presetClass="entr" presetSubtype="4" fill="hold" nodeType="afterEffect">
                                  <p:stCondLst>
                                    <p:cond delay="0"/>
                                  </p:stCondLst>
                                  <p:childTnLst>
                                    <p:set>
                                      <p:cBhvr>
                                        <p:cTn id="23" dur="1" fill="hold">
                                          <p:stCondLst>
                                            <p:cond delay="0"/>
                                          </p:stCondLst>
                                        </p:cTn>
                                        <p:tgtEl>
                                          <p:spTgt spid="16424"/>
                                        </p:tgtEl>
                                        <p:attrNameLst>
                                          <p:attrName>style.visibility</p:attrName>
                                        </p:attrNameLst>
                                      </p:cBhvr>
                                      <p:to>
                                        <p:strVal val="visible"/>
                                      </p:to>
                                    </p:set>
                                    <p:animEffect transition="in" filter="wipe(down)">
                                      <p:cBhvr>
                                        <p:cTn id="24" dur="500"/>
                                        <p:tgtEl>
                                          <p:spTgt spid="16424"/>
                                        </p:tgtEl>
                                      </p:cBhvr>
                                    </p:animEffect>
                                  </p:childTnLst>
                                  <p:subTnLst>
                                    <p:audio>
                                      <p:cMediaNode>
                                        <p:cTn display="0" masterRel="sameClick">
                                          <p:stCondLst>
                                            <p:cond evt="begin" delay="0">
                                              <p:tn val="22"/>
                                            </p:cond>
                                          </p:stCondLst>
                                          <p:endCondLst>
                                            <p:cond evt="onStopAudio" delay="0">
                                              <p:tgtEl>
                                                <p:sldTgt/>
                                              </p:tgtEl>
                                            </p:cond>
                                          </p:endCondLst>
                                        </p:cTn>
                                        <p:tgtEl>
                                          <p:sndTgt r:embed="rId4" name="TYPE.WAV"/>
                                        </p:tgtEl>
                                      </p:cMediaNode>
                                    </p:audio>
                                  </p:subTnLst>
                                </p:cTn>
                              </p:par>
                            </p:childTnLst>
                          </p:cTn>
                        </p:par>
                        <p:par>
                          <p:cTn id="25" fill="hold">
                            <p:stCondLst>
                              <p:cond delay="1000"/>
                            </p:stCondLst>
                            <p:childTnLst>
                              <p:par>
                                <p:cTn id="26" presetID="16" presetClass="entr" presetSubtype="37" fill="hold" nodeType="afterEffect">
                                  <p:stCondLst>
                                    <p:cond delay="0"/>
                                  </p:stCondLst>
                                  <p:childTnLst>
                                    <p:set>
                                      <p:cBhvr>
                                        <p:cTn id="27" dur="1" fill="hold">
                                          <p:stCondLst>
                                            <p:cond delay="0"/>
                                          </p:stCondLst>
                                        </p:cTn>
                                        <p:tgtEl>
                                          <p:spTgt spid="16427"/>
                                        </p:tgtEl>
                                        <p:attrNameLst>
                                          <p:attrName>style.visibility</p:attrName>
                                        </p:attrNameLst>
                                      </p:cBhvr>
                                      <p:to>
                                        <p:strVal val="visible"/>
                                      </p:to>
                                    </p:set>
                                    <p:animEffect transition="in" filter="barn(outVertical)">
                                      <p:cBhvr>
                                        <p:cTn id="28" dur="500"/>
                                        <p:tgtEl>
                                          <p:spTgt spid="16427"/>
                                        </p:tgtEl>
                                      </p:cBhvr>
                                    </p:animEffect>
                                  </p:childTnLst>
                                  <p:subTnLst>
                                    <p:set>
                                      <p:cBhvr override="childStyle">
                                        <p:cTn dur="1" fill="hold" display="0" masterRel="nextClick" afterEffect="1"/>
                                        <p:tgtEl>
                                          <p:spTgt spid="16427"/>
                                        </p:tgtEl>
                                        <p:attrNameLst>
                                          <p:attrName>style.visibility</p:attrName>
                                        </p:attrNameLst>
                                      </p:cBhvr>
                                      <p:to>
                                        <p:strVal val="hidden"/>
                                      </p:to>
                                    </p:set>
                                    <p:audio>
                                      <p:cMediaNode>
                                        <p:cTn display="0" masterRel="sameClick">
                                          <p:stCondLst>
                                            <p:cond evt="begin" delay="0">
                                              <p:tn val="26"/>
                                            </p:cond>
                                          </p:stCondLst>
                                          <p:endCondLst>
                                            <p:cond evt="onStopAudio" delay="0">
                                              <p:tgtEl>
                                                <p:sldTgt/>
                                              </p:tgtEl>
                                            </p:cond>
                                          </p:endCondLst>
                                        </p:cTn>
                                        <p:tgtEl>
                                          <p:sndTgt r:embed="rId5" name="LASER.WAV"/>
                                        </p:tgtEl>
                                      </p:cMediaNode>
                                    </p:audio>
                                  </p:sub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16430"/>
                                        </p:tgtEl>
                                        <p:attrNameLst>
                                          <p:attrName>style.visibility</p:attrName>
                                        </p:attrNameLst>
                                      </p:cBhvr>
                                      <p:to>
                                        <p:strVal val="visible"/>
                                      </p:to>
                                    </p:set>
                                    <p:animEffect transition="in" filter="wipe(left)">
                                      <p:cBhvr>
                                        <p:cTn id="33" dur="500"/>
                                        <p:tgtEl>
                                          <p:spTgt spid="16430"/>
                                        </p:tgtEl>
                                      </p:cBhvr>
                                    </p:animEffect>
                                  </p:childTnLst>
                                  <p:subTnLst>
                                    <p:audio>
                                      <p:cMediaNode>
                                        <p:cTn display="0" masterRel="sameClick">
                                          <p:stCondLst>
                                            <p:cond evt="begin" delay="0">
                                              <p:tn val="31"/>
                                            </p:cond>
                                          </p:stCondLst>
                                          <p:endCondLst>
                                            <p:cond evt="onStopAudio" delay="0">
                                              <p:tgtEl>
                                                <p:sldTgt/>
                                              </p:tgtEl>
                                            </p:cond>
                                          </p:endCondLst>
                                        </p:cTn>
                                        <p:tgtEl>
                                          <p:sndTgt r:embed="rId6" name="PROJCTOR.WAV"/>
                                        </p:tgtEl>
                                      </p:cMediaNode>
                                    </p:audio>
                                  </p:subTnLst>
                                </p:cTn>
                              </p:par>
                            </p:childTnLst>
                          </p:cTn>
                        </p:par>
                        <p:par>
                          <p:cTn id="34" fill="hold">
                            <p:stCondLst>
                              <p:cond delay="500"/>
                            </p:stCondLst>
                            <p:childTnLst>
                              <p:par>
                                <p:cTn id="35" presetID="4" presetClass="entr" presetSubtype="32" fill="hold" nodeType="afterEffect">
                                  <p:stCondLst>
                                    <p:cond delay="0"/>
                                  </p:stCondLst>
                                  <p:childTnLst>
                                    <p:set>
                                      <p:cBhvr>
                                        <p:cTn id="36" dur="1" fill="hold">
                                          <p:stCondLst>
                                            <p:cond delay="0"/>
                                          </p:stCondLst>
                                        </p:cTn>
                                        <p:tgtEl>
                                          <p:spTgt spid="16431"/>
                                        </p:tgtEl>
                                        <p:attrNameLst>
                                          <p:attrName>style.visibility</p:attrName>
                                        </p:attrNameLst>
                                      </p:cBhvr>
                                      <p:to>
                                        <p:strVal val="visible"/>
                                      </p:to>
                                    </p:set>
                                    <p:animEffect transition="in" filter="box(out)">
                                      <p:cBhvr>
                                        <p:cTn id="37" dur="500"/>
                                        <p:tgtEl>
                                          <p:spTgt spid="16431"/>
                                        </p:tgtEl>
                                      </p:cBhvr>
                                    </p:animEffect>
                                  </p:childTnLst>
                                  <p:subTnLst>
                                    <p:audio>
                                      <p:cMediaNode>
                                        <p:cTn display="0" masterRel="sameClick">
                                          <p:stCondLst>
                                            <p:cond evt="begin" delay="0">
                                              <p:tn val="35"/>
                                            </p:cond>
                                          </p:stCondLst>
                                          <p:endCondLst>
                                            <p:cond evt="onStopAudio" delay="0">
                                              <p:tgtEl>
                                                <p:sldTgt/>
                                              </p:tgtEl>
                                            </p:cond>
                                          </p:endCondLst>
                                        </p:cTn>
                                        <p:tgtEl>
                                          <p:sndTgt r:embed="rId7" name="GUNSHOT.WAV"/>
                                        </p:tgtEl>
                                      </p:cMediaNode>
                                    </p:audio>
                                  </p:subTnLst>
                                </p:cTn>
                              </p:par>
                            </p:childTnLst>
                          </p:cTn>
                        </p:par>
                        <p:par>
                          <p:cTn id="38" fill="hold">
                            <p:stCondLst>
                              <p:cond delay="1000"/>
                            </p:stCondLst>
                            <p:childTnLst>
                              <p:par>
                                <p:cTn id="39" presetID="17" presetClass="entr" presetSubtype="8" fill="hold" nodeType="afterEffect">
                                  <p:stCondLst>
                                    <p:cond delay="0"/>
                                  </p:stCondLst>
                                  <p:childTnLst>
                                    <p:set>
                                      <p:cBhvr>
                                        <p:cTn id="40" dur="1" fill="hold">
                                          <p:stCondLst>
                                            <p:cond delay="0"/>
                                          </p:stCondLst>
                                        </p:cTn>
                                        <p:tgtEl>
                                          <p:spTgt spid="16434"/>
                                        </p:tgtEl>
                                        <p:attrNameLst>
                                          <p:attrName>style.visibility</p:attrName>
                                        </p:attrNameLst>
                                      </p:cBhvr>
                                      <p:to>
                                        <p:strVal val="visible"/>
                                      </p:to>
                                    </p:set>
                                    <p:anim calcmode="lin" valueType="num">
                                      <p:cBhvr>
                                        <p:cTn id="41" dur="500" fill="hold"/>
                                        <p:tgtEl>
                                          <p:spTgt spid="16434"/>
                                        </p:tgtEl>
                                        <p:attrNameLst>
                                          <p:attrName>ppt_x</p:attrName>
                                        </p:attrNameLst>
                                      </p:cBhvr>
                                      <p:tavLst>
                                        <p:tav tm="0">
                                          <p:val>
                                            <p:strVal val="#ppt_x-#ppt_w/2"/>
                                          </p:val>
                                        </p:tav>
                                        <p:tav tm="100000">
                                          <p:val>
                                            <p:strVal val="#ppt_x"/>
                                          </p:val>
                                        </p:tav>
                                      </p:tavLst>
                                    </p:anim>
                                    <p:anim calcmode="lin" valueType="num">
                                      <p:cBhvr>
                                        <p:cTn id="42" dur="500" fill="hold"/>
                                        <p:tgtEl>
                                          <p:spTgt spid="16434"/>
                                        </p:tgtEl>
                                        <p:attrNameLst>
                                          <p:attrName>ppt_y</p:attrName>
                                        </p:attrNameLst>
                                      </p:cBhvr>
                                      <p:tavLst>
                                        <p:tav tm="0">
                                          <p:val>
                                            <p:strVal val="#ppt_y"/>
                                          </p:val>
                                        </p:tav>
                                        <p:tav tm="100000">
                                          <p:val>
                                            <p:strVal val="#ppt_y"/>
                                          </p:val>
                                        </p:tav>
                                      </p:tavLst>
                                    </p:anim>
                                    <p:anim calcmode="lin" valueType="num">
                                      <p:cBhvr>
                                        <p:cTn id="43" dur="500" fill="hold"/>
                                        <p:tgtEl>
                                          <p:spTgt spid="16434"/>
                                        </p:tgtEl>
                                        <p:attrNameLst>
                                          <p:attrName>ppt_w</p:attrName>
                                        </p:attrNameLst>
                                      </p:cBhvr>
                                      <p:tavLst>
                                        <p:tav tm="0">
                                          <p:val>
                                            <p:fltVal val="0.000000"/>
                                          </p:val>
                                        </p:tav>
                                        <p:tav tm="100000">
                                          <p:val>
                                            <p:strVal val="#ppt_w"/>
                                          </p:val>
                                        </p:tav>
                                      </p:tavLst>
                                    </p:anim>
                                    <p:anim calcmode="lin" valueType="num">
                                      <p:cBhvr>
                                        <p:cTn id="44" dur="500" fill="hold"/>
                                        <p:tgtEl>
                                          <p:spTgt spid="16434"/>
                                        </p:tgtEl>
                                        <p:attrNameLst>
                                          <p:attrName>ppt_h</p:attrName>
                                        </p:attrNameLst>
                                      </p:cBhvr>
                                      <p:tavLst>
                                        <p:tav tm="0">
                                          <p:val>
                                            <p:strVal val="#ppt_h"/>
                                          </p:val>
                                        </p:tav>
                                        <p:tav tm="100000">
                                          <p:val>
                                            <p:strVal val="#ppt_h"/>
                                          </p:val>
                                        </p:tav>
                                      </p:tavLst>
                                    </p:anim>
                                  </p:childTnLst>
                                  <p:subTnLst>
                                    <p:audio>
                                      <p:cMediaNode>
                                        <p:cTn display="0" masterRel="sameClick">
                                          <p:stCondLst>
                                            <p:cond evt="begin" delay="0">
                                              <p:tn val="39"/>
                                            </p:cond>
                                          </p:stCondLst>
                                          <p:endCondLst>
                                            <p:cond evt="onStopAudio" delay="0">
                                              <p:tgtEl>
                                                <p:sldTgt/>
                                              </p:tgtEl>
                                            </p:cond>
                                          </p:endCondLst>
                                        </p:cTn>
                                        <p:tgtEl>
                                          <p:sndTgt r:embed="rId8" name="WHOOSH.WAV"/>
                                        </p:tgtEl>
                                      </p:cMediaNode>
                                    </p:audio>
                                  </p:subTnLst>
                                </p:cTn>
                              </p:par>
                            </p:childTnLst>
                          </p:cTn>
                        </p:par>
                      </p:childTnLst>
                    </p:cTn>
                  </p:par>
                  <p:par>
                    <p:cTn id="45" fill="hold">
                      <p:stCondLst>
                        <p:cond delay="indefinite"/>
                      </p:stCondLst>
                      <p:childTnLst>
                        <p:par>
                          <p:cTn id="46" fill="hold">
                            <p:stCondLst>
                              <p:cond delay="0"/>
                            </p:stCondLst>
                            <p:childTnLst>
                              <p:par>
                                <p:cTn id="47" presetID="22" presetClass="entr" presetSubtype="8" fill="hold" grpId="0" nodeType="clickEffect">
                                  <p:stCondLst>
                                    <p:cond delay="0"/>
                                  </p:stCondLst>
                                  <p:childTnLst>
                                    <p:set>
                                      <p:cBhvr>
                                        <p:cTn id="48" dur="1" fill="hold">
                                          <p:stCondLst>
                                            <p:cond delay="0"/>
                                          </p:stCondLst>
                                        </p:cTn>
                                        <p:tgtEl>
                                          <p:spTgt spid="16435"/>
                                        </p:tgtEl>
                                        <p:attrNameLst>
                                          <p:attrName>style.visibility</p:attrName>
                                        </p:attrNameLst>
                                      </p:cBhvr>
                                      <p:to>
                                        <p:strVal val="visible"/>
                                      </p:to>
                                    </p:set>
                                    <p:animEffect transition="in" filter="wipe(left)">
                                      <p:cBhvr>
                                        <p:cTn id="49" dur="500"/>
                                        <p:tgtEl>
                                          <p:spTgt spid="16435"/>
                                        </p:tgtEl>
                                      </p:cBhvr>
                                    </p:animEffect>
                                  </p:childTnLst>
                                  <p:subTnLst>
                                    <p:audio>
                                      <p:cMediaNode>
                                        <p:cTn display="0" masterRel="sameClick">
                                          <p:stCondLst>
                                            <p:cond evt="begin" delay="0">
                                              <p:tn val="47"/>
                                            </p:cond>
                                          </p:stCondLst>
                                          <p:endCondLst>
                                            <p:cond evt="onStopAudio" delay="0">
                                              <p:tgtEl>
                                                <p:sldTgt/>
                                              </p:tgtEl>
                                            </p:cond>
                                          </p:endCondLst>
                                        </p:cTn>
                                        <p:tgtEl>
                                          <p:sndTgt r:embed="rId6" name="PROJCTOR.WAV"/>
                                        </p:tgtEl>
                                      </p:cMediaNode>
                                    </p:audio>
                                  </p:subTnLst>
                                </p:cTn>
                              </p:par>
                            </p:childTnLst>
                          </p:cTn>
                        </p:par>
                        <p:par>
                          <p:cTn id="50" fill="hold">
                            <p:stCondLst>
                              <p:cond delay="500"/>
                            </p:stCondLst>
                            <p:childTnLst>
                              <p:par>
                                <p:cTn id="51" presetID="9" presetClass="entr" presetSubtype="0" fill="hold" nodeType="afterEffect">
                                  <p:stCondLst>
                                    <p:cond delay="0"/>
                                  </p:stCondLst>
                                  <p:childTnLst>
                                    <p:set>
                                      <p:cBhvr>
                                        <p:cTn id="52" dur="1" fill="hold">
                                          <p:stCondLst>
                                            <p:cond delay="0"/>
                                          </p:stCondLst>
                                        </p:cTn>
                                        <p:tgtEl>
                                          <p:spTgt spid="16436"/>
                                        </p:tgtEl>
                                        <p:attrNameLst>
                                          <p:attrName>style.visibility</p:attrName>
                                        </p:attrNameLst>
                                      </p:cBhvr>
                                      <p:to>
                                        <p:strVal val="visible"/>
                                      </p:to>
                                    </p:set>
                                    <p:animEffect transition="in" filter="dissolve">
                                      <p:cBhvr>
                                        <p:cTn id="53" dur="500"/>
                                        <p:tgtEl>
                                          <p:spTgt spid="16436"/>
                                        </p:tgtEl>
                                      </p:cBhvr>
                                    </p:animEffect>
                                  </p:childTnLst>
                                  <p:subTnLst>
                                    <p:audio>
                                      <p:cMediaNode>
                                        <p:cTn display="0" masterRel="sameClick">
                                          <p:stCondLst>
                                            <p:cond evt="begin" delay="0">
                                              <p:tn val="51"/>
                                            </p:cond>
                                          </p:stCondLst>
                                          <p:endCondLst>
                                            <p:cond evt="onStopAudio" delay="0">
                                              <p:tgtEl>
                                                <p:sldTgt/>
                                              </p:tgtEl>
                                            </p:cond>
                                          </p:endCondLst>
                                        </p:cTn>
                                        <p:tgtEl>
                                          <p:sndTgt r:embed="rId9" name="CHIMES.WAV"/>
                                        </p:tgtEl>
                                      </p:cMediaNode>
                                    </p:audio>
                                  </p:subTnLst>
                                </p:cTn>
                              </p:par>
                            </p:childTnLst>
                          </p:cTn>
                        </p:par>
                      </p:childTnLst>
                    </p:cTn>
                  </p:par>
                  <p:par>
                    <p:cTn id="54" fill="hold">
                      <p:stCondLst>
                        <p:cond delay="indefinite"/>
                      </p:stCondLst>
                      <p:childTnLst>
                        <p:par>
                          <p:cTn id="55" fill="hold">
                            <p:stCondLst>
                              <p:cond delay="0"/>
                            </p:stCondLst>
                            <p:childTnLst>
                              <p:par>
                                <p:cTn id="56" presetID="16" presetClass="entr" presetSubtype="37" fill="hold" grpId="0" nodeType="clickEffect">
                                  <p:stCondLst>
                                    <p:cond delay="0"/>
                                  </p:stCondLst>
                                  <p:childTnLst>
                                    <p:set>
                                      <p:cBhvr>
                                        <p:cTn id="57" dur="1" fill="hold">
                                          <p:stCondLst>
                                            <p:cond delay="0"/>
                                          </p:stCondLst>
                                        </p:cTn>
                                        <p:tgtEl>
                                          <p:spTgt spid="16449"/>
                                        </p:tgtEl>
                                        <p:attrNameLst>
                                          <p:attrName>style.visibility</p:attrName>
                                        </p:attrNameLst>
                                      </p:cBhvr>
                                      <p:to>
                                        <p:strVal val="visible"/>
                                      </p:to>
                                    </p:set>
                                    <p:animEffect transition="in" filter="barn(outVertical)">
                                      <p:cBhvr>
                                        <p:cTn id="58" dur="500"/>
                                        <p:tgtEl>
                                          <p:spTgt spid="16449"/>
                                        </p:tgtEl>
                                      </p:cBhvr>
                                    </p:animEffect>
                                  </p:childTnLst>
                                  <p:subTnLst>
                                    <p:audio>
                                      <p:cMediaNode>
                                        <p:cTn display="0" masterRel="sameClick">
                                          <p:stCondLst>
                                            <p:cond evt="begin" delay="0">
                                              <p:tn val="56"/>
                                            </p:cond>
                                          </p:stCondLst>
                                          <p:endCondLst>
                                            <p:cond evt="onStopAudio" delay="0">
                                              <p:tgtEl>
                                                <p:sldTgt/>
                                              </p:tgtEl>
                                            </p:cond>
                                          </p:endCondLst>
                                        </p:cTn>
                                        <p:tgtEl>
                                          <p:sndTgt r:embed="rId5" name="LASER.WAV"/>
                                        </p:tgtEl>
                                      </p:cMediaNode>
                                    </p:audio>
                                  </p:subTnLst>
                                </p:cTn>
                              </p:par>
                            </p:childTnLst>
                          </p:cTn>
                        </p:par>
                      </p:childTnLst>
                    </p:cTn>
                  </p:par>
                  <p:par>
                    <p:cTn id="59" fill="hold">
                      <p:stCondLst>
                        <p:cond delay="indefinite"/>
                      </p:stCondLst>
                      <p:childTnLst>
                        <p:par>
                          <p:cTn id="60" fill="hold">
                            <p:stCondLst>
                              <p:cond delay="0"/>
                            </p:stCondLst>
                            <p:childTnLst>
                              <p:par>
                                <p:cTn id="61" presetID="16" presetClass="entr" presetSubtype="37" fill="hold" grpId="0" nodeType="clickEffect">
                                  <p:stCondLst>
                                    <p:cond delay="0"/>
                                  </p:stCondLst>
                                  <p:childTnLst>
                                    <p:set>
                                      <p:cBhvr>
                                        <p:cTn id="62" dur="1" fill="hold">
                                          <p:stCondLst>
                                            <p:cond delay="0"/>
                                          </p:stCondLst>
                                        </p:cTn>
                                        <p:tgtEl>
                                          <p:spTgt spid="16450"/>
                                        </p:tgtEl>
                                        <p:attrNameLst>
                                          <p:attrName>style.visibility</p:attrName>
                                        </p:attrNameLst>
                                      </p:cBhvr>
                                      <p:to>
                                        <p:strVal val="visible"/>
                                      </p:to>
                                    </p:set>
                                    <p:animEffect transition="in" filter="barn(outVertical)">
                                      <p:cBhvr>
                                        <p:cTn id="63" dur="500"/>
                                        <p:tgtEl>
                                          <p:spTgt spid="16450"/>
                                        </p:tgtEl>
                                      </p:cBhvr>
                                    </p:animEffect>
                                  </p:childTnLst>
                                  <p:subTnLst>
                                    <p:audio>
                                      <p:cMediaNode>
                                        <p:cTn display="0" masterRel="sameClick">
                                          <p:stCondLst>
                                            <p:cond evt="begin" delay="0">
                                              <p:tn val="61"/>
                                            </p:cond>
                                          </p:stCondLst>
                                          <p:endCondLst>
                                            <p:cond evt="onStopAudio" delay="0">
                                              <p:tgtEl>
                                                <p:sldTgt/>
                                              </p:tgtEl>
                                            </p:cond>
                                          </p:endCondLst>
                                        </p:cTn>
                                        <p:tgtEl>
                                          <p:sndTgt r:embed="rId5" name="LASER.WAV"/>
                                        </p:tgtEl>
                                      </p:cMediaNode>
                                    </p:audio>
                                  </p:subTnLst>
                                </p:cTn>
                              </p:par>
                            </p:childTnLst>
                          </p:cTn>
                        </p:par>
                      </p:childTnLst>
                    </p:cTn>
                  </p:par>
                  <p:par>
                    <p:cTn id="64" fill="hold">
                      <p:stCondLst>
                        <p:cond delay="indefinite"/>
                      </p:stCondLst>
                      <p:childTnLst>
                        <p:par>
                          <p:cTn id="65" fill="hold">
                            <p:stCondLst>
                              <p:cond delay="0"/>
                            </p:stCondLst>
                            <p:childTnLst>
                              <p:par>
                                <p:cTn id="66" presetID="2" presetClass="entr" presetSubtype="2" fill="hold" grpId="0" nodeType="clickEffect">
                                  <p:stCondLst>
                                    <p:cond delay="0"/>
                                  </p:stCondLst>
                                  <p:childTnLst>
                                    <p:set>
                                      <p:cBhvr>
                                        <p:cTn id="67" dur="1" fill="hold">
                                          <p:stCondLst>
                                            <p:cond delay="0"/>
                                          </p:stCondLst>
                                        </p:cTn>
                                        <p:tgtEl>
                                          <p:spTgt spid="16451"/>
                                        </p:tgtEl>
                                        <p:attrNameLst>
                                          <p:attrName>style.visibility</p:attrName>
                                        </p:attrNameLst>
                                      </p:cBhvr>
                                      <p:to>
                                        <p:strVal val="visible"/>
                                      </p:to>
                                    </p:set>
                                    <p:anim calcmode="lin" valueType="num">
                                      <p:cBhvr additive="base">
                                        <p:cTn id="68" dur="500" fill="hold"/>
                                        <p:tgtEl>
                                          <p:spTgt spid="16451"/>
                                        </p:tgtEl>
                                        <p:attrNameLst>
                                          <p:attrName>ppt_x</p:attrName>
                                        </p:attrNameLst>
                                      </p:cBhvr>
                                      <p:tavLst>
                                        <p:tav tm="0">
                                          <p:val>
                                            <p:strVal val="1+#ppt_w/2"/>
                                          </p:val>
                                        </p:tav>
                                        <p:tav tm="100000">
                                          <p:val>
                                            <p:strVal val="#ppt_x"/>
                                          </p:val>
                                        </p:tav>
                                      </p:tavLst>
                                    </p:anim>
                                    <p:anim calcmode="lin" valueType="num">
                                      <p:cBhvr additive="base">
                                        <p:cTn id="69" dur="500" fill="hold"/>
                                        <p:tgtEl>
                                          <p:spTgt spid="1645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7" grpId="0" animBg="1"/>
      <p:bldP spid="16430" grpId="0"/>
      <p:bldP spid="16435" grpId="0"/>
      <p:bldP spid="16449" grpId="0" animBg="1"/>
      <p:bldP spid="16450" grpId="0" animBg="1"/>
      <p:bldP spid="16451"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8913" name="图片 3"/>
          <p:cNvPicPr>
            <a:picLocks noChangeAspect="1"/>
          </p:cNvPicPr>
          <p:nvPr/>
        </p:nvPicPr>
        <p:blipFill>
          <a:blip r:embed="rId1"/>
          <a:stretch>
            <a:fillRect/>
          </a:stretch>
        </p:blipFill>
        <p:spPr>
          <a:xfrm>
            <a:off x="1879600" y="1708150"/>
            <a:ext cx="5384800" cy="3441700"/>
          </a:xfrm>
          <a:prstGeom prst="rect">
            <a:avLst/>
          </a:prstGeom>
          <a:noFill/>
          <a:ln w="9525">
            <a:noFill/>
          </a:ln>
        </p:spPr>
      </p:pic>
      <p:sp>
        <p:nvSpPr>
          <p:cNvPr id="38914" name="文本框 4"/>
          <p:cNvSpPr txBox="1"/>
          <p:nvPr/>
        </p:nvSpPr>
        <p:spPr>
          <a:xfrm>
            <a:off x="827088" y="620713"/>
            <a:ext cx="1508125" cy="46196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spcBef>
                <a:spcPct val="0"/>
              </a:spcBef>
              <a:buNone/>
            </a:pPr>
            <a:r>
              <a:rPr lang="en-US" altLang="zh-CN" sz="2400" i="1"/>
              <a:t>linked</a:t>
            </a:r>
            <a:r>
              <a:rPr lang="zh-CN" altLang="en-US" sz="2400" i="1"/>
              <a:t> </a:t>
            </a:r>
            <a:r>
              <a:rPr lang="en-US" altLang="zh-CN" sz="2400" i="1"/>
              <a:t>lists</a:t>
            </a:r>
            <a:endParaRPr lang="zh-CN" altLang="en-US" sz="2400" i="1"/>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0961" name="Rectangle 2"/>
          <p:cNvSpPr>
            <a:spLocks noGrp="1"/>
          </p:cNvSpPr>
          <p:nvPr>
            <p:ph type="title"/>
          </p:nvPr>
        </p:nvSpPr>
        <p:spPr>
          <a:xfrm>
            <a:off x="611188" y="0"/>
            <a:ext cx="7772400" cy="1008063"/>
          </a:xfrm>
          <a:ln/>
        </p:spPr>
        <p:txBody>
          <a:bodyPr vert="horz" wrap="square" lIns="91440" tIns="45720" rIns="91440" bIns="45720" anchor="ctr" anchorCtr="0"/>
          <a:p>
            <a:pPr eaLnBrk="1" hangingPunct="1"/>
            <a:r>
              <a:rPr lang="" altLang="en-US" b="1" i="1">
                <a:solidFill>
                  <a:schemeClr val="tx1"/>
                </a:solidFill>
              </a:rPr>
              <a:t>Insert</a:t>
            </a:r>
            <a:endParaRPr lang="en-US" altLang="zh-CN" b="1" i="1">
              <a:solidFill>
                <a:schemeClr val="tx1"/>
              </a:solidFill>
            </a:endParaRPr>
          </a:p>
        </p:txBody>
      </p:sp>
      <p:sp>
        <p:nvSpPr>
          <p:cNvPr id="40962" name="Rectangle 4"/>
          <p:cNvSpPr/>
          <p:nvPr/>
        </p:nvSpPr>
        <p:spPr>
          <a:xfrm>
            <a:off x="539750" y="923925"/>
            <a:ext cx="8066088" cy="5262563"/>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 altLang="en-US" sz="2400" b="1" i="1">
                <a:solidFill>
                  <a:srgbClr val="008000"/>
                </a:solidFill>
              </a:rPr>
              <a:t>/* Insert (after legal position P) */</a:t>
            </a:r>
            <a:endParaRPr lang="" altLang="en-US" sz="2400" b="1" i="1">
              <a:solidFill>
                <a:srgbClr val="008000"/>
              </a:solidFill>
            </a:endParaRPr>
          </a:p>
          <a:p>
            <a:pPr marL="0" lvl="0" indent="0" eaLnBrk="1" hangingPunct="1">
              <a:spcBef>
                <a:spcPct val="0"/>
              </a:spcBef>
              <a:buNone/>
            </a:pPr>
            <a:r>
              <a:rPr lang="" altLang="en-US" sz="2400" b="1" i="1">
                <a:solidFill>
                  <a:srgbClr val="008000"/>
                </a:solidFill>
              </a:rPr>
              <a:t>/* Header implementation assumed */</a:t>
            </a:r>
            <a:endParaRPr lang="" altLang="en-US" sz="2400" b="1" i="1">
              <a:solidFill>
                <a:srgbClr val="008000"/>
              </a:solidFill>
            </a:endParaRPr>
          </a:p>
          <a:p>
            <a:pPr marL="0" lvl="0" indent="0" eaLnBrk="1" hangingPunct="1">
              <a:spcBef>
                <a:spcPct val="0"/>
              </a:spcBef>
              <a:buNone/>
            </a:pPr>
            <a:r>
              <a:rPr lang="" altLang="en-US" sz="2400" b="1" i="1">
                <a:solidFill>
                  <a:srgbClr val="008000"/>
                </a:solidFill>
              </a:rPr>
              <a:t>/* Parameter L is unused in this implementation */</a:t>
            </a:r>
            <a:endParaRPr lang="" altLang="en-US" sz="2400" b="1" i="1">
              <a:solidFill>
                <a:srgbClr val="008000"/>
              </a:solidFill>
            </a:endParaRPr>
          </a:p>
          <a:p>
            <a:pPr marL="0" lvl="0" indent="0" eaLnBrk="1" hangingPunct="1">
              <a:spcBef>
                <a:spcPct val="0"/>
              </a:spcBef>
              <a:buNone/>
            </a:pPr>
            <a:r>
              <a:rPr lang="" altLang="en-US" sz="2400" b="1" i="1"/>
              <a:t>void</a:t>
            </a:r>
            <a:endParaRPr lang="" altLang="en-US" sz="2400" b="1" i="1"/>
          </a:p>
          <a:p>
            <a:pPr marL="0" lvl="0" indent="0" eaLnBrk="1" hangingPunct="1">
              <a:spcBef>
                <a:spcPct val="0"/>
              </a:spcBef>
              <a:buNone/>
            </a:pPr>
            <a:r>
              <a:rPr lang="" altLang="en-US" sz="2400" b="1" i="1"/>
              <a:t>        Insert( ElementType X, List L, Position P )</a:t>
            </a:r>
            <a:endParaRPr lang="" altLang="en-US" sz="2400" b="1" i="1"/>
          </a:p>
          <a:p>
            <a:pPr marL="0" lvl="0" indent="0" eaLnBrk="1" hangingPunct="1">
              <a:spcBef>
                <a:spcPct val="0"/>
              </a:spcBef>
              <a:buNone/>
            </a:pPr>
            <a:r>
              <a:rPr lang="" altLang="en-US" sz="2400" b="1" i="1"/>
              <a:t>        {</a:t>
            </a:r>
            <a:endParaRPr lang="" altLang="en-US" sz="2400" b="1" i="1"/>
          </a:p>
          <a:p>
            <a:pPr marL="0" lvl="0" indent="0" eaLnBrk="1" hangingPunct="1">
              <a:spcBef>
                <a:spcPct val="0"/>
              </a:spcBef>
              <a:buNone/>
            </a:pPr>
            <a:r>
              <a:rPr lang="" altLang="en-US" sz="2400" b="1" i="1"/>
              <a:t>            PtrToNode TmpCell;</a:t>
            </a:r>
            <a:endParaRPr lang="" altLang="en-US" sz="2400" b="1" i="1"/>
          </a:p>
          <a:p>
            <a:pPr marL="0" lvl="0" indent="0" eaLnBrk="1" hangingPunct="1">
              <a:spcBef>
                <a:spcPct val="0"/>
              </a:spcBef>
              <a:buNone/>
            </a:pPr>
            <a:endParaRPr lang="en-US" altLang="zh-CN" sz="2400" b="1" i="1"/>
          </a:p>
          <a:p>
            <a:pPr marL="0" lvl="0" indent="0" eaLnBrk="1" hangingPunct="1">
              <a:spcBef>
                <a:spcPct val="0"/>
              </a:spcBef>
              <a:buNone/>
            </a:pPr>
            <a:r>
              <a:rPr lang="en-US" altLang="zh-CN" sz="2400" b="1" i="1"/>
              <a:t>	</a:t>
            </a:r>
            <a:r>
              <a:rPr lang="" altLang="en-US" sz="2400" b="1" i="1"/>
              <a:t>TmpCell = malloc( sizeof( struct Node ) );</a:t>
            </a:r>
            <a:endParaRPr lang="" altLang="en-US" sz="2400" b="1" i="1"/>
          </a:p>
          <a:p>
            <a:pPr marL="0" lvl="0" indent="0" eaLnBrk="1" hangingPunct="1">
              <a:spcBef>
                <a:spcPct val="0"/>
              </a:spcBef>
              <a:buNone/>
            </a:pPr>
            <a:endParaRPr lang="" altLang="en-US" sz="2400" b="1" i="1"/>
          </a:p>
          <a:p>
            <a:pPr marL="0" lvl="0" indent="0" eaLnBrk="1" hangingPunct="1">
              <a:spcBef>
                <a:spcPct val="0"/>
              </a:spcBef>
              <a:buNone/>
            </a:pPr>
            <a:r>
              <a:rPr lang="en-US" altLang="zh-CN" sz="2400" b="1" i="1"/>
              <a:t>	</a:t>
            </a:r>
            <a:r>
              <a:rPr lang="" altLang="en-US" sz="2400" b="1" i="1"/>
              <a:t>TmpCell-&gt;Element = X;</a:t>
            </a:r>
            <a:endParaRPr lang="" altLang="en-US" sz="2400" b="1" i="1"/>
          </a:p>
          <a:p>
            <a:pPr marL="0" lvl="0" indent="0" eaLnBrk="1" hangingPunct="1">
              <a:spcBef>
                <a:spcPct val="0"/>
              </a:spcBef>
              <a:buNone/>
            </a:pPr>
            <a:r>
              <a:rPr lang="en-US" altLang="zh-CN" sz="2400" b="1" i="1"/>
              <a:t>	</a:t>
            </a:r>
            <a:r>
              <a:rPr lang="" altLang="en-US" sz="2400" b="1" i="1"/>
              <a:t>TmpCell-&gt;Next = P-&gt;Next;</a:t>
            </a:r>
            <a:endParaRPr lang="" altLang="en-US" sz="2400" b="1" i="1"/>
          </a:p>
          <a:p>
            <a:pPr marL="0" lvl="0" indent="0" eaLnBrk="1" hangingPunct="1">
              <a:spcBef>
                <a:spcPct val="0"/>
              </a:spcBef>
              <a:buNone/>
            </a:pPr>
            <a:r>
              <a:rPr lang="en-US" altLang="zh-CN" sz="2400" b="1" i="1"/>
              <a:t>	</a:t>
            </a:r>
            <a:r>
              <a:rPr lang="" altLang="en-US" sz="2400" b="1" i="1"/>
              <a:t>P-&gt;Next = TmpCell;</a:t>
            </a:r>
            <a:endParaRPr lang="" altLang="en-US" sz="2400" b="1" i="1"/>
          </a:p>
          <a:p>
            <a:pPr marL="0" lvl="0" indent="0" eaLnBrk="1" hangingPunct="1">
              <a:spcBef>
                <a:spcPct val="0"/>
              </a:spcBef>
              <a:buNone/>
            </a:pPr>
            <a:r>
              <a:rPr lang="" altLang="en-US" sz="2400" b="1" i="1"/>
              <a:t>        }</a:t>
            </a:r>
            <a:endParaRPr lang="en-US" altLang="zh-CN" sz="2400" b="1" i="1"/>
          </a:p>
        </p:txBody>
      </p:sp>
      <p:sp>
        <p:nvSpPr>
          <p:cNvPr id="18436" name="AutoShape 5"/>
          <p:cNvSpPr/>
          <p:nvPr/>
        </p:nvSpPr>
        <p:spPr>
          <a:xfrm>
            <a:off x="5651500" y="0"/>
            <a:ext cx="3492500" cy="1989138"/>
          </a:xfrm>
          <a:prstGeom prst="foldedCorner">
            <a:avLst>
              <a:gd name="adj" fmla="val 12500"/>
            </a:avLst>
          </a:prstGeom>
          <a:gradFill rotWithShape="0">
            <a:gsLst>
              <a:gs pos="0">
                <a:srgbClr val="FFFFFF"/>
              </a:gs>
              <a:gs pos="100000">
                <a:schemeClr val="bg1"/>
              </a:gs>
            </a:gsLst>
            <a:lin ang="5400000" scaled="1"/>
            <a:tileRect/>
          </a:gradFill>
          <a:ln w="25400" cap="flat" cmpd="sng">
            <a:solidFill>
              <a:schemeClr val="tx1"/>
            </a:solidFill>
            <a:prstDash val="solid"/>
            <a:headEnd type="none" w="med" len="med"/>
            <a:tailEnd type="none" w="med" len="med"/>
          </a:ln>
        </p:spPr>
        <p:txBody>
          <a:bodyPr wrap="none" lIns="54000" tIns="154800" rIns="54000" bIns="46800"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1600" b="1">
                <a:solidFill>
                  <a:schemeClr val="hlink"/>
                </a:solidFill>
                <a:latin typeface="Arial" panose="020B0604020202020204" pitchFamily="34" charset="0"/>
              </a:rPr>
              <a:t>struct </a:t>
            </a:r>
            <a:r>
              <a:rPr lang="en-US" altLang="zh-CN" sz="1600" b="1">
                <a:latin typeface="Arial" panose="020B0604020202020204" pitchFamily="34" charset="0"/>
              </a:rPr>
              <a:t>Node;</a:t>
            </a:r>
            <a:endParaRPr lang="en-US" altLang="zh-CN" sz="1600" b="1">
              <a:latin typeface="Arial" panose="020B0604020202020204" pitchFamily="34" charset="0"/>
            </a:endParaRPr>
          </a:p>
          <a:p>
            <a:pPr marL="0" lvl="0" indent="0" eaLnBrk="1" hangingPunct="1">
              <a:spcBef>
                <a:spcPct val="0"/>
              </a:spcBef>
              <a:buNone/>
            </a:pPr>
            <a:r>
              <a:rPr lang="en-US" altLang="zh-CN" sz="1600" b="1">
                <a:solidFill>
                  <a:schemeClr val="hlink"/>
                </a:solidFill>
                <a:latin typeface="Arial" panose="020B0604020202020204" pitchFamily="34" charset="0"/>
              </a:rPr>
              <a:t>typedef  struct</a:t>
            </a:r>
            <a:r>
              <a:rPr lang="en-US" altLang="zh-CN" sz="1600" b="1">
                <a:latin typeface="Arial" panose="020B0604020202020204" pitchFamily="34" charset="0"/>
              </a:rPr>
              <a:t>  Node  *PtrToNode;</a:t>
            </a:r>
            <a:endParaRPr lang="en-US" altLang="zh-CN" sz="1600" b="1">
              <a:latin typeface="Arial" panose="020B0604020202020204" pitchFamily="34" charset="0"/>
            </a:endParaRPr>
          </a:p>
          <a:p>
            <a:pPr marL="0" lvl="0" indent="0" eaLnBrk="1" hangingPunct="1">
              <a:spcBef>
                <a:spcPct val="0"/>
              </a:spcBef>
              <a:buNone/>
            </a:pPr>
            <a:r>
              <a:rPr lang="en-US" altLang="zh-CN" sz="1600" b="1">
                <a:solidFill>
                  <a:schemeClr val="hlink"/>
                </a:solidFill>
                <a:latin typeface="Arial" panose="020B0604020202020204" pitchFamily="34" charset="0"/>
              </a:rPr>
              <a:t>typedef  </a:t>
            </a:r>
            <a:r>
              <a:rPr lang="en-US" altLang="zh-CN" sz="1600" b="1">
                <a:latin typeface="Arial" panose="020B0604020202020204" pitchFamily="34" charset="0"/>
              </a:rPr>
              <a:t>PtrToNode List, Position;</a:t>
            </a:r>
            <a:endParaRPr lang="en-US" altLang="zh-CN" sz="1600" b="1">
              <a:latin typeface="Arial" panose="020B0604020202020204" pitchFamily="34" charset="0"/>
            </a:endParaRPr>
          </a:p>
          <a:p>
            <a:pPr marL="0" lvl="0" indent="0" eaLnBrk="1" hangingPunct="1">
              <a:spcBef>
                <a:spcPct val="0"/>
              </a:spcBef>
              <a:buNone/>
            </a:pPr>
            <a:r>
              <a:rPr lang="en-US" altLang="zh-CN" sz="1600" b="1">
                <a:solidFill>
                  <a:schemeClr val="hlink"/>
                </a:solidFill>
                <a:latin typeface="Arial" panose="020B0604020202020204" pitchFamily="34" charset="0"/>
              </a:rPr>
              <a:t>typedef  struct</a:t>
            </a:r>
            <a:r>
              <a:rPr lang="en-US" altLang="zh-CN" sz="1600" b="1">
                <a:latin typeface="Arial" panose="020B0604020202020204" pitchFamily="34" charset="0"/>
              </a:rPr>
              <a:t>  Node  {</a:t>
            </a:r>
            <a:endParaRPr lang="en-US" altLang="zh-CN" sz="1600" b="1">
              <a:latin typeface="Arial" panose="020B0604020202020204" pitchFamily="34" charset="0"/>
            </a:endParaRPr>
          </a:p>
          <a:p>
            <a:pPr marL="0" lvl="0" indent="0" eaLnBrk="1" hangingPunct="1">
              <a:spcBef>
                <a:spcPct val="0"/>
              </a:spcBef>
              <a:buNone/>
            </a:pPr>
            <a:r>
              <a:rPr lang="en-US" altLang="zh-CN" sz="1600" b="1">
                <a:latin typeface="Arial" panose="020B0604020202020204" pitchFamily="34" charset="0"/>
              </a:rPr>
              <a:t>      ElementType Element ;</a:t>
            </a:r>
            <a:endParaRPr lang="en-US" altLang="zh-CN" sz="1600" b="1">
              <a:latin typeface="Arial" panose="020B0604020202020204" pitchFamily="34" charset="0"/>
            </a:endParaRPr>
          </a:p>
          <a:p>
            <a:pPr marL="0" lvl="0" indent="0" eaLnBrk="1" hangingPunct="1">
              <a:spcBef>
                <a:spcPct val="0"/>
              </a:spcBef>
              <a:buNone/>
            </a:pPr>
            <a:r>
              <a:rPr lang="en-US" altLang="zh-CN" sz="1600" b="1">
                <a:latin typeface="Arial" panose="020B0604020202020204" pitchFamily="34" charset="0"/>
              </a:rPr>
              <a:t>      PtrToNode Next ;</a:t>
            </a:r>
            <a:endParaRPr lang="en-US" altLang="zh-CN" sz="1600" b="1">
              <a:latin typeface="Arial" panose="020B0604020202020204" pitchFamily="34" charset="0"/>
            </a:endParaRPr>
          </a:p>
          <a:p>
            <a:pPr marL="0" lvl="0" indent="0" eaLnBrk="1" hangingPunct="1">
              <a:spcBef>
                <a:spcPct val="0"/>
              </a:spcBef>
              <a:buNone/>
            </a:pPr>
            <a:r>
              <a:rPr lang="en-US" altLang="zh-CN" sz="1600" b="1">
                <a:latin typeface="Arial" panose="020B0604020202020204" pitchFamily="34" charset="0"/>
              </a:rPr>
              <a:t>} ;</a:t>
            </a:r>
            <a:endParaRPr lang="en-US" altLang="zh-CN" sz="1600" b="1">
              <a:latin typeface="Arial" panose="020B0604020202020204" pitchFamily="34" charset="0"/>
            </a:endParaRPr>
          </a:p>
        </p:txBody>
      </p:sp>
      <p:sp>
        <p:nvSpPr>
          <p:cNvPr id="18437" name="AutoShape 6"/>
          <p:cNvSpPr/>
          <p:nvPr/>
        </p:nvSpPr>
        <p:spPr>
          <a:xfrm>
            <a:off x="5499100" y="2492375"/>
            <a:ext cx="304800" cy="304800"/>
          </a:xfrm>
          <a:prstGeom prst="irregularSeal2">
            <a:avLst/>
          </a:prstGeom>
          <a:solidFill>
            <a:srgbClr val="FF0000"/>
          </a:solidFill>
          <a:ln w="9525">
            <a:noFill/>
          </a:ln>
        </p:spPr>
        <p:txBody>
          <a:bodyPr wrap="none"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endParaRPr lang="zh-CN" altLang="zh-CN" sz="2400" i="1"/>
          </a:p>
        </p:txBody>
      </p:sp>
      <p:sp>
        <p:nvSpPr>
          <p:cNvPr id="18438" name="AutoShape 21"/>
          <p:cNvSpPr/>
          <p:nvPr/>
        </p:nvSpPr>
        <p:spPr>
          <a:xfrm>
            <a:off x="5499100" y="2924175"/>
            <a:ext cx="3644900" cy="1081088"/>
          </a:xfrm>
          <a:prstGeom prst="wedgeEllipseCallout">
            <a:avLst>
              <a:gd name="adj1" fmla="val -51009"/>
              <a:gd name="adj2" fmla="val -66435"/>
            </a:avLst>
          </a:prstGeom>
          <a:gradFill rotWithShape="0">
            <a:gsLst>
              <a:gs pos="0">
                <a:srgbClr val="FFFFFF"/>
              </a:gs>
              <a:gs pos="100000">
                <a:srgbClr val="CFCFCF"/>
              </a:gs>
            </a:gsLst>
            <a:lin ang="0" scaled="1"/>
            <a:tileRect/>
          </a:gradFill>
          <a:ln w="1905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400"/>
              <a:t>Same interface for</a:t>
            </a:r>
            <a:endParaRPr lang="en-US" altLang="zh-CN" sz="2400"/>
          </a:p>
          <a:p>
            <a:pPr marL="0" lvl="0" indent="0" algn="ctr" eaLnBrk="1" hangingPunct="1">
              <a:spcBef>
                <a:spcPct val="0"/>
              </a:spcBef>
              <a:buNone/>
            </a:pPr>
            <a:r>
              <a:rPr lang="en-US" altLang="zh-CN" sz="2400"/>
              <a:t>different implementation </a:t>
            </a:r>
            <a:endParaRPr lang="en-US" altLang="zh-CN" sz="24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18436"/>
                                        </p:tgtEl>
                                        <p:attrNameLst>
                                          <p:attrName>style.visibility</p:attrName>
                                        </p:attrNameLst>
                                      </p:cBhvr>
                                      <p:to>
                                        <p:strVal val="visible"/>
                                      </p:to>
                                    </p:set>
                                    <p:animEffect transition="in" filter="strips(downRight)">
                                      <p:cBhvr>
                                        <p:cTn id="7" dur="500"/>
                                        <p:tgtEl>
                                          <p:spTgt spid="18436"/>
                                        </p:tgtEl>
                                      </p:cBhvr>
                                    </p:animEffect>
                                  </p:childTnLst>
                                  <p:subTnLst>
                                    <p:audio>
                                      <p:cMediaNode>
                                        <p:cTn display="0" masterRel="sameClick">
                                          <p:stCondLst>
                                            <p:cond evt="begin" delay="0">
                                              <p:tn val="5"/>
                                            </p:cond>
                                          </p:stCondLst>
                                          <p:endCondLst>
                                            <p:cond evt="onStopAudio" delay="0">
                                              <p:tgtEl>
                                                <p:sldTgt/>
                                              </p:tgtEl>
                                            </p:cond>
                                          </p:endCondLst>
                                        </p:cTn>
                                        <p:tgtEl>
                                          <p:sndTgt r:embed="rId1" name="PROJCTOR.WAV"/>
                                        </p:tgtEl>
                                      </p:cMediaNode>
                                    </p:audio>
                                  </p:subTnLst>
                                </p:cTn>
                              </p:par>
                            </p:childTnLst>
                          </p:cTn>
                        </p:par>
                      </p:childTnLst>
                    </p:cTn>
                  </p:par>
                  <p:par>
                    <p:cTn id="8" fill="hold">
                      <p:stCondLst>
                        <p:cond delay="indefinite"/>
                      </p:stCondLst>
                      <p:childTnLst>
                        <p:par>
                          <p:cTn id="9" fill="hold">
                            <p:stCondLst>
                              <p:cond delay="0"/>
                            </p:stCondLst>
                            <p:childTnLst>
                              <p:par>
                                <p:cTn id="10" presetID="23" presetClass="entr" presetSubtype="32" fill="hold" grpId="0" nodeType="clickEffect">
                                  <p:stCondLst>
                                    <p:cond delay="0"/>
                                  </p:stCondLst>
                                  <p:childTnLst>
                                    <p:set>
                                      <p:cBhvr>
                                        <p:cTn id="11" dur="1" fill="hold">
                                          <p:stCondLst>
                                            <p:cond delay="0"/>
                                          </p:stCondLst>
                                        </p:cTn>
                                        <p:tgtEl>
                                          <p:spTgt spid="18437"/>
                                        </p:tgtEl>
                                        <p:attrNameLst>
                                          <p:attrName>style.visibility</p:attrName>
                                        </p:attrNameLst>
                                      </p:cBhvr>
                                      <p:to>
                                        <p:strVal val="visible"/>
                                      </p:to>
                                    </p:set>
                                    <p:anim calcmode="lin" valueType="num">
                                      <p:cBhvr>
                                        <p:cTn id="12" dur="500" fill="hold"/>
                                        <p:tgtEl>
                                          <p:spTgt spid="18437"/>
                                        </p:tgtEl>
                                        <p:attrNameLst>
                                          <p:attrName>ppt_w</p:attrName>
                                        </p:attrNameLst>
                                      </p:cBhvr>
                                      <p:tavLst>
                                        <p:tav tm="0">
                                          <p:val>
                                            <p:strVal val="4*#ppt_w"/>
                                          </p:val>
                                        </p:tav>
                                        <p:tav tm="100000">
                                          <p:val>
                                            <p:strVal val="#ppt_w"/>
                                          </p:val>
                                        </p:tav>
                                      </p:tavLst>
                                    </p:anim>
                                    <p:anim calcmode="lin" valueType="num">
                                      <p:cBhvr>
                                        <p:cTn id="13" dur="500" fill="hold"/>
                                        <p:tgtEl>
                                          <p:spTgt spid="18437"/>
                                        </p:tgtEl>
                                        <p:attrNameLst>
                                          <p:attrName>ppt_h</p:attrName>
                                        </p:attrNameLst>
                                      </p:cBhvr>
                                      <p:tavLst>
                                        <p:tav tm="0">
                                          <p:val>
                                            <p:strVal val="4*#ppt_h"/>
                                          </p:val>
                                        </p:tav>
                                        <p:tav tm="100000">
                                          <p:val>
                                            <p:strVal val="#ppt_h"/>
                                          </p:val>
                                        </p:tav>
                                      </p:tavLst>
                                    </p:anim>
                                  </p:childTnLst>
                                  <p:subTnLst>
                                    <p:audio>
                                      <p:cMediaNode>
                                        <p:cTn display="0" masterRel="sameClick">
                                          <p:stCondLst>
                                            <p:cond evt="begin" delay="0">
                                              <p:tn val="10"/>
                                            </p:cond>
                                          </p:stCondLst>
                                          <p:endCondLst>
                                            <p:cond evt="onStopAudio" delay="0">
                                              <p:tgtEl>
                                                <p:sldTgt/>
                                              </p:tgtEl>
                                            </p:cond>
                                          </p:endCondLst>
                                        </p:cTn>
                                        <p:tgtEl>
                                          <p:sndTgt r:embed="rId2" name="DING.WAV"/>
                                        </p:tgtEl>
                                      </p:cMediaNode>
                                    </p:audio>
                                  </p:subTnLst>
                                </p:cTn>
                              </p:par>
                            </p:childTnLst>
                          </p:cTn>
                        </p:par>
                      </p:childTnLst>
                    </p:cTn>
                  </p:par>
                  <p:par>
                    <p:cTn id="14" fill="hold">
                      <p:stCondLst>
                        <p:cond delay="indefinite"/>
                      </p:stCondLst>
                      <p:childTnLst>
                        <p:par>
                          <p:cTn id="15" fill="hold">
                            <p:stCondLst>
                              <p:cond delay="0"/>
                            </p:stCondLst>
                            <p:childTnLst>
                              <p:par>
                                <p:cTn id="16" presetID="17" presetClass="entr" presetSubtype="2" fill="hold" grpId="0" nodeType="clickEffect">
                                  <p:stCondLst>
                                    <p:cond delay="0"/>
                                  </p:stCondLst>
                                  <p:childTnLst>
                                    <p:set>
                                      <p:cBhvr>
                                        <p:cTn id="17" dur="1" fill="hold">
                                          <p:stCondLst>
                                            <p:cond delay="0"/>
                                          </p:stCondLst>
                                        </p:cTn>
                                        <p:tgtEl>
                                          <p:spTgt spid="18438"/>
                                        </p:tgtEl>
                                        <p:attrNameLst>
                                          <p:attrName>style.visibility</p:attrName>
                                        </p:attrNameLst>
                                      </p:cBhvr>
                                      <p:to>
                                        <p:strVal val="visible"/>
                                      </p:to>
                                    </p:set>
                                    <p:anim calcmode="lin" valueType="num">
                                      <p:cBhvr>
                                        <p:cTn id="18" dur="500" fill="hold"/>
                                        <p:tgtEl>
                                          <p:spTgt spid="18438"/>
                                        </p:tgtEl>
                                        <p:attrNameLst>
                                          <p:attrName>ppt_x</p:attrName>
                                        </p:attrNameLst>
                                      </p:cBhvr>
                                      <p:tavLst>
                                        <p:tav tm="0">
                                          <p:val>
                                            <p:strVal val="#ppt_x+#ppt_w/2"/>
                                          </p:val>
                                        </p:tav>
                                        <p:tav tm="100000">
                                          <p:val>
                                            <p:strVal val="#ppt_x"/>
                                          </p:val>
                                        </p:tav>
                                      </p:tavLst>
                                    </p:anim>
                                    <p:anim calcmode="lin" valueType="num">
                                      <p:cBhvr>
                                        <p:cTn id="19" dur="500" fill="hold"/>
                                        <p:tgtEl>
                                          <p:spTgt spid="18438"/>
                                        </p:tgtEl>
                                        <p:attrNameLst>
                                          <p:attrName>ppt_y</p:attrName>
                                        </p:attrNameLst>
                                      </p:cBhvr>
                                      <p:tavLst>
                                        <p:tav tm="0">
                                          <p:val>
                                            <p:strVal val="#ppt_y"/>
                                          </p:val>
                                        </p:tav>
                                        <p:tav tm="100000">
                                          <p:val>
                                            <p:strVal val="#ppt_y"/>
                                          </p:val>
                                        </p:tav>
                                      </p:tavLst>
                                    </p:anim>
                                    <p:anim calcmode="lin" valueType="num">
                                      <p:cBhvr>
                                        <p:cTn id="20" dur="500" fill="hold"/>
                                        <p:tgtEl>
                                          <p:spTgt spid="18438"/>
                                        </p:tgtEl>
                                        <p:attrNameLst>
                                          <p:attrName>ppt_w</p:attrName>
                                        </p:attrNameLst>
                                      </p:cBhvr>
                                      <p:tavLst>
                                        <p:tav tm="0">
                                          <p:val>
                                            <p:fltVal val="0.000000"/>
                                          </p:val>
                                        </p:tav>
                                        <p:tav tm="100000">
                                          <p:val>
                                            <p:strVal val="#ppt_w"/>
                                          </p:val>
                                        </p:tav>
                                      </p:tavLst>
                                    </p:anim>
                                    <p:anim calcmode="lin" valueType="num">
                                      <p:cBhvr>
                                        <p:cTn id="21" dur="500" fill="hold"/>
                                        <p:tgtEl>
                                          <p:spTgt spid="18438"/>
                                        </p:tgtEl>
                                        <p:attrNameLst>
                                          <p:attrName>ppt_h</p:attrName>
                                        </p:attrNameLst>
                                      </p:cBhvr>
                                      <p:tavLst>
                                        <p:tav tm="0">
                                          <p:val>
                                            <p:strVal val="#ppt_h"/>
                                          </p:val>
                                        </p:tav>
                                        <p:tav tm="100000">
                                          <p:val>
                                            <p:strVal val="#ppt_h"/>
                                          </p:val>
                                        </p:tav>
                                      </p:tavLst>
                                    </p:anim>
                                  </p:childTnLst>
                                  <p:subTnLst>
                                    <p:audio>
                                      <p:cMediaNode>
                                        <p:cTn display="0" masterRel="sameClick">
                                          <p:stCondLst>
                                            <p:cond evt="begin" delay="0">
                                              <p:tn val="16"/>
                                            </p:cond>
                                          </p:stCondLst>
                                          <p:endCondLst>
                                            <p:cond evt="onStopAudio" delay="0">
                                              <p:tgtEl>
                                                <p:sldTgt/>
                                              </p:tgtEl>
                                            </p:cond>
                                          </p:endCondLst>
                                        </p:cTn>
                                        <p:tgtEl>
                                          <p:sndTgt r:embed="rId3" name="WHOOSH.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6" grpId="0" animBg="1"/>
      <p:bldP spid="18437" grpId="0" animBg="1"/>
      <p:bldP spid="18438"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3009" name="Rectangle 2"/>
          <p:cNvSpPr>
            <a:spLocks noGrp="1"/>
          </p:cNvSpPr>
          <p:nvPr>
            <p:ph type="title"/>
          </p:nvPr>
        </p:nvSpPr>
        <p:spPr>
          <a:xfrm>
            <a:off x="611188" y="0"/>
            <a:ext cx="7772400" cy="692150"/>
          </a:xfrm>
          <a:ln/>
        </p:spPr>
        <p:txBody>
          <a:bodyPr vert="horz" wrap="square" lIns="91440" tIns="45720" rIns="91440" bIns="45720" anchor="ctr" anchorCtr="0"/>
          <a:p>
            <a:pPr eaLnBrk="1" hangingPunct="1"/>
            <a:r>
              <a:rPr lang="" altLang="en-US" sz="4000" b="1" i="1">
                <a:solidFill>
                  <a:schemeClr val="tx1"/>
                </a:solidFill>
              </a:rPr>
              <a:t>Delete</a:t>
            </a:r>
            <a:endParaRPr lang="en-US" altLang="zh-CN" sz="4000" b="1" i="1">
              <a:solidFill>
                <a:schemeClr val="tx1"/>
              </a:solidFill>
            </a:endParaRPr>
          </a:p>
        </p:txBody>
      </p:sp>
      <p:sp>
        <p:nvSpPr>
          <p:cNvPr id="43010" name="Rectangle 3"/>
          <p:cNvSpPr/>
          <p:nvPr/>
        </p:nvSpPr>
        <p:spPr>
          <a:xfrm>
            <a:off x="611188" y="1001713"/>
            <a:ext cx="8208962" cy="415607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 altLang="en-US" sz="2400" b="1" i="1">
                <a:solidFill>
                  <a:srgbClr val="008000"/>
                </a:solidFill>
              </a:rPr>
              <a:t>/* </a:t>
            </a:r>
            <a:r>
              <a:rPr lang="en-US" altLang="zh-CN" sz="2400" b="1" i="1">
                <a:solidFill>
                  <a:srgbClr val="008000"/>
                </a:solidFill>
              </a:rPr>
              <a:t>Delete</a:t>
            </a:r>
            <a:r>
              <a:rPr lang="" altLang="en-US" sz="2400" b="1" i="1">
                <a:solidFill>
                  <a:srgbClr val="008000"/>
                </a:solidFill>
              </a:rPr>
              <a:t> (after legal position P) */</a:t>
            </a:r>
            <a:endParaRPr lang="" altLang="en-US" sz="2400" b="1" i="1">
              <a:solidFill>
                <a:srgbClr val="008000"/>
              </a:solidFill>
            </a:endParaRPr>
          </a:p>
          <a:p>
            <a:pPr marL="0" lvl="0" indent="0" eaLnBrk="1" hangingPunct="1">
              <a:spcBef>
                <a:spcPct val="0"/>
              </a:spcBef>
              <a:buNone/>
            </a:pPr>
            <a:r>
              <a:rPr lang="" altLang="en-US" sz="2400" b="1" i="1">
                <a:solidFill>
                  <a:srgbClr val="008000"/>
                </a:solidFill>
              </a:rPr>
              <a:t>/* Assume use of a header node */</a:t>
            </a:r>
            <a:endParaRPr lang="" altLang="en-US" sz="2400" b="1" i="1">
              <a:solidFill>
                <a:srgbClr val="008000"/>
              </a:solidFill>
            </a:endParaRPr>
          </a:p>
          <a:p>
            <a:pPr marL="0" lvl="0" indent="0" eaLnBrk="1" hangingPunct="1">
              <a:spcBef>
                <a:spcPct val="0"/>
              </a:spcBef>
              <a:buNone/>
            </a:pPr>
            <a:r>
              <a:rPr lang="" altLang="en-US" sz="2400" b="1" i="1"/>
              <a:t>void</a:t>
            </a:r>
            <a:endParaRPr lang="" altLang="en-US" sz="2400" b="1" i="1"/>
          </a:p>
          <a:p>
            <a:pPr marL="0" lvl="0" indent="0" eaLnBrk="1" hangingPunct="1">
              <a:spcBef>
                <a:spcPct val="0"/>
              </a:spcBef>
              <a:buNone/>
            </a:pPr>
            <a:r>
              <a:rPr lang="" altLang="en-US" sz="2400" b="1" i="1"/>
              <a:t>        Delete(List L, Position P )</a:t>
            </a:r>
            <a:endParaRPr lang="" altLang="en-US" sz="2400" b="1" i="1"/>
          </a:p>
          <a:p>
            <a:pPr marL="0" lvl="0" indent="0" eaLnBrk="1" hangingPunct="1">
              <a:spcBef>
                <a:spcPct val="0"/>
              </a:spcBef>
              <a:buNone/>
            </a:pPr>
            <a:r>
              <a:rPr lang="" altLang="en-US" sz="2400" b="1" i="1"/>
              <a:t>        {</a:t>
            </a:r>
            <a:endParaRPr lang="" altLang="en-US" sz="2400" b="1" i="1"/>
          </a:p>
          <a:p>
            <a:pPr marL="0" lvl="0" indent="0" eaLnBrk="1" hangingPunct="1">
              <a:spcBef>
                <a:spcPct val="0"/>
              </a:spcBef>
              <a:buNone/>
            </a:pPr>
            <a:r>
              <a:rPr lang="" altLang="en-US" sz="2400" b="1" i="1"/>
              <a:t> 	PtrToNode TmpCell;</a:t>
            </a:r>
            <a:endParaRPr lang="" altLang="en-US" sz="2400" b="1" i="1"/>
          </a:p>
          <a:p>
            <a:pPr marL="0" lvl="0" indent="0" eaLnBrk="1" hangingPunct="1">
              <a:spcBef>
                <a:spcPct val="0"/>
              </a:spcBef>
              <a:buNone/>
            </a:pPr>
            <a:endParaRPr lang="" altLang="en-US" sz="2400" b="1" i="1"/>
          </a:p>
          <a:p>
            <a:pPr marL="0" lvl="0" indent="0" eaLnBrk="1" hangingPunct="1">
              <a:spcBef>
                <a:spcPct val="0"/>
              </a:spcBef>
              <a:buNone/>
            </a:pPr>
            <a:r>
              <a:rPr lang="" altLang="en-US" sz="2400" b="1" i="1"/>
              <a:t>	TmpCell = P-&gt;Next;</a:t>
            </a:r>
            <a:endParaRPr lang="" altLang="en-US" sz="2400" b="1" i="1"/>
          </a:p>
          <a:p>
            <a:pPr marL="0" lvl="0" indent="0" eaLnBrk="1" hangingPunct="1">
              <a:spcBef>
                <a:spcPct val="0"/>
              </a:spcBef>
              <a:buNone/>
            </a:pPr>
            <a:r>
              <a:rPr lang="" altLang="en-US" sz="2400" b="1" i="1"/>
              <a:t>            P-&gt;Next = TmpCell-&gt;Next;  /* Bypass deleted cell */</a:t>
            </a:r>
            <a:endParaRPr lang="" altLang="en-US" sz="2400" b="1" i="1"/>
          </a:p>
          <a:p>
            <a:pPr marL="0" lvl="0" indent="0" eaLnBrk="1" hangingPunct="1">
              <a:spcBef>
                <a:spcPct val="0"/>
              </a:spcBef>
              <a:buNone/>
            </a:pPr>
            <a:r>
              <a:rPr lang="" altLang="en-US" sz="2400" b="1" i="1"/>
              <a:t>             free( TmpCell );</a:t>
            </a:r>
            <a:endParaRPr lang="" altLang="en-US" sz="2400" b="1" i="1"/>
          </a:p>
          <a:p>
            <a:pPr marL="0" lvl="0" indent="0" eaLnBrk="1" hangingPunct="1">
              <a:spcBef>
                <a:spcPct val="0"/>
              </a:spcBef>
              <a:buNone/>
            </a:pPr>
            <a:r>
              <a:rPr lang="" altLang="en-US" sz="2400" b="1" i="1"/>
              <a:t>       }</a:t>
            </a:r>
            <a:endParaRPr lang="en-US" altLang="zh-CN" sz="2400" b="1" i="1"/>
          </a:p>
        </p:txBody>
      </p:sp>
      <p:sp>
        <p:nvSpPr>
          <p:cNvPr id="20484" name="AutoShape 7"/>
          <p:cNvSpPr/>
          <p:nvPr/>
        </p:nvSpPr>
        <p:spPr>
          <a:xfrm>
            <a:off x="5651500" y="0"/>
            <a:ext cx="3492500" cy="1989138"/>
          </a:xfrm>
          <a:prstGeom prst="foldedCorner">
            <a:avLst>
              <a:gd name="adj" fmla="val 12500"/>
            </a:avLst>
          </a:prstGeom>
          <a:gradFill rotWithShape="0">
            <a:gsLst>
              <a:gs pos="0">
                <a:srgbClr val="FFFFFF"/>
              </a:gs>
              <a:gs pos="100000">
                <a:schemeClr val="bg1"/>
              </a:gs>
            </a:gsLst>
            <a:lin ang="5400000" scaled="1"/>
            <a:tileRect/>
          </a:gradFill>
          <a:ln w="25400" cap="flat" cmpd="sng">
            <a:solidFill>
              <a:schemeClr val="tx1"/>
            </a:solidFill>
            <a:prstDash val="solid"/>
            <a:headEnd type="none" w="med" len="med"/>
            <a:tailEnd type="none" w="med" len="med"/>
          </a:ln>
        </p:spPr>
        <p:txBody>
          <a:bodyPr wrap="none" lIns="54000" tIns="154800" rIns="54000" bIns="46800"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1600" b="1">
                <a:solidFill>
                  <a:schemeClr val="hlink"/>
                </a:solidFill>
                <a:latin typeface="Arial" panose="020B0604020202020204" pitchFamily="34" charset="0"/>
              </a:rPr>
              <a:t>struct </a:t>
            </a:r>
            <a:r>
              <a:rPr lang="en-US" altLang="zh-CN" sz="1600" b="1">
                <a:latin typeface="Arial" panose="020B0604020202020204" pitchFamily="34" charset="0"/>
              </a:rPr>
              <a:t>Node;</a:t>
            </a:r>
            <a:endParaRPr lang="en-US" altLang="zh-CN" sz="1600" b="1">
              <a:latin typeface="Arial" panose="020B0604020202020204" pitchFamily="34" charset="0"/>
            </a:endParaRPr>
          </a:p>
          <a:p>
            <a:pPr marL="0" lvl="0" indent="0" eaLnBrk="1" hangingPunct="1">
              <a:spcBef>
                <a:spcPct val="0"/>
              </a:spcBef>
              <a:buNone/>
            </a:pPr>
            <a:r>
              <a:rPr lang="en-US" altLang="zh-CN" sz="1600" b="1">
                <a:solidFill>
                  <a:schemeClr val="hlink"/>
                </a:solidFill>
                <a:latin typeface="Arial" panose="020B0604020202020204" pitchFamily="34" charset="0"/>
              </a:rPr>
              <a:t>typedef  struct</a:t>
            </a:r>
            <a:r>
              <a:rPr lang="en-US" altLang="zh-CN" sz="1600" b="1">
                <a:latin typeface="Arial" panose="020B0604020202020204" pitchFamily="34" charset="0"/>
              </a:rPr>
              <a:t>  Node  *PtrToNode;</a:t>
            </a:r>
            <a:endParaRPr lang="en-US" altLang="zh-CN" sz="1600" b="1">
              <a:latin typeface="Arial" panose="020B0604020202020204" pitchFamily="34" charset="0"/>
            </a:endParaRPr>
          </a:p>
          <a:p>
            <a:pPr marL="0" lvl="0" indent="0" eaLnBrk="1" hangingPunct="1">
              <a:spcBef>
                <a:spcPct val="0"/>
              </a:spcBef>
              <a:buNone/>
            </a:pPr>
            <a:r>
              <a:rPr lang="en-US" altLang="zh-CN" sz="1600" b="1">
                <a:solidFill>
                  <a:schemeClr val="hlink"/>
                </a:solidFill>
                <a:latin typeface="Arial" panose="020B0604020202020204" pitchFamily="34" charset="0"/>
              </a:rPr>
              <a:t>typedef  </a:t>
            </a:r>
            <a:r>
              <a:rPr lang="en-US" altLang="zh-CN" sz="1600" b="1">
                <a:latin typeface="Arial" panose="020B0604020202020204" pitchFamily="34" charset="0"/>
              </a:rPr>
              <a:t>PtrToNode List, Position;</a:t>
            </a:r>
            <a:endParaRPr lang="en-US" altLang="zh-CN" sz="1600" b="1">
              <a:latin typeface="Arial" panose="020B0604020202020204" pitchFamily="34" charset="0"/>
            </a:endParaRPr>
          </a:p>
          <a:p>
            <a:pPr marL="0" lvl="0" indent="0" eaLnBrk="1" hangingPunct="1">
              <a:spcBef>
                <a:spcPct val="0"/>
              </a:spcBef>
              <a:buNone/>
            </a:pPr>
            <a:r>
              <a:rPr lang="en-US" altLang="zh-CN" sz="1600" b="1">
                <a:solidFill>
                  <a:schemeClr val="hlink"/>
                </a:solidFill>
                <a:latin typeface="Arial" panose="020B0604020202020204" pitchFamily="34" charset="0"/>
              </a:rPr>
              <a:t>typedef  struct</a:t>
            </a:r>
            <a:r>
              <a:rPr lang="en-US" altLang="zh-CN" sz="1600" b="1">
                <a:latin typeface="Arial" panose="020B0604020202020204" pitchFamily="34" charset="0"/>
              </a:rPr>
              <a:t>  Node  {</a:t>
            </a:r>
            <a:endParaRPr lang="en-US" altLang="zh-CN" sz="1600" b="1">
              <a:latin typeface="Arial" panose="020B0604020202020204" pitchFamily="34" charset="0"/>
            </a:endParaRPr>
          </a:p>
          <a:p>
            <a:pPr marL="0" lvl="0" indent="0" eaLnBrk="1" hangingPunct="1">
              <a:spcBef>
                <a:spcPct val="0"/>
              </a:spcBef>
              <a:buNone/>
            </a:pPr>
            <a:r>
              <a:rPr lang="en-US" altLang="zh-CN" sz="1600" b="1">
                <a:latin typeface="Arial" panose="020B0604020202020204" pitchFamily="34" charset="0"/>
              </a:rPr>
              <a:t>      ElementType Element ;</a:t>
            </a:r>
            <a:endParaRPr lang="en-US" altLang="zh-CN" sz="1600" b="1">
              <a:latin typeface="Arial" panose="020B0604020202020204" pitchFamily="34" charset="0"/>
            </a:endParaRPr>
          </a:p>
          <a:p>
            <a:pPr marL="0" lvl="0" indent="0" eaLnBrk="1" hangingPunct="1">
              <a:spcBef>
                <a:spcPct val="0"/>
              </a:spcBef>
              <a:buNone/>
            </a:pPr>
            <a:r>
              <a:rPr lang="en-US" altLang="zh-CN" sz="1600" b="1">
                <a:latin typeface="Arial" panose="020B0604020202020204" pitchFamily="34" charset="0"/>
              </a:rPr>
              <a:t>      PtrToNode Next ;</a:t>
            </a:r>
            <a:endParaRPr lang="en-US" altLang="zh-CN" sz="1600" b="1">
              <a:latin typeface="Arial" panose="020B0604020202020204" pitchFamily="34" charset="0"/>
            </a:endParaRPr>
          </a:p>
          <a:p>
            <a:pPr marL="0" lvl="0" indent="0" eaLnBrk="1" hangingPunct="1">
              <a:spcBef>
                <a:spcPct val="0"/>
              </a:spcBef>
              <a:buNone/>
            </a:pPr>
            <a:r>
              <a:rPr lang="en-US" altLang="zh-CN" sz="1600" b="1">
                <a:latin typeface="Arial" panose="020B0604020202020204" pitchFamily="34" charset="0"/>
              </a:rPr>
              <a:t>} ;</a:t>
            </a:r>
            <a:endParaRPr lang="en-US" altLang="zh-CN" sz="1600" b="1">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20484"/>
                                        </p:tgtEl>
                                        <p:attrNameLst>
                                          <p:attrName>style.visibility</p:attrName>
                                        </p:attrNameLst>
                                      </p:cBhvr>
                                      <p:to>
                                        <p:strVal val="visible"/>
                                      </p:to>
                                    </p:set>
                                    <p:animEffect transition="in" filter="strips(downRight)">
                                      <p:cBhvr>
                                        <p:cTn id="7" dur="500"/>
                                        <p:tgtEl>
                                          <p:spTgt spid="20484"/>
                                        </p:tgtEl>
                                      </p:cBhvr>
                                    </p:animEffect>
                                  </p:childTnLst>
                                  <p:subTnLst>
                                    <p:audio>
                                      <p:cMediaNode>
                                        <p:cTn display="0" masterRel="sameClick">
                                          <p:stCondLst>
                                            <p:cond evt="begin" delay="0">
                                              <p:tn val="5"/>
                                            </p:cond>
                                          </p:stCondLst>
                                          <p:endCondLst>
                                            <p:cond evt="onStopAudio" delay="0">
                                              <p:tgtEl>
                                                <p:sldTgt/>
                                              </p:tgtEl>
                                            </p:cond>
                                          </p:endCondLst>
                                        </p:cTn>
                                        <p:tgtEl>
                                          <p:sndTgt r:embed="rId1" name="PROJCTOR.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5057" name="标题 1"/>
          <p:cNvSpPr>
            <a:spLocks noGrp="1"/>
          </p:cNvSpPr>
          <p:nvPr>
            <p:ph type="title"/>
          </p:nvPr>
        </p:nvSpPr>
        <p:spPr>
          <a:xfrm>
            <a:off x="685800" y="-3175"/>
            <a:ext cx="7772400" cy="1143000"/>
          </a:xfrm>
          <a:ln/>
        </p:spPr>
        <p:txBody>
          <a:bodyPr vert="horz" wrap="square" lIns="91440" tIns="45720" rIns="91440" bIns="45720" anchor="ctr" anchorCtr="0"/>
          <a:p>
            <a:r>
              <a:rPr lang="en-US" altLang="zh-CN"/>
              <a:t>deletion from a linked list</a:t>
            </a:r>
            <a:endParaRPr lang="zh-CN" altLang="en-US"/>
          </a:p>
        </p:txBody>
      </p:sp>
      <p:pic>
        <p:nvPicPr>
          <p:cNvPr id="45058" name="内容占位符 10"/>
          <p:cNvPicPr>
            <a:picLocks noGrp="1" noChangeAspect="1"/>
          </p:cNvPicPr>
          <p:nvPr>
            <p:ph idx="1"/>
          </p:nvPr>
        </p:nvPicPr>
        <p:blipFill>
          <a:blip r:embed="rId1"/>
          <a:srcRect/>
          <a:stretch>
            <a:fillRect/>
          </a:stretch>
        </p:blipFill>
        <p:spPr>
          <a:xfrm>
            <a:off x="628650" y="1052513"/>
            <a:ext cx="6780213" cy="3365500"/>
          </a:xfrm>
          <a:ln/>
        </p:spPr>
      </p:pic>
      <p:pic>
        <p:nvPicPr>
          <p:cNvPr id="13" name="图片 12"/>
          <p:cNvPicPr>
            <a:picLocks noChangeAspect="1"/>
          </p:cNvPicPr>
          <p:nvPr/>
        </p:nvPicPr>
        <p:blipFill>
          <a:blip r:embed="rId2"/>
          <a:stretch>
            <a:fillRect/>
          </a:stretch>
        </p:blipFill>
        <p:spPr>
          <a:xfrm>
            <a:off x="628650" y="4478338"/>
            <a:ext cx="6334125" cy="1111250"/>
          </a:xfrm>
          <a:prstGeom prst="rect">
            <a:avLst/>
          </a:prstGeom>
          <a:noFill/>
          <a:ln w="9525">
            <a:noFill/>
          </a:ln>
        </p:spPr>
      </p:pic>
      <p:sp>
        <p:nvSpPr>
          <p:cNvPr id="14" name="矩形 13"/>
          <p:cNvSpPr/>
          <p:nvPr/>
        </p:nvSpPr>
        <p:spPr>
          <a:xfrm>
            <a:off x="3890963" y="2997200"/>
            <a:ext cx="3373438" cy="295275"/>
          </a:xfrm>
          <a:prstGeom prst="rect">
            <a:avLst/>
          </a:prstGeom>
          <a:solidFill>
            <a:schemeClr val="accent2">
              <a:alpha val="4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1" lang="zh-CN" altLang="en-US" sz="1800" b="0" i="1" u="none" strike="noStrike" kern="1200" cap="none" spc="0" normalizeH="0" baseline="0" noProof="0">
              <a:ln>
                <a:noFill/>
              </a:ln>
              <a:solidFill>
                <a:schemeClr val="lt1"/>
              </a:solidFill>
              <a:effectLst/>
              <a:uLnTx/>
              <a:uFillTx/>
              <a:latin typeface="+mn-lt"/>
              <a:ea typeface="+mn-ea"/>
              <a:cs typeface="+mn-cs"/>
            </a:endParaRPr>
          </a:p>
        </p:txBody>
      </p:sp>
      <p:pic>
        <p:nvPicPr>
          <p:cNvPr id="5" name="图片 4"/>
          <p:cNvPicPr>
            <a:picLocks noChangeAspect="1"/>
          </p:cNvPicPr>
          <p:nvPr/>
        </p:nvPicPr>
        <p:blipFill>
          <a:blip r:embed="rId3"/>
          <a:stretch>
            <a:fillRect/>
          </a:stretch>
        </p:blipFill>
        <p:spPr>
          <a:xfrm>
            <a:off x="628650" y="1073150"/>
            <a:ext cx="7442200" cy="3344863"/>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7105" name="标题 1"/>
          <p:cNvSpPr>
            <a:spLocks noGrp="1"/>
          </p:cNvSpPr>
          <p:nvPr>
            <p:ph type="title"/>
          </p:nvPr>
        </p:nvSpPr>
        <p:spPr>
          <a:xfrm>
            <a:off x="685800" y="0"/>
            <a:ext cx="7772400" cy="1143000"/>
          </a:xfrm>
          <a:ln/>
        </p:spPr>
        <p:txBody>
          <a:bodyPr vert="horz" wrap="square" lIns="91440" tIns="45720" rIns="91440" bIns="45720" anchor="ctr" anchorCtr="0"/>
          <a:p>
            <a:r>
              <a:rPr lang="en-US" altLang="zh-CN"/>
              <a:t>find previous</a:t>
            </a:r>
            <a:endParaRPr lang="zh-CN" altLang="en-US"/>
          </a:p>
        </p:txBody>
      </p:sp>
      <p:pic>
        <p:nvPicPr>
          <p:cNvPr id="47106" name="内容占位符 3"/>
          <p:cNvPicPr>
            <a:picLocks noGrp="1" noChangeAspect="1"/>
          </p:cNvPicPr>
          <p:nvPr>
            <p:ph idx="1"/>
          </p:nvPr>
        </p:nvPicPr>
        <p:blipFill>
          <a:blip r:embed="rId1"/>
          <a:srcRect/>
          <a:stretch>
            <a:fillRect/>
          </a:stretch>
        </p:blipFill>
        <p:spPr>
          <a:xfrm>
            <a:off x="628650" y="1455738"/>
            <a:ext cx="7886700" cy="2514600"/>
          </a:xfrm>
          <a:ln/>
        </p:spPr>
      </p:pic>
      <p:sp>
        <p:nvSpPr>
          <p:cNvPr id="5" name="矩形 4"/>
          <p:cNvSpPr/>
          <p:nvPr/>
        </p:nvSpPr>
        <p:spPr>
          <a:xfrm>
            <a:off x="5391150" y="2436813"/>
            <a:ext cx="2200275" cy="269875"/>
          </a:xfrm>
          <a:prstGeom prst="rect">
            <a:avLst/>
          </a:prstGeom>
          <a:solidFill>
            <a:schemeClr val="accent2">
              <a:alpha val="4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1" lang="zh-CN" altLang="en-US" sz="1800" b="0" i="1" u="none" strike="noStrike" kern="1200" cap="none" spc="0" normalizeH="0" baseline="0" noProof="0">
              <a:ln>
                <a:noFill/>
              </a:ln>
              <a:solidFill>
                <a:schemeClr val="lt1"/>
              </a:solidFill>
              <a:effectLst/>
              <a:uLnTx/>
              <a:uFillTx/>
              <a:latin typeface="+mn-lt"/>
              <a:ea typeface="+mn-ea"/>
              <a:cs typeface="+mn-cs"/>
            </a:endParaRPr>
          </a:p>
        </p:txBody>
      </p:sp>
      <p:sp>
        <p:nvSpPr>
          <p:cNvPr id="47108" name="内容占位符 2"/>
          <p:cNvSpPr txBox="1"/>
          <p:nvPr/>
        </p:nvSpPr>
        <p:spPr>
          <a:xfrm>
            <a:off x="628650" y="4230688"/>
            <a:ext cx="7886700" cy="1444625"/>
          </a:xfrm>
          <a:prstGeom prst="rect">
            <a:avLst/>
          </a:prstGeom>
          <a:noFill/>
          <a:ln w="9525">
            <a:noFill/>
          </a:ln>
        </p:spPr>
        <p:txBody>
          <a:bodyPr lIns="68580" tIns="34290" rIns="68580" bIns="3429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228600" lvl="0" indent="-228600" eaLnBrk="1" hangingPunct="1">
              <a:lnSpc>
                <a:spcPct val="90000"/>
              </a:lnSpc>
              <a:spcBef>
                <a:spcPts val="1000"/>
              </a:spcBef>
            </a:pPr>
            <a:r>
              <a:rPr lang="en-US" altLang="zh-CN" sz="2100" i="1"/>
              <a:t>CAUTION!</a:t>
            </a:r>
            <a:endParaRPr lang="en-US" altLang="zh-CN" sz="2100" i="1"/>
          </a:p>
          <a:p>
            <a:pPr marL="685800" lvl="1" indent="-228600" eaLnBrk="1" hangingPunct="1">
              <a:lnSpc>
                <a:spcPct val="90000"/>
              </a:lnSpc>
              <a:spcBef>
                <a:spcPts val="500"/>
              </a:spcBef>
              <a:buFont typeface="Arial" panose="020B0604020202020204" pitchFamily="34" charset="0"/>
              <a:buChar char="•"/>
            </a:pPr>
            <a:r>
              <a:rPr lang="en-US" altLang="zh-CN" sz="1800" i="1"/>
              <a:t>the</a:t>
            </a:r>
            <a:r>
              <a:rPr lang="zh-CN" altLang="en-US" sz="1800" i="1"/>
              <a:t> </a:t>
            </a:r>
            <a:r>
              <a:rPr lang="en-US" altLang="zh-CN" sz="1800" i="1">
                <a:solidFill>
                  <a:srgbClr val="FF0000"/>
                </a:solidFill>
              </a:rPr>
              <a:t>first</a:t>
            </a:r>
            <a:r>
              <a:rPr lang="en-US" altLang="zh-CN" sz="1800" i="1"/>
              <a:t>/</a:t>
            </a:r>
            <a:r>
              <a:rPr lang="en-US" altLang="zh-CN" sz="1800" i="1">
                <a:solidFill>
                  <a:srgbClr val="FF0000"/>
                </a:solidFill>
              </a:rPr>
              <a:t>last</a:t>
            </a:r>
            <a:r>
              <a:rPr lang="zh-CN" altLang="en-US" sz="1800" i="1"/>
              <a:t> </a:t>
            </a:r>
            <a:r>
              <a:rPr lang="en-US" altLang="zh-CN" sz="1800" i="1"/>
              <a:t>node</a:t>
            </a:r>
            <a:r>
              <a:rPr lang="zh-CN" altLang="en-US" sz="1800" i="1"/>
              <a:t> </a:t>
            </a:r>
            <a:r>
              <a:rPr lang="en-US" altLang="zh-CN" sz="1800" i="1"/>
              <a:t>in</a:t>
            </a:r>
            <a:r>
              <a:rPr lang="zh-CN" altLang="en-US" sz="1800" i="1"/>
              <a:t> </a:t>
            </a:r>
            <a:r>
              <a:rPr lang="en-US" altLang="zh-CN" sz="1800" i="1"/>
              <a:t>the</a:t>
            </a:r>
            <a:r>
              <a:rPr lang="zh-CN" altLang="en-US" sz="1800" i="1"/>
              <a:t> </a:t>
            </a:r>
            <a:r>
              <a:rPr lang="en-US" altLang="zh-CN" sz="1800" i="1"/>
              <a:t>list</a:t>
            </a:r>
            <a:endParaRPr lang="en-US" altLang="zh-CN" sz="1800" i="1"/>
          </a:p>
          <a:p>
            <a:pPr marL="685800" lvl="1" indent="-228600" eaLnBrk="1" hangingPunct="1">
              <a:lnSpc>
                <a:spcPct val="90000"/>
              </a:lnSpc>
              <a:spcBef>
                <a:spcPts val="500"/>
              </a:spcBef>
              <a:buFont typeface="Arial" panose="020B0604020202020204" pitchFamily="34" charset="0"/>
              <a:buChar char="•"/>
            </a:pPr>
            <a:r>
              <a:rPr lang="en-US" altLang="zh-CN" sz="1800" i="1"/>
              <a:t>the</a:t>
            </a:r>
            <a:r>
              <a:rPr lang="zh-CN" altLang="en-US" sz="1800" i="1"/>
              <a:t> </a:t>
            </a:r>
            <a:r>
              <a:rPr lang="en-US" altLang="zh-CN" sz="1800" i="1">
                <a:solidFill>
                  <a:srgbClr val="FF0000"/>
                </a:solidFill>
              </a:rPr>
              <a:t>empty</a:t>
            </a:r>
            <a:r>
              <a:rPr lang="zh-CN" altLang="en-US" sz="1800" i="1"/>
              <a:t> </a:t>
            </a:r>
            <a:r>
              <a:rPr lang="en-US" altLang="zh-CN" sz="1800" i="1"/>
              <a:t>list</a:t>
            </a:r>
            <a:endParaRPr lang="zh-CN" altLang="en-US" sz="1800" i="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385" name="Text Box 3"/>
          <p:cNvSpPr txBox="1"/>
          <p:nvPr/>
        </p:nvSpPr>
        <p:spPr>
          <a:xfrm>
            <a:off x="250825" y="260350"/>
            <a:ext cx="5410200" cy="519113"/>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50000"/>
              </a:spcBef>
              <a:buNone/>
            </a:pPr>
            <a:r>
              <a:rPr lang="en-US" altLang="zh-CN" sz="2800" b="1">
                <a:sym typeface="Webdings" panose="05030102010509060703" pitchFamily="18" charset="2"/>
              </a:rPr>
              <a:t>§1  Abstract Data Type  (ADT)</a:t>
            </a:r>
            <a:endParaRPr lang="en-US" altLang="zh-CN" sz="2400" b="1"/>
          </a:p>
        </p:txBody>
      </p:sp>
      <p:sp>
        <p:nvSpPr>
          <p:cNvPr id="16386" name="Text Box 4"/>
          <p:cNvSpPr txBox="1"/>
          <p:nvPr/>
        </p:nvSpPr>
        <p:spPr>
          <a:xfrm>
            <a:off x="250825" y="1235075"/>
            <a:ext cx="8382000" cy="155257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2400" b="1">
                <a:latin typeface="Arial" panose="020B0604020202020204" pitchFamily="34" charset="0"/>
              </a:rPr>
              <a:t>【Definition】</a:t>
            </a:r>
            <a:r>
              <a:rPr lang="en-US" altLang="zh-CN" sz="2400" b="1">
                <a:solidFill>
                  <a:schemeClr val="hlink"/>
                </a:solidFill>
                <a:latin typeface="Arial" panose="020B0604020202020204" pitchFamily="34" charset="0"/>
              </a:rPr>
              <a:t>Data Type</a:t>
            </a:r>
            <a:r>
              <a:rPr lang="en-US" altLang="zh-CN" sz="2400" b="1">
                <a:latin typeface="Arial" panose="020B0604020202020204" pitchFamily="34" charset="0"/>
              </a:rPr>
              <a:t> = { Objects } </a:t>
            </a:r>
            <a:r>
              <a:rPr lang="en-US" altLang="zh-CN" sz="2400" b="1">
                <a:latin typeface="Arial" panose="020B0604020202020204" pitchFamily="34" charset="0"/>
                <a:sym typeface="Symbol" panose="05050102010706020507" pitchFamily="18" charset="2"/>
              </a:rPr>
              <a:t> { Operations }</a:t>
            </a:r>
            <a:endParaRPr lang="en-US" altLang="zh-CN" sz="2400" b="1">
              <a:latin typeface="Arial" panose="020B0604020202020204" pitchFamily="34" charset="0"/>
              <a:sym typeface="Symbol" panose="05050102010706020507" pitchFamily="18" charset="2"/>
            </a:endParaRPr>
          </a:p>
          <a:p>
            <a:pPr marL="0" lvl="0" indent="0" eaLnBrk="1" hangingPunct="1">
              <a:spcBef>
                <a:spcPct val="0"/>
              </a:spcBef>
              <a:buNone/>
            </a:pPr>
            <a:endParaRPr lang="en-US" altLang="zh-CN" sz="2400" b="1">
              <a:latin typeface="Arial" panose="020B0604020202020204" pitchFamily="34" charset="0"/>
              <a:sym typeface="Symbol" panose="05050102010706020507" pitchFamily="18" charset="2"/>
            </a:endParaRPr>
          </a:p>
          <a:p>
            <a:pPr marL="0" lvl="0" indent="0" eaLnBrk="1" hangingPunct="1">
              <a:spcBef>
                <a:spcPct val="0"/>
              </a:spcBef>
              <a:buNone/>
            </a:pPr>
            <a:r>
              <a:rPr lang="en-US" altLang="zh-CN" sz="2400" b="1">
                <a:ea typeface="MS Hei" pitchFamily="49" charset="-122"/>
              </a:rPr>
              <a:t>〖Example〗 </a:t>
            </a:r>
            <a:r>
              <a:rPr lang="en-US" altLang="zh-CN" sz="2400" b="1">
                <a:solidFill>
                  <a:schemeClr val="hlink"/>
                </a:solidFill>
                <a:ea typeface="MS Hei" pitchFamily="49" charset="-122"/>
              </a:rPr>
              <a:t>int</a:t>
            </a:r>
            <a:r>
              <a:rPr lang="en-US" altLang="zh-CN" sz="2400" b="1">
                <a:ea typeface="MS Hei" pitchFamily="49" charset="-122"/>
              </a:rPr>
              <a:t> = { 0, </a:t>
            </a:r>
            <a:r>
              <a:rPr lang="en-US" altLang="zh-CN" sz="2400" b="1">
                <a:ea typeface="MS Hei" pitchFamily="49" charset="-122"/>
                <a:sym typeface="Symbol" panose="05050102010706020507" pitchFamily="18" charset="2"/>
              </a:rPr>
              <a:t>1, 2,   , INT_MAX, INT_MIN }</a:t>
            </a:r>
            <a:endParaRPr lang="en-US" altLang="zh-CN" sz="2400" b="1">
              <a:ea typeface="MS Hei" pitchFamily="49" charset="-122"/>
              <a:sym typeface="Symbol" panose="05050102010706020507" pitchFamily="18" charset="2"/>
            </a:endParaRPr>
          </a:p>
          <a:p>
            <a:pPr marL="0" lvl="0" indent="0" eaLnBrk="1" hangingPunct="1">
              <a:spcBef>
                <a:spcPct val="0"/>
              </a:spcBef>
              <a:buNone/>
            </a:pPr>
            <a:r>
              <a:rPr lang="en-US" altLang="zh-CN" sz="2400" b="1">
                <a:ea typeface="MS Hei" pitchFamily="49" charset="-122"/>
                <a:sym typeface="Symbol" panose="05050102010706020507" pitchFamily="18" charset="2"/>
              </a:rPr>
              <a:t>                                 </a:t>
            </a:r>
            <a:r>
              <a:rPr lang="en-US" altLang="zh-CN" sz="2400" b="1">
                <a:latin typeface="Arial" panose="020B0604020202020204" pitchFamily="34" charset="0"/>
                <a:sym typeface="Symbol" panose="05050102010706020507" pitchFamily="18" charset="2"/>
              </a:rPr>
              <a:t> { , , , , , </a:t>
            </a:r>
            <a:r>
              <a:rPr lang="en-US" altLang="zh-CN" sz="2400" b="1">
                <a:ea typeface="MS Hei" pitchFamily="49" charset="-122"/>
                <a:sym typeface="Symbol" panose="05050102010706020507" pitchFamily="18" charset="2"/>
              </a:rPr>
              <a:t>   }</a:t>
            </a:r>
            <a:endParaRPr lang="en-US" altLang="zh-CN" sz="2400" b="1">
              <a:ea typeface="MS Hei" pitchFamily="49" charset="-122"/>
              <a:sym typeface="Symbol" panose="05050102010706020507" pitchFamily="18" charset="2"/>
            </a:endParaRPr>
          </a:p>
        </p:txBody>
      </p:sp>
      <p:sp>
        <p:nvSpPr>
          <p:cNvPr id="16387" name="Text Box 5"/>
          <p:cNvSpPr txBox="1"/>
          <p:nvPr/>
        </p:nvSpPr>
        <p:spPr>
          <a:xfrm>
            <a:off x="250825" y="2987675"/>
            <a:ext cx="8305800" cy="3379788"/>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292100" lvl="0" indent="-292100"/>
            <a:r>
              <a:rPr lang="en-US" altLang="zh-CN"/>
              <a:t>data type</a:t>
            </a:r>
            <a:endParaRPr lang="en-US" altLang="zh-CN"/>
          </a:p>
          <a:p>
            <a:pPr marL="742950" lvl="1" indent="-285750"/>
            <a:r>
              <a:rPr lang="en-US" altLang="zh-CN"/>
              <a:t>tells the computer what a </a:t>
            </a:r>
            <a:r>
              <a:rPr lang="en-US" altLang="zh-CN" b="1"/>
              <a:t>data segment </a:t>
            </a:r>
            <a:r>
              <a:rPr lang="en-US" altLang="zh-CN"/>
              <a:t>represents in the memory </a:t>
            </a:r>
            <a:endParaRPr lang="en-US" altLang="zh-CN"/>
          </a:p>
          <a:p>
            <a:pPr marL="742950" lvl="1" indent="-285750"/>
            <a:r>
              <a:rPr lang="en-US" altLang="zh-CN"/>
              <a:t>and how these data can be </a:t>
            </a:r>
            <a:r>
              <a:rPr lang="en-US" altLang="zh-CN" b="1"/>
              <a:t>operated</a:t>
            </a:r>
            <a:endParaRPr lang="en-US" altLang="zh-CN" b="1"/>
          </a:p>
          <a:p>
            <a:pPr marL="742950" lvl="1" indent="-285750"/>
            <a:r>
              <a:rPr lang="en-US" altLang="zh-CN"/>
              <a:t>int, float, char, … </a:t>
            </a:r>
            <a:endParaRPr lang="en-US" altLang="zh-CN"/>
          </a:p>
          <a:p>
            <a:pPr marL="1143000" lvl="2" indent="-228600"/>
            <a:r>
              <a:rPr lang="en-US" altLang="zh-CN"/>
              <a:t>+, -, *, /, </a:t>
            </a:r>
            <a:r>
              <a:rPr lang="en-US" altLang="zh-CN">
                <a:solidFill>
                  <a:srgbClr val="FF0000"/>
                </a:solidFill>
              </a:rPr>
              <a:t>%</a:t>
            </a:r>
            <a:r>
              <a:rPr lang="en-US" altLang="zh-CN"/>
              <a:t>, …</a:t>
            </a:r>
            <a:endParaRPr lang="en-US" altLang="zh-CN"/>
          </a:p>
          <a:p>
            <a:pPr marL="292100" lvl="0" indent="-292100" eaLnBrk="1" hangingPunct="1">
              <a:spcBef>
                <a:spcPct val="0"/>
              </a:spcBef>
              <a:buNone/>
            </a:pPr>
            <a:endParaRPr lang="en-US" altLang="zh-CN" sz="2400" b="1">
              <a:latin typeface="Arial" panose="020B0604020202020204" pitchFamily="34"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8129" name="标题 1"/>
          <p:cNvSpPr>
            <a:spLocks noGrp="1"/>
          </p:cNvSpPr>
          <p:nvPr>
            <p:ph type="title"/>
          </p:nvPr>
        </p:nvSpPr>
        <p:spPr>
          <a:xfrm>
            <a:off x="655638" y="42863"/>
            <a:ext cx="7772400" cy="742950"/>
          </a:xfrm>
          <a:ln/>
        </p:spPr>
        <p:txBody>
          <a:bodyPr vert="horz" wrap="square" lIns="91440" tIns="45720" rIns="91440" bIns="45720" anchor="ctr" anchorCtr="0"/>
          <a:p>
            <a:r>
              <a:rPr lang="en-US" altLang="zh-CN"/>
              <a:t>sentinel</a:t>
            </a:r>
            <a:endParaRPr lang="zh-CN" altLang="en-US"/>
          </a:p>
        </p:txBody>
      </p:sp>
      <p:sp>
        <p:nvSpPr>
          <p:cNvPr id="3" name="内容占位符 2"/>
          <p:cNvSpPr>
            <a:spLocks noGrp="1"/>
          </p:cNvSpPr>
          <p:nvPr>
            <p:ph idx="1"/>
          </p:nvPr>
        </p:nvSpPr>
        <p:spPr>
          <a:xfrm>
            <a:off x="655638" y="1141413"/>
            <a:ext cx="7772400" cy="4114800"/>
          </a:xfrm>
        </p:spPr>
        <p:txBody>
          <a:bodyPr vert="horz" wrap="square" lIns="91440" tIns="45720" rIns="91440" bIns="45720" numCol="1" anchor="t" anchorCtr="0" compatLnSpc="1"/>
          <a:lstStyle/>
          <a:p>
            <a:pPr marL="342900" marR="0" lvl="0" indent="-342900" algn="l" defTabSz="914400" rtl="0" eaLnBrk="0" fontAlgn="base" latinLnBrk="0" hangingPunct="0">
              <a:lnSpc>
                <a:spcPct val="100000"/>
              </a:lnSpc>
              <a:spcBef>
                <a:spcPct val="20000"/>
              </a:spcBef>
              <a:spcAft>
                <a:spcPct val="0"/>
              </a:spcAft>
              <a:buClrTx/>
              <a:buSzTx/>
              <a:buFontTx/>
              <a:buChar char="•"/>
              <a:defRPr/>
            </a:pPr>
            <a:r>
              <a:rPr kumimoji="1" lang="en-US" altLang="zh-CN" sz="3200" b="0" i="0" u="none" strike="noStrike" kern="1200" cap="none" spc="0" normalizeH="0" baseline="0" noProof="0" dirty="0">
                <a:ln>
                  <a:noFill/>
                </a:ln>
                <a:solidFill>
                  <a:schemeClr val="tx1"/>
                </a:solidFill>
                <a:effectLst/>
                <a:uLnTx/>
                <a:uFillTx/>
                <a:latin typeface="+mn-lt"/>
                <a:ea typeface="+mn-ea"/>
                <a:cs typeface="+mn-cs"/>
              </a:rPr>
              <a:t>header or dummy node</a:t>
            </a:r>
            <a:endParaRPr kumimoji="1" lang="en-US" altLang="zh-CN" sz="3200" b="0" i="0" u="none" strike="noStrike" kern="1200" cap="none" spc="0" normalizeH="0" baseline="0" noProof="0" dirty="0">
              <a:ln>
                <a:noFill/>
              </a:ln>
              <a:solidFill>
                <a:schemeClr val="tx1"/>
              </a:solidFill>
              <a:effectLst/>
              <a:uLnTx/>
              <a:uFillTx/>
              <a:latin typeface="+mn-lt"/>
              <a:ea typeface="+mn-ea"/>
              <a:cs typeface="+mn-cs"/>
            </a:endParaRPr>
          </a:p>
          <a:p>
            <a:pPr marL="0" marR="0" lvl="0" indent="0" algn="l" defTabSz="914400" rtl="0" eaLnBrk="0" fontAlgn="base" latinLnBrk="0" hangingPunct="0">
              <a:lnSpc>
                <a:spcPct val="100000"/>
              </a:lnSpc>
              <a:spcBef>
                <a:spcPct val="20000"/>
              </a:spcBef>
              <a:spcAft>
                <a:spcPct val="0"/>
              </a:spcAft>
              <a:buClrTx/>
              <a:buSzTx/>
              <a:buFontTx/>
              <a:buNone/>
              <a:defRPr/>
            </a:pPr>
            <a:endParaRPr kumimoji="1" lang="en-US" altLang="zh-CN" sz="3200" b="0" i="0" u="none" strike="noStrike" kern="1200" cap="none" spc="0" normalizeH="0" baseline="0" noProof="0" dirty="0">
              <a:ln>
                <a:noFill/>
              </a:ln>
              <a:solidFill>
                <a:schemeClr val="tx1"/>
              </a:solidFill>
              <a:effectLst/>
              <a:uLnTx/>
              <a:uFillTx/>
              <a:latin typeface="+mn-lt"/>
              <a:ea typeface="+mn-ea"/>
              <a:cs typeface="+mn-cs"/>
            </a:endParaRPr>
          </a:p>
          <a:p>
            <a:pPr marL="342900" marR="0" lvl="0" indent="-342900" algn="l" defTabSz="914400" rtl="0" eaLnBrk="0" fontAlgn="base" latinLnBrk="0" hangingPunct="0">
              <a:lnSpc>
                <a:spcPct val="100000"/>
              </a:lnSpc>
              <a:spcBef>
                <a:spcPct val="20000"/>
              </a:spcBef>
              <a:spcAft>
                <a:spcPct val="0"/>
              </a:spcAft>
              <a:buClrTx/>
              <a:buSzTx/>
              <a:buFontTx/>
              <a:buChar char="•"/>
              <a:defRPr/>
            </a:pPr>
            <a:r>
              <a:rPr kumimoji="1" lang="en-US" altLang="zh-CN" sz="3200" b="0" i="0" u="none" strike="noStrike" kern="1200" cap="none" spc="0" normalizeH="0" baseline="0" noProof="0" dirty="0">
                <a:ln>
                  <a:noFill/>
                </a:ln>
                <a:solidFill>
                  <a:schemeClr val="tx1"/>
                </a:solidFill>
                <a:effectLst/>
                <a:uLnTx/>
                <a:uFillTx/>
                <a:latin typeface="+mn-lt"/>
                <a:ea typeface="+mn-ea"/>
                <a:cs typeface="+mn-cs"/>
              </a:rPr>
              <a:t>empty list with header</a:t>
            </a:r>
            <a:endParaRPr kumimoji="1" lang="zh-CN" altLang="en-US" sz="3200" b="0" i="0" u="none" strike="noStrike" kern="1200" cap="none" spc="0" normalizeH="0" baseline="0" noProof="0" dirty="0">
              <a:ln>
                <a:noFill/>
              </a:ln>
              <a:solidFill>
                <a:schemeClr val="tx1"/>
              </a:solidFill>
              <a:effectLst/>
              <a:uLnTx/>
              <a:uFillTx/>
              <a:latin typeface="+mn-lt"/>
              <a:ea typeface="+mn-ea"/>
              <a:cs typeface="+mn-cs"/>
            </a:endParaRPr>
          </a:p>
        </p:txBody>
      </p:sp>
      <p:grpSp>
        <p:nvGrpSpPr>
          <p:cNvPr id="48131" name="组合 3"/>
          <p:cNvGrpSpPr/>
          <p:nvPr/>
        </p:nvGrpSpPr>
        <p:grpSpPr>
          <a:xfrm>
            <a:off x="2087563" y="1874838"/>
            <a:ext cx="752475" cy="444500"/>
            <a:chOff x="1219200" y="6023048"/>
            <a:chExt cx="1003300" cy="592310"/>
          </a:xfrm>
        </p:grpSpPr>
        <p:sp>
          <p:nvSpPr>
            <p:cNvPr id="5" name="矩形 4"/>
            <p:cNvSpPr>
              <a:spLocks noRot="1" noChangeAspect="1" noMove="1" noResize="1" noEditPoints="1" noAdjustHandles="1" noChangeArrowheads="1" noChangeShapeType="1" noTextEdit="1"/>
            </p:cNvSpPr>
            <p:nvPr/>
          </p:nvSpPr>
          <p:spPr>
            <a:xfrm>
              <a:off x="1219200" y="6023048"/>
              <a:ext cx="683986" cy="592310"/>
            </a:xfrm>
            <a:prstGeom prst="rect">
              <a:avLst/>
            </a:prstGeom>
            <a:blipFill>
              <a:blip r:embed="rId1"/>
              <a:stretch>
                <a:fillRect/>
              </a:stretch>
            </a:blipFill>
            <a:ln>
              <a:solidFill>
                <a:schemeClr val="tx1"/>
              </a:solidFill>
            </a:ln>
          </p:spPr>
          <p:txBody>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2400" b="0" i="1" u="none" strike="noStrike" kern="1200" cap="none" spc="0" normalizeH="0" baseline="0" noProof="0">
                  <a:ln>
                    <a:noFill/>
                  </a:ln>
                  <a:noFill/>
                  <a:effectLst/>
                  <a:uLnTx/>
                  <a:uFillTx/>
                  <a:latin typeface="Times New Roman" panose="02020603050405020304" pitchFamily="18" charset="0"/>
                  <a:ea typeface="宋体" panose="02010600030101010101" pitchFamily="2" charset="-122"/>
                  <a:cs typeface="+mn-cs"/>
                </a:rPr>
                <a:t> </a:t>
              </a:r>
              <a:endParaRPr kumimoji="0" lang="zh-CN" altLang="en-US" sz="2400" b="0" i="1" u="none" strike="noStrike" kern="1200" cap="none" spc="0" normalizeH="0" baseline="0" noProof="0">
                <a:ln>
                  <a:noFill/>
                </a:ln>
                <a:noFill/>
                <a:effectLst/>
                <a:uLnTx/>
                <a:uFillTx/>
                <a:latin typeface="Times New Roman" panose="02020603050405020304" pitchFamily="18" charset="0"/>
                <a:ea typeface="宋体" panose="02010600030101010101" pitchFamily="2" charset="-122"/>
                <a:cs typeface="+mn-cs"/>
              </a:endParaRPr>
            </a:p>
          </p:txBody>
        </p:sp>
        <p:sp>
          <p:nvSpPr>
            <p:cNvPr id="6" name="矩形 5"/>
            <p:cNvSpPr/>
            <p:nvPr/>
          </p:nvSpPr>
          <p:spPr>
            <a:xfrm>
              <a:off x="1902883" y="6023048"/>
              <a:ext cx="319617" cy="59231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1" lang="zh-CN" altLang="en-US" sz="1800" b="0" i="1" u="none" strike="noStrike" kern="1200" cap="none" spc="0" normalizeH="0" baseline="0" noProof="0">
                <a:ln>
                  <a:noFill/>
                </a:ln>
                <a:solidFill>
                  <a:schemeClr val="lt1"/>
                </a:solidFill>
                <a:effectLst/>
                <a:uLnTx/>
                <a:uFillTx/>
                <a:latin typeface="+mn-lt"/>
                <a:ea typeface="+mn-ea"/>
                <a:cs typeface="+mn-cs"/>
              </a:endParaRPr>
            </a:p>
          </p:txBody>
        </p:sp>
      </p:grpSp>
      <p:cxnSp>
        <p:nvCxnSpPr>
          <p:cNvPr id="7" name="直线箭头连接符 6"/>
          <p:cNvCxnSpPr/>
          <p:nvPr/>
        </p:nvCxnSpPr>
        <p:spPr>
          <a:xfrm>
            <a:off x="2720975" y="2097088"/>
            <a:ext cx="48101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48133" name="组合 7"/>
          <p:cNvGrpSpPr/>
          <p:nvPr/>
        </p:nvGrpSpPr>
        <p:grpSpPr>
          <a:xfrm>
            <a:off x="3200400" y="1874838"/>
            <a:ext cx="752475" cy="444500"/>
            <a:chOff x="1219200" y="6023048"/>
            <a:chExt cx="1003300" cy="592310"/>
          </a:xfrm>
        </p:grpSpPr>
        <p:sp>
          <p:nvSpPr>
            <p:cNvPr id="9" name="矩形 8"/>
            <p:cNvSpPr>
              <a:spLocks noRot="1" noChangeAspect="1" noMove="1" noResize="1" noEditPoints="1" noAdjustHandles="1" noChangeArrowheads="1" noChangeShapeType="1" noTextEdit="1"/>
            </p:cNvSpPr>
            <p:nvPr/>
          </p:nvSpPr>
          <p:spPr>
            <a:xfrm>
              <a:off x="1219200" y="6023048"/>
              <a:ext cx="683986" cy="592310"/>
            </a:xfrm>
            <a:prstGeom prst="rect">
              <a:avLst/>
            </a:prstGeom>
            <a:blipFill>
              <a:blip r:embed="rId2"/>
              <a:stretch>
                <a:fillRect/>
              </a:stretch>
            </a:blipFill>
            <a:ln>
              <a:solidFill>
                <a:schemeClr val="tx1"/>
              </a:solidFill>
            </a:ln>
          </p:spPr>
          <p:txBody>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2400" b="0" i="1" u="none" strike="noStrike" kern="1200" cap="none" spc="0" normalizeH="0" baseline="0" noProof="0">
                  <a:ln>
                    <a:noFill/>
                  </a:ln>
                  <a:noFill/>
                  <a:effectLst/>
                  <a:uLnTx/>
                  <a:uFillTx/>
                  <a:latin typeface="Times New Roman" panose="02020603050405020304" pitchFamily="18" charset="0"/>
                  <a:ea typeface="宋体" panose="02010600030101010101" pitchFamily="2" charset="-122"/>
                  <a:cs typeface="+mn-cs"/>
                </a:rPr>
                <a:t> </a:t>
              </a:r>
              <a:endParaRPr kumimoji="0" lang="zh-CN" altLang="en-US" sz="2400" b="0" i="1" u="none" strike="noStrike" kern="1200" cap="none" spc="0" normalizeH="0" baseline="0" noProof="0">
                <a:ln>
                  <a:noFill/>
                </a:ln>
                <a:noFill/>
                <a:effectLst/>
                <a:uLnTx/>
                <a:uFillTx/>
                <a:latin typeface="Times New Roman" panose="02020603050405020304" pitchFamily="18" charset="0"/>
                <a:ea typeface="宋体" panose="02010600030101010101" pitchFamily="2" charset="-122"/>
                <a:cs typeface="+mn-cs"/>
              </a:endParaRPr>
            </a:p>
          </p:txBody>
        </p:sp>
        <p:sp>
          <p:nvSpPr>
            <p:cNvPr id="10" name="矩形 9"/>
            <p:cNvSpPr/>
            <p:nvPr/>
          </p:nvSpPr>
          <p:spPr>
            <a:xfrm>
              <a:off x="1902884" y="6023048"/>
              <a:ext cx="319616" cy="59231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1" lang="zh-CN" altLang="en-US" sz="1800" b="0" i="1" u="none" strike="noStrike" kern="1200" cap="none" spc="0" normalizeH="0" baseline="0" noProof="0">
                <a:ln>
                  <a:noFill/>
                </a:ln>
                <a:solidFill>
                  <a:schemeClr val="lt1"/>
                </a:solidFill>
                <a:effectLst/>
                <a:uLnTx/>
                <a:uFillTx/>
                <a:latin typeface="+mn-lt"/>
                <a:ea typeface="+mn-ea"/>
                <a:cs typeface="+mn-cs"/>
              </a:endParaRPr>
            </a:p>
          </p:txBody>
        </p:sp>
      </p:grpSp>
      <p:cxnSp>
        <p:nvCxnSpPr>
          <p:cNvPr id="11" name="直线箭头连接符 10"/>
          <p:cNvCxnSpPr/>
          <p:nvPr/>
        </p:nvCxnSpPr>
        <p:spPr>
          <a:xfrm>
            <a:off x="3833813" y="2097088"/>
            <a:ext cx="48101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48135" name="组合 11"/>
          <p:cNvGrpSpPr/>
          <p:nvPr/>
        </p:nvGrpSpPr>
        <p:grpSpPr>
          <a:xfrm>
            <a:off x="4311650" y="1882775"/>
            <a:ext cx="752475" cy="442913"/>
            <a:chOff x="1219200" y="6023048"/>
            <a:chExt cx="1003300" cy="592310"/>
          </a:xfrm>
        </p:grpSpPr>
        <p:sp>
          <p:nvSpPr>
            <p:cNvPr id="13" name="矩形 12"/>
            <p:cNvSpPr>
              <a:spLocks noRot="1" noChangeAspect="1" noMove="1" noResize="1" noEditPoints="1" noAdjustHandles="1" noChangeArrowheads="1" noChangeShapeType="1" noTextEdit="1"/>
            </p:cNvSpPr>
            <p:nvPr/>
          </p:nvSpPr>
          <p:spPr>
            <a:xfrm>
              <a:off x="1219200" y="6023048"/>
              <a:ext cx="683986" cy="592310"/>
            </a:xfrm>
            <a:prstGeom prst="rect">
              <a:avLst/>
            </a:prstGeom>
            <a:blipFill>
              <a:blip r:embed="rId3"/>
              <a:stretch>
                <a:fillRect/>
              </a:stretch>
            </a:blipFill>
            <a:ln>
              <a:solidFill>
                <a:schemeClr val="tx1"/>
              </a:solidFill>
            </a:ln>
          </p:spPr>
          <p:txBody>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2400" b="0" i="1" u="none" strike="noStrike" kern="1200" cap="none" spc="0" normalizeH="0" baseline="0" noProof="0">
                  <a:ln>
                    <a:noFill/>
                  </a:ln>
                  <a:noFill/>
                  <a:effectLst/>
                  <a:uLnTx/>
                  <a:uFillTx/>
                  <a:latin typeface="Times New Roman" panose="02020603050405020304" pitchFamily="18" charset="0"/>
                  <a:ea typeface="宋体" panose="02010600030101010101" pitchFamily="2" charset="-122"/>
                  <a:cs typeface="+mn-cs"/>
                </a:rPr>
                <a:t> </a:t>
              </a:r>
              <a:endParaRPr kumimoji="0" lang="zh-CN" altLang="en-US" sz="2400" b="0" i="1" u="none" strike="noStrike" kern="1200" cap="none" spc="0" normalizeH="0" baseline="0" noProof="0">
                <a:ln>
                  <a:noFill/>
                </a:ln>
                <a:noFill/>
                <a:effectLst/>
                <a:uLnTx/>
                <a:uFillTx/>
                <a:latin typeface="Times New Roman" panose="02020603050405020304" pitchFamily="18" charset="0"/>
                <a:ea typeface="宋体" panose="02010600030101010101" pitchFamily="2" charset="-122"/>
                <a:cs typeface="+mn-cs"/>
              </a:endParaRPr>
            </a:p>
          </p:txBody>
        </p:sp>
        <p:sp>
          <p:nvSpPr>
            <p:cNvPr id="14" name="矩形 13"/>
            <p:cNvSpPr/>
            <p:nvPr/>
          </p:nvSpPr>
          <p:spPr>
            <a:xfrm>
              <a:off x="1902884" y="6023048"/>
              <a:ext cx="319616" cy="59231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1" lang="zh-CN" altLang="en-US" sz="1800" b="0" i="1" u="none" strike="noStrike" kern="1200" cap="none" spc="0" normalizeH="0" baseline="0" noProof="0">
                <a:ln>
                  <a:noFill/>
                </a:ln>
                <a:solidFill>
                  <a:schemeClr val="lt1"/>
                </a:solidFill>
                <a:effectLst/>
                <a:uLnTx/>
                <a:uFillTx/>
                <a:latin typeface="+mn-lt"/>
                <a:ea typeface="+mn-ea"/>
                <a:cs typeface="+mn-cs"/>
              </a:endParaRPr>
            </a:p>
          </p:txBody>
        </p:sp>
      </p:grpSp>
      <p:cxnSp>
        <p:nvCxnSpPr>
          <p:cNvPr id="15" name="直线箭头连接符 14"/>
          <p:cNvCxnSpPr/>
          <p:nvPr/>
        </p:nvCxnSpPr>
        <p:spPr>
          <a:xfrm>
            <a:off x="4945063" y="2103438"/>
            <a:ext cx="48101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48137" name="组合 15"/>
          <p:cNvGrpSpPr/>
          <p:nvPr/>
        </p:nvGrpSpPr>
        <p:grpSpPr>
          <a:xfrm>
            <a:off x="5426075" y="1882775"/>
            <a:ext cx="752475" cy="442913"/>
            <a:chOff x="1219200" y="6023048"/>
            <a:chExt cx="1003300" cy="592310"/>
          </a:xfrm>
        </p:grpSpPr>
        <p:sp>
          <p:nvSpPr>
            <p:cNvPr id="17" name="矩形 16"/>
            <p:cNvSpPr>
              <a:spLocks noRot="1" noChangeAspect="1" noMove="1" noResize="1" noEditPoints="1" noAdjustHandles="1" noChangeArrowheads="1" noChangeShapeType="1" noTextEdit="1"/>
            </p:cNvSpPr>
            <p:nvPr/>
          </p:nvSpPr>
          <p:spPr>
            <a:xfrm>
              <a:off x="1219200" y="6023048"/>
              <a:ext cx="683986" cy="592310"/>
            </a:xfrm>
            <a:prstGeom prst="rect">
              <a:avLst/>
            </a:prstGeom>
            <a:blipFill>
              <a:blip r:embed="rId4"/>
              <a:stretch>
                <a:fillRect/>
              </a:stretch>
            </a:blipFill>
            <a:ln>
              <a:solidFill>
                <a:schemeClr val="tx1"/>
              </a:solidFill>
            </a:ln>
          </p:spPr>
          <p:txBody>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2400" b="0" i="1" u="none" strike="noStrike" kern="1200" cap="none" spc="0" normalizeH="0" baseline="0" noProof="0">
                  <a:ln>
                    <a:noFill/>
                  </a:ln>
                  <a:noFill/>
                  <a:effectLst/>
                  <a:uLnTx/>
                  <a:uFillTx/>
                  <a:latin typeface="Times New Roman" panose="02020603050405020304" pitchFamily="18" charset="0"/>
                  <a:ea typeface="宋体" panose="02010600030101010101" pitchFamily="2" charset="-122"/>
                  <a:cs typeface="+mn-cs"/>
                </a:rPr>
                <a:t> </a:t>
              </a:r>
              <a:endParaRPr kumimoji="0" lang="zh-CN" altLang="en-US" sz="2400" b="0" i="1" u="none" strike="noStrike" kern="1200" cap="none" spc="0" normalizeH="0" baseline="0" noProof="0">
                <a:ln>
                  <a:noFill/>
                </a:ln>
                <a:noFill/>
                <a:effectLst/>
                <a:uLnTx/>
                <a:uFillTx/>
                <a:latin typeface="Times New Roman" panose="02020603050405020304" pitchFamily="18" charset="0"/>
                <a:ea typeface="宋体" panose="02010600030101010101" pitchFamily="2" charset="-122"/>
                <a:cs typeface="+mn-cs"/>
              </a:endParaRPr>
            </a:p>
          </p:txBody>
        </p:sp>
        <p:sp>
          <p:nvSpPr>
            <p:cNvPr id="18" name="矩形 17"/>
            <p:cNvSpPr/>
            <p:nvPr/>
          </p:nvSpPr>
          <p:spPr>
            <a:xfrm>
              <a:off x="1902884" y="6023048"/>
              <a:ext cx="319616" cy="59231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1" lang="zh-CN" altLang="en-US" sz="1800" b="0" i="1" u="none" strike="noStrike" kern="1200" cap="none" spc="0" normalizeH="0" baseline="0" noProof="0">
                <a:ln>
                  <a:noFill/>
                </a:ln>
                <a:solidFill>
                  <a:schemeClr val="lt1"/>
                </a:solidFill>
                <a:effectLst/>
                <a:uLnTx/>
                <a:uFillTx/>
                <a:latin typeface="+mn-lt"/>
                <a:ea typeface="+mn-ea"/>
                <a:cs typeface="+mn-cs"/>
              </a:endParaRPr>
            </a:p>
          </p:txBody>
        </p:sp>
      </p:grpSp>
      <p:cxnSp>
        <p:nvCxnSpPr>
          <p:cNvPr id="19" name="直线箭头连接符 18"/>
          <p:cNvCxnSpPr/>
          <p:nvPr/>
        </p:nvCxnSpPr>
        <p:spPr>
          <a:xfrm>
            <a:off x="6059488" y="2103438"/>
            <a:ext cx="48101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48139" name="组合 19"/>
          <p:cNvGrpSpPr/>
          <p:nvPr/>
        </p:nvGrpSpPr>
        <p:grpSpPr>
          <a:xfrm>
            <a:off x="6545263" y="1874838"/>
            <a:ext cx="752475" cy="444500"/>
            <a:chOff x="7759401" y="1527843"/>
            <a:chExt cx="1003300" cy="592310"/>
          </a:xfrm>
        </p:grpSpPr>
        <p:sp>
          <p:nvSpPr>
            <p:cNvPr id="21" name="矩形 20"/>
            <p:cNvSpPr>
              <a:spLocks noRot="1" noChangeAspect="1" noMove="1" noResize="1" noEditPoints="1" noAdjustHandles="1" noChangeArrowheads="1" noChangeShapeType="1" noTextEdit="1"/>
            </p:cNvSpPr>
            <p:nvPr/>
          </p:nvSpPr>
          <p:spPr>
            <a:xfrm>
              <a:off x="7759401" y="1527843"/>
              <a:ext cx="683986" cy="592310"/>
            </a:xfrm>
            <a:prstGeom prst="rect">
              <a:avLst/>
            </a:prstGeom>
            <a:blipFill>
              <a:blip r:embed="rId5"/>
              <a:stretch>
                <a:fillRect/>
              </a:stretch>
            </a:blipFill>
            <a:ln>
              <a:solidFill>
                <a:schemeClr val="tx1"/>
              </a:solidFill>
              <a:tailEnd type="none"/>
            </a:ln>
          </p:spPr>
          <p:txBody>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2400" b="0" i="1" u="none" strike="noStrike" kern="1200" cap="none" spc="0" normalizeH="0" baseline="0" noProof="0">
                  <a:ln>
                    <a:noFill/>
                  </a:ln>
                  <a:noFill/>
                  <a:effectLst/>
                  <a:uLnTx/>
                  <a:uFillTx/>
                  <a:latin typeface="Times New Roman" panose="02020603050405020304" pitchFamily="18" charset="0"/>
                  <a:ea typeface="宋体" panose="02010600030101010101" pitchFamily="2" charset="-122"/>
                  <a:cs typeface="+mn-cs"/>
                </a:rPr>
                <a:t> </a:t>
              </a:r>
              <a:endParaRPr kumimoji="0" lang="zh-CN" altLang="en-US" sz="2400" b="0" i="1" u="none" strike="noStrike" kern="1200" cap="none" spc="0" normalizeH="0" baseline="0" noProof="0">
                <a:ln>
                  <a:noFill/>
                </a:ln>
                <a:noFill/>
                <a:effectLst/>
                <a:uLnTx/>
                <a:uFillTx/>
                <a:latin typeface="Times New Roman" panose="02020603050405020304" pitchFamily="18" charset="0"/>
                <a:ea typeface="宋体" panose="02010600030101010101" pitchFamily="2" charset="-122"/>
                <a:cs typeface="+mn-cs"/>
              </a:endParaRPr>
            </a:p>
          </p:txBody>
        </p:sp>
        <p:sp>
          <p:nvSpPr>
            <p:cNvPr id="22" name="矩形 21"/>
            <p:cNvSpPr/>
            <p:nvPr/>
          </p:nvSpPr>
          <p:spPr>
            <a:xfrm>
              <a:off x="8443084" y="1527843"/>
              <a:ext cx="319617" cy="592310"/>
            </a:xfrm>
            <a:prstGeom prst="rect">
              <a:avLst/>
            </a:prstGeom>
            <a:noFill/>
            <a:ln>
              <a:solidFill>
                <a:schemeClr val="tx1"/>
              </a:solidFill>
              <a:tailEnd type="none"/>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1" lang="zh-CN" altLang="en-US" sz="1800" b="0" i="1" u="none" strike="noStrike" kern="1200" cap="none" spc="0" normalizeH="0" baseline="0" noProof="0">
                <a:ln>
                  <a:noFill/>
                </a:ln>
                <a:solidFill>
                  <a:schemeClr val="lt1"/>
                </a:solidFill>
                <a:effectLst/>
                <a:uLnTx/>
                <a:uFillTx/>
                <a:latin typeface="+mn-lt"/>
                <a:ea typeface="+mn-ea"/>
                <a:cs typeface="+mn-cs"/>
              </a:endParaRPr>
            </a:p>
          </p:txBody>
        </p:sp>
      </p:grpSp>
      <p:grpSp>
        <p:nvGrpSpPr>
          <p:cNvPr id="48140" name="组合 22"/>
          <p:cNvGrpSpPr/>
          <p:nvPr/>
        </p:nvGrpSpPr>
        <p:grpSpPr>
          <a:xfrm>
            <a:off x="7178675" y="2095500"/>
            <a:ext cx="534988" cy="136525"/>
            <a:chOff x="8603044" y="1821574"/>
            <a:chExt cx="714828" cy="181991"/>
          </a:xfrm>
        </p:grpSpPr>
        <p:cxnSp>
          <p:nvCxnSpPr>
            <p:cNvPr id="24" name="直线箭头连接符 23"/>
            <p:cNvCxnSpPr/>
            <p:nvPr/>
          </p:nvCxnSpPr>
          <p:spPr>
            <a:xfrm>
              <a:off x="8603044" y="1823691"/>
              <a:ext cx="642709" cy="0"/>
            </a:xfrm>
            <a:prstGeom prst="straightConnector1">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5" name="直线连接符 24"/>
            <p:cNvCxnSpPr/>
            <p:nvPr/>
          </p:nvCxnSpPr>
          <p:spPr>
            <a:xfrm>
              <a:off x="9241511" y="1821574"/>
              <a:ext cx="0" cy="13120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直线连接符 25"/>
            <p:cNvCxnSpPr/>
            <p:nvPr/>
          </p:nvCxnSpPr>
          <p:spPr>
            <a:xfrm>
              <a:off x="9165149" y="1952777"/>
              <a:ext cx="15272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直线连接符 26"/>
            <p:cNvCxnSpPr/>
            <p:nvPr/>
          </p:nvCxnSpPr>
          <p:spPr>
            <a:xfrm>
              <a:off x="9199088" y="2003565"/>
              <a:ext cx="827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28" name="直线箭头连接符 27"/>
          <p:cNvCxnSpPr>
            <a:endCxn id="5" idx="1"/>
          </p:cNvCxnSpPr>
          <p:nvPr/>
        </p:nvCxnSpPr>
        <p:spPr>
          <a:xfrm flipV="1">
            <a:off x="1762125" y="2097088"/>
            <a:ext cx="325438" cy="2286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3" name="组合 32"/>
          <p:cNvGrpSpPr/>
          <p:nvPr/>
        </p:nvGrpSpPr>
        <p:grpSpPr>
          <a:xfrm>
            <a:off x="981075" y="1882775"/>
            <a:ext cx="752475" cy="442913"/>
            <a:chOff x="1219200" y="6023048"/>
            <a:chExt cx="1003300" cy="592310"/>
          </a:xfrm>
        </p:grpSpPr>
        <p:sp>
          <p:nvSpPr>
            <p:cNvPr id="34" name="矩形 33"/>
            <p:cNvSpPr/>
            <p:nvPr/>
          </p:nvSpPr>
          <p:spPr>
            <a:xfrm>
              <a:off x="1219200" y="6023048"/>
              <a:ext cx="683684" cy="59231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1" lang="zh-CN" altLang="en-US" sz="1800" b="0" i="1" u="none" strike="noStrike" kern="1200" cap="none" spc="0" normalizeH="0" baseline="0" noProof="0" dirty="0">
                <a:ln>
                  <a:noFill/>
                </a:ln>
                <a:solidFill>
                  <a:schemeClr val="lt1"/>
                </a:solidFill>
                <a:effectLst/>
                <a:uLnTx/>
                <a:uFillTx/>
                <a:latin typeface="+mn-lt"/>
                <a:ea typeface="+mn-ea"/>
                <a:cs typeface="+mn-cs"/>
              </a:endParaRPr>
            </a:p>
          </p:txBody>
        </p:sp>
        <p:sp>
          <p:nvSpPr>
            <p:cNvPr id="35" name="矩形 34"/>
            <p:cNvSpPr/>
            <p:nvPr/>
          </p:nvSpPr>
          <p:spPr>
            <a:xfrm>
              <a:off x="1902884" y="6023048"/>
              <a:ext cx="319616" cy="59231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1" lang="zh-CN" altLang="en-US" sz="1800" b="0" i="1" u="none" strike="noStrike" kern="1200" cap="none" spc="0" normalizeH="0" baseline="0" noProof="0">
                <a:ln>
                  <a:noFill/>
                </a:ln>
                <a:solidFill>
                  <a:schemeClr val="lt1"/>
                </a:solidFill>
                <a:effectLst/>
                <a:uLnTx/>
                <a:uFillTx/>
                <a:latin typeface="+mn-lt"/>
                <a:ea typeface="+mn-ea"/>
                <a:cs typeface="+mn-cs"/>
              </a:endParaRPr>
            </a:p>
          </p:txBody>
        </p:sp>
      </p:grpSp>
      <p:cxnSp>
        <p:nvCxnSpPr>
          <p:cNvPr id="36" name="直线箭头连接符 35"/>
          <p:cNvCxnSpPr/>
          <p:nvPr/>
        </p:nvCxnSpPr>
        <p:spPr>
          <a:xfrm>
            <a:off x="1614488" y="2103438"/>
            <a:ext cx="48101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线箭头连接符 36"/>
          <p:cNvCxnSpPr>
            <a:endCxn id="34" idx="1"/>
          </p:cNvCxnSpPr>
          <p:nvPr/>
        </p:nvCxnSpPr>
        <p:spPr>
          <a:xfrm flipV="1">
            <a:off x="655638" y="2103438"/>
            <a:ext cx="325438" cy="2286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文本框 37"/>
          <p:cNvSpPr txBox="1"/>
          <p:nvPr/>
        </p:nvSpPr>
        <p:spPr>
          <a:xfrm>
            <a:off x="914400" y="1949450"/>
            <a:ext cx="825500" cy="36988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spcBef>
                <a:spcPct val="0"/>
              </a:spcBef>
              <a:buNone/>
            </a:pPr>
            <a:r>
              <a:rPr lang="en-US" altLang="zh-CN" sz="1800" i="1"/>
              <a:t>header</a:t>
            </a:r>
            <a:endParaRPr lang="zh-CN" altLang="en-US" sz="1800" i="1"/>
          </a:p>
        </p:txBody>
      </p:sp>
      <p:grpSp>
        <p:nvGrpSpPr>
          <p:cNvPr id="40" name="组合 39"/>
          <p:cNvGrpSpPr/>
          <p:nvPr/>
        </p:nvGrpSpPr>
        <p:grpSpPr>
          <a:xfrm>
            <a:off x="2095500" y="3073400"/>
            <a:ext cx="752475" cy="442913"/>
            <a:chOff x="1219200" y="6023048"/>
            <a:chExt cx="1003300" cy="592310"/>
          </a:xfrm>
        </p:grpSpPr>
        <p:sp>
          <p:nvSpPr>
            <p:cNvPr id="41" name="矩形 40"/>
            <p:cNvSpPr/>
            <p:nvPr/>
          </p:nvSpPr>
          <p:spPr>
            <a:xfrm>
              <a:off x="1219200" y="6023048"/>
              <a:ext cx="683684" cy="59231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1" lang="zh-CN" altLang="en-US" sz="1800" b="0" i="1" u="none" strike="noStrike" kern="1200" cap="none" spc="0" normalizeH="0" baseline="0" noProof="0" dirty="0">
                <a:ln>
                  <a:noFill/>
                </a:ln>
                <a:solidFill>
                  <a:schemeClr val="lt1"/>
                </a:solidFill>
                <a:effectLst/>
                <a:uLnTx/>
                <a:uFillTx/>
                <a:latin typeface="+mn-lt"/>
                <a:ea typeface="+mn-ea"/>
                <a:cs typeface="+mn-cs"/>
              </a:endParaRPr>
            </a:p>
          </p:txBody>
        </p:sp>
        <p:sp>
          <p:nvSpPr>
            <p:cNvPr id="42" name="矩形 41"/>
            <p:cNvSpPr/>
            <p:nvPr/>
          </p:nvSpPr>
          <p:spPr>
            <a:xfrm>
              <a:off x="1902884" y="6023048"/>
              <a:ext cx="319616" cy="59231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1" lang="zh-CN" altLang="en-US" sz="1800" b="0" i="1" u="none" strike="noStrike" kern="1200" cap="none" spc="0" normalizeH="0" baseline="0" noProof="0">
                <a:ln>
                  <a:noFill/>
                </a:ln>
                <a:solidFill>
                  <a:schemeClr val="lt1"/>
                </a:solidFill>
                <a:effectLst/>
                <a:uLnTx/>
                <a:uFillTx/>
                <a:latin typeface="+mn-lt"/>
                <a:ea typeface="+mn-ea"/>
                <a:cs typeface="+mn-cs"/>
              </a:endParaRPr>
            </a:p>
          </p:txBody>
        </p:sp>
      </p:grpSp>
      <p:cxnSp>
        <p:nvCxnSpPr>
          <p:cNvPr id="43" name="直线箭头连接符 42"/>
          <p:cNvCxnSpPr>
            <a:endCxn id="41" idx="1"/>
          </p:cNvCxnSpPr>
          <p:nvPr/>
        </p:nvCxnSpPr>
        <p:spPr>
          <a:xfrm flipV="1">
            <a:off x="1770063" y="3295650"/>
            <a:ext cx="325438" cy="2286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文本框 43"/>
          <p:cNvSpPr txBox="1"/>
          <p:nvPr/>
        </p:nvSpPr>
        <p:spPr>
          <a:xfrm>
            <a:off x="2028825" y="3140075"/>
            <a:ext cx="825500" cy="36988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spcBef>
                <a:spcPct val="0"/>
              </a:spcBef>
              <a:buNone/>
            </a:pPr>
            <a:r>
              <a:rPr lang="en-US" altLang="zh-CN" sz="1800" i="1"/>
              <a:t>header</a:t>
            </a:r>
            <a:endParaRPr lang="zh-CN" altLang="en-US" sz="1800" i="1"/>
          </a:p>
        </p:txBody>
      </p:sp>
      <p:grpSp>
        <p:nvGrpSpPr>
          <p:cNvPr id="45" name="组合 44"/>
          <p:cNvGrpSpPr/>
          <p:nvPr/>
        </p:nvGrpSpPr>
        <p:grpSpPr>
          <a:xfrm>
            <a:off x="2728913" y="3290888"/>
            <a:ext cx="536575" cy="136525"/>
            <a:chOff x="8603044" y="1821574"/>
            <a:chExt cx="714828" cy="181991"/>
          </a:xfrm>
        </p:grpSpPr>
        <p:cxnSp>
          <p:nvCxnSpPr>
            <p:cNvPr id="46" name="直线箭头连接符 45"/>
            <p:cNvCxnSpPr/>
            <p:nvPr/>
          </p:nvCxnSpPr>
          <p:spPr>
            <a:xfrm>
              <a:off x="8603044" y="1823690"/>
              <a:ext cx="642922" cy="0"/>
            </a:xfrm>
            <a:prstGeom prst="straightConnector1">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47" name="直线连接符 46"/>
            <p:cNvCxnSpPr/>
            <p:nvPr/>
          </p:nvCxnSpPr>
          <p:spPr>
            <a:xfrm>
              <a:off x="9241736" y="1821574"/>
              <a:ext cx="0" cy="13120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直线连接符 47"/>
            <p:cNvCxnSpPr/>
            <p:nvPr/>
          </p:nvCxnSpPr>
          <p:spPr>
            <a:xfrm>
              <a:off x="9165601" y="1952777"/>
              <a:ext cx="15227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直线连接符 48"/>
            <p:cNvCxnSpPr/>
            <p:nvPr/>
          </p:nvCxnSpPr>
          <p:spPr>
            <a:xfrm>
              <a:off x="9197323" y="2003565"/>
              <a:ext cx="8459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50" name="图片 49"/>
          <p:cNvPicPr>
            <a:picLocks noChangeAspect="1"/>
          </p:cNvPicPr>
          <p:nvPr/>
        </p:nvPicPr>
        <p:blipFill>
          <a:blip r:embed="rId6"/>
          <a:stretch>
            <a:fillRect/>
          </a:stretch>
        </p:blipFill>
        <p:spPr>
          <a:xfrm>
            <a:off x="-671512" y="3849688"/>
            <a:ext cx="3819525" cy="771525"/>
          </a:xfrm>
          <a:prstGeom prst="rect">
            <a:avLst/>
          </a:prstGeom>
          <a:noFill/>
          <a:ln w="9525">
            <a:noFill/>
          </a:ln>
        </p:spPr>
      </p:pic>
      <p:pic>
        <p:nvPicPr>
          <p:cNvPr id="54" name="图片 53"/>
          <p:cNvPicPr>
            <a:picLocks noChangeAspect="1"/>
          </p:cNvPicPr>
          <p:nvPr/>
        </p:nvPicPr>
        <p:blipFill>
          <a:blip r:embed="rId7"/>
          <a:stretch>
            <a:fillRect/>
          </a:stretch>
        </p:blipFill>
        <p:spPr>
          <a:xfrm>
            <a:off x="3473450" y="3340100"/>
            <a:ext cx="5610225" cy="3295650"/>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28"/>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charRg st="22" end="4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4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9153" name="标题 1"/>
          <p:cNvSpPr>
            <a:spLocks noGrp="1"/>
          </p:cNvSpPr>
          <p:nvPr>
            <p:ph type="title"/>
          </p:nvPr>
        </p:nvSpPr>
        <p:spPr>
          <a:ln/>
        </p:spPr>
        <p:txBody>
          <a:bodyPr vert="horz" wrap="square" lIns="91440" tIns="45720" rIns="91440" bIns="45720" anchor="ctr" anchorCtr="0"/>
          <a:p>
            <a:r>
              <a:rPr lang="en-US" altLang="zh-CN" sz="4000" b="1" i="1">
                <a:solidFill>
                  <a:schemeClr val="tx1"/>
                </a:solidFill>
              </a:rPr>
              <a:t>CreateList</a:t>
            </a:r>
            <a:endParaRPr lang="zh-CN" altLang="en-US" sz="4000" b="1" i="1">
              <a:solidFill>
                <a:schemeClr val="tx1"/>
              </a:solidFill>
            </a:endParaRPr>
          </a:p>
        </p:txBody>
      </p:sp>
      <p:sp>
        <p:nvSpPr>
          <p:cNvPr id="49154" name="矩形 3"/>
          <p:cNvSpPr/>
          <p:nvPr/>
        </p:nvSpPr>
        <p:spPr>
          <a:xfrm>
            <a:off x="1042988" y="2060575"/>
            <a:ext cx="6985000" cy="341630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2400" b="1" i="1"/>
              <a:t> List</a:t>
            </a:r>
            <a:endParaRPr lang="en-US" altLang="zh-CN" sz="2400" b="1" i="1"/>
          </a:p>
          <a:p>
            <a:pPr marL="0" lvl="0" indent="0" eaLnBrk="1" hangingPunct="1">
              <a:spcBef>
                <a:spcPct val="0"/>
              </a:spcBef>
              <a:buNone/>
            </a:pPr>
            <a:r>
              <a:rPr lang="en-US" altLang="zh-CN" sz="2400" b="1" i="1"/>
              <a:t>        CreateList( void )</a:t>
            </a:r>
            <a:endParaRPr lang="en-US" altLang="zh-CN" sz="2400" b="1" i="1"/>
          </a:p>
          <a:p>
            <a:pPr marL="0" lvl="0" indent="0" eaLnBrk="1" hangingPunct="1">
              <a:spcBef>
                <a:spcPct val="0"/>
              </a:spcBef>
              <a:buNone/>
            </a:pPr>
            <a:r>
              <a:rPr lang="zh-CN" altLang="en-US" sz="2400" b="1" i="1"/>
              <a:t>        </a:t>
            </a:r>
            <a:r>
              <a:rPr lang="en-US" altLang="zh-CN" sz="2400" b="1" i="1"/>
              <a:t>{</a:t>
            </a:r>
            <a:endParaRPr lang="en-US" altLang="zh-CN" sz="2400" b="1" i="1"/>
          </a:p>
          <a:p>
            <a:pPr marL="0" lvl="0" indent="0" eaLnBrk="1" hangingPunct="1">
              <a:spcBef>
                <a:spcPct val="0"/>
              </a:spcBef>
              <a:buNone/>
            </a:pPr>
            <a:r>
              <a:rPr lang="en-US" altLang="zh-CN" sz="2400" b="1" i="1"/>
              <a:t>	List L;</a:t>
            </a:r>
            <a:endParaRPr lang="en-US" altLang="zh-CN" sz="2400" b="1" i="1"/>
          </a:p>
          <a:p>
            <a:pPr marL="0" lvl="0" indent="0" eaLnBrk="1" hangingPunct="1">
              <a:spcBef>
                <a:spcPct val="0"/>
              </a:spcBef>
              <a:buNone/>
            </a:pPr>
            <a:endParaRPr lang="zh-CN" altLang="en-US" sz="2400" b="1" i="1"/>
          </a:p>
          <a:p>
            <a:pPr marL="0" lvl="0" indent="0" eaLnBrk="1" hangingPunct="1">
              <a:spcBef>
                <a:spcPct val="0"/>
              </a:spcBef>
              <a:buNone/>
            </a:pPr>
            <a:r>
              <a:rPr lang="en-US" altLang="zh-CN" sz="2400" b="1" i="1"/>
              <a:t>            L = (List)malloc( sizeof( struct Node ) );</a:t>
            </a:r>
            <a:endParaRPr lang="en-US" altLang="zh-CN" sz="2400" b="1" i="1"/>
          </a:p>
          <a:p>
            <a:pPr marL="0" lvl="0" indent="0" eaLnBrk="1" hangingPunct="1">
              <a:spcBef>
                <a:spcPct val="0"/>
              </a:spcBef>
              <a:buNone/>
            </a:pPr>
            <a:r>
              <a:rPr lang="en-US" altLang="zh-CN" sz="2400" b="1" i="1"/>
              <a:t>	L-&gt;Next = NULL;</a:t>
            </a:r>
            <a:endParaRPr lang="en-US" altLang="zh-CN" sz="2400" b="1" i="1"/>
          </a:p>
          <a:p>
            <a:pPr marL="0" lvl="0" indent="0" eaLnBrk="1" hangingPunct="1">
              <a:spcBef>
                <a:spcPct val="0"/>
              </a:spcBef>
              <a:buNone/>
            </a:pPr>
            <a:r>
              <a:rPr lang="en-US" altLang="zh-CN" sz="2400" b="1" i="1"/>
              <a:t>            return L;</a:t>
            </a:r>
            <a:endParaRPr lang="en-US" altLang="zh-CN" sz="2400" b="1" i="1"/>
          </a:p>
          <a:p>
            <a:pPr marL="0" lvl="0" indent="0" eaLnBrk="1" hangingPunct="1">
              <a:spcBef>
                <a:spcPct val="0"/>
              </a:spcBef>
              <a:buNone/>
            </a:pPr>
            <a:r>
              <a:rPr lang="zh-CN" altLang="en-US" sz="2400" b="1" i="1"/>
              <a:t>        </a:t>
            </a:r>
            <a:r>
              <a:rPr lang="en-US" altLang="zh-CN" sz="2400" b="1" i="1"/>
              <a:t>}</a:t>
            </a:r>
            <a:endParaRPr lang="zh-CN" altLang="en-US" sz="2400" b="1" i="1"/>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0177" name="标题 1"/>
          <p:cNvSpPr>
            <a:spLocks noGrp="1"/>
          </p:cNvSpPr>
          <p:nvPr>
            <p:ph type="title"/>
          </p:nvPr>
        </p:nvSpPr>
        <p:spPr>
          <a:xfrm>
            <a:off x="685800" y="0"/>
            <a:ext cx="7772400" cy="692150"/>
          </a:xfrm>
          <a:ln/>
        </p:spPr>
        <p:txBody>
          <a:bodyPr vert="horz" wrap="square" lIns="91440" tIns="45720" rIns="91440" bIns="45720" anchor="ctr" anchorCtr="0"/>
          <a:p>
            <a:r>
              <a:rPr lang="en-US" altLang="zh-CN"/>
              <a:t>delete a list</a:t>
            </a:r>
            <a:endParaRPr lang="zh-CN" altLang="en-US"/>
          </a:p>
        </p:txBody>
      </p:sp>
      <p:pic>
        <p:nvPicPr>
          <p:cNvPr id="50178" name="内容占位符 3"/>
          <p:cNvPicPr>
            <a:picLocks noGrp="1" noChangeAspect="1"/>
          </p:cNvPicPr>
          <p:nvPr>
            <p:ph idx="1"/>
          </p:nvPr>
        </p:nvPicPr>
        <p:blipFill>
          <a:blip r:embed="rId1"/>
          <a:srcRect/>
          <a:stretch>
            <a:fillRect/>
          </a:stretch>
        </p:blipFill>
        <p:spPr>
          <a:xfrm>
            <a:off x="628650" y="1512888"/>
            <a:ext cx="3114675" cy="2447925"/>
          </a:xfrm>
          <a:ln/>
        </p:spPr>
      </p:pic>
      <p:pic>
        <p:nvPicPr>
          <p:cNvPr id="5" name="图片 4"/>
          <p:cNvPicPr>
            <a:picLocks noChangeAspect="1"/>
          </p:cNvPicPr>
          <p:nvPr/>
        </p:nvPicPr>
        <p:blipFill>
          <a:blip r:embed="rId2"/>
          <a:stretch>
            <a:fillRect/>
          </a:stretch>
        </p:blipFill>
        <p:spPr>
          <a:xfrm>
            <a:off x="5026025" y="1512888"/>
            <a:ext cx="3095625" cy="2743200"/>
          </a:xfrm>
          <a:prstGeom prst="rect">
            <a:avLst/>
          </a:prstGeom>
          <a:noFill/>
          <a:ln w="9525">
            <a:noFill/>
          </a:ln>
        </p:spPr>
      </p:pic>
      <p:sp>
        <p:nvSpPr>
          <p:cNvPr id="6" name="矩形 5"/>
          <p:cNvSpPr/>
          <p:nvPr/>
        </p:nvSpPr>
        <p:spPr>
          <a:xfrm>
            <a:off x="1658938" y="2898775"/>
            <a:ext cx="1474788" cy="517525"/>
          </a:xfrm>
          <a:prstGeom prst="rect">
            <a:avLst/>
          </a:prstGeom>
          <a:solidFill>
            <a:schemeClr val="accent2">
              <a:alpha val="4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1" lang="zh-CN" altLang="en-US" sz="1800" b="0" i="1" u="none" strike="noStrike" kern="1200" cap="none" spc="0" normalizeH="0" baseline="0" noProof="0">
              <a:ln>
                <a:noFill/>
              </a:ln>
              <a:solidFill>
                <a:schemeClr val="lt1"/>
              </a:solidFill>
              <a:effectLst/>
              <a:uLnTx/>
              <a:uFillTx/>
              <a:latin typeface="+mn-lt"/>
              <a:ea typeface="+mn-ea"/>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2225" name="标题 1"/>
          <p:cNvSpPr>
            <a:spLocks noGrp="1"/>
          </p:cNvSpPr>
          <p:nvPr>
            <p:ph type="title"/>
          </p:nvPr>
        </p:nvSpPr>
        <p:spPr>
          <a:xfrm>
            <a:off x="684213" y="333375"/>
            <a:ext cx="7772400" cy="1143000"/>
          </a:xfrm>
          <a:ln/>
        </p:spPr>
        <p:txBody>
          <a:bodyPr vert="horz" wrap="square" lIns="91440" tIns="45720" rIns="91440" bIns="45720" anchor="ctr" anchorCtr="0"/>
          <a:p>
            <a:r>
              <a:rPr lang="en-US" altLang="zh-CN" b="1" i="1">
                <a:solidFill>
                  <a:schemeClr val="tx1"/>
                </a:solidFill>
              </a:rPr>
              <a:t>DeleteList</a:t>
            </a:r>
            <a:endParaRPr lang="zh-CN" altLang="en-US"/>
          </a:p>
        </p:txBody>
      </p:sp>
      <p:sp>
        <p:nvSpPr>
          <p:cNvPr id="52226" name="矩形 3"/>
          <p:cNvSpPr/>
          <p:nvPr/>
        </p:nvSpPr>
        <p:spPr>
          <a:xfrm>
            <a:off x="1258888" y="1341438"/>
            <a:ext cx="6337300" cy="489267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2400" b="1" i="1"/>
              <a:t> void</a:t>
            </a:r>
            <a:endParaRPr lang="en-US" altLang="zh-CN" sz="2400" b="1" i="1"/>
          </a:p>
          <a:p>
            <a:pPr marL="0" lvl="0" indent="0" eaLnBrk="1" hangingPunct="1">
              <a:spcBef>
                <a:spcPct val="0"/>
              </a:spcBef>
              <a:buNone/>
            </a:pPr>
            <a:r>
              <a:rPr lang="en-US" altLang="zh-CN" sz="2400" b="1" i="1"/>
              <a:t>        DeleteList( List L )</a:t>
            </a:r>
            <a:endParaRPr lang="en-US" altLang="zh-CN" sz="2400" b="1" i="1"/>
          </a:p>
          <a:p>
            <a:pPr marL="0" lvl="0" indent="0" eaLnBrk="1" hangingPunct="1">
              <a:spcBef>
                <a:spcPct val="0"/>
              </a:spcBef>
              <a:buNone/>
            </a:pPr>
            <a:r>
              <a:rPr lang="zh-CN" altLang="en-US" sz="2400" b="1" i="1"/>
              <a:t>        </a:t>
            </a:r>
            <a:r>
              <a:rPr lang="en-US" altLang="zh-CN" sz="2400" b="1" i="1"/>
              <a:t>{</a:t>
            </a:r>
            <a:endParaRPr lang="en-US" altLang="zh-CN" sz="2400" b="1" i="1"/>
          </a:p>
          <a:p>
            <a:pPr marL="0" lvl="0" indent="0" eaLnBrk="1" hangingPunct="1">
              <a:spcBef>
                <a:spcPct val="0"/>
              </a:spcBef>
              <a:buNone/>
            </a:pPr>
            <a:r>
              <a:rPr lang="en-US" altLang="zh-CN" sz="2400" b="1" i="1"/>
              <a:t>            PtrToNode P, Tmp;</a:t>
            </a:r>
            <a:endParaRPr lang="en-US" altLang="zh-CN" sz="2400" b="1" i="1"/>
          </a:p>
          <a:p>
            <a:pPr marL="0" lvl="0" indent="0" eaLnBrk="1" hangingPunct="1">
              <a:spcBef>
                <a:spcPct val="0"/>
              </a:spcBef>
              <a:buNone/>
            </a:pPr>
            <a:endParaRPr lang="zh-CN" altLang="en-US" sz="2400" b="1" i="1"/>
          </a:p>
          <a:p>
            <a:pPr marL="0" lvl="0" indent="0" eaLnBrk="1" hangingPunct="1">
              <a:spcBef>
                <a:spcPct val="0"/>
              </a:spcBef>
              <a:buNone/>
            </a:pPr>
            <a:r>
              <a:rPr lang="en-US" altLang="zh-CN" sz="2400" b="1" i="1"/>
              <a:t>	P = L;  </a:t>
            </a:r>
            <a:endParaRPr lang="en-US" altLang="zh-CN" sz="2400" b="1" i="1"/>
          </a:p>
          <a:p>
            <a:pPr marL="0" lvl="0" indent="0" eaLnBrk="1" hangingPunct="1">
              <a:spcBef>
                <a:spcPct val="0"/>
              </a:spcBef>
              <a:buNone/>
            </a:pPr>
            <a:r>
              <a:rPr lang="en-US" altLang="zh-CN" sz="2400" b="1" i="1"/>
              <a:t>	while( P != NULL )</a:t>
            </a:r>
            <a:endParaRPr lang="en-US" altLang="zh-CN" sz="2400" b="1" i="1"/>
          </a:p>
          <a:p>
            <a:pPr marL="0" lvl="0" indent="0" eaLnBrk="1" hangingPunct="1">
              <a:spcBef>
                <a:spcPct val="0"/>
              </a:spcBef>
              <a:buNone/>
            </a:pPr>
            <a:r>
              <a:rPr lang="zh-CN" altLang="en-US" sz="2400" b="1" i="1"/>
              <a:t>            </a:t>
            </a:r>
            <a:r>
              <a:rPr lang="en-US" altLang="zh-CN" sz="2400" b="1" i="1"/>
              <a:t>{</a:t>
            </a:r>
            <a:endParaRPr lang="en-US" altLang="zh-CN" sz="2400" b="1" i="1"/>
          </a:p>
          <a:p>
            <a:pPr marL="0" lvl="0" indent="0" eaLnBrk="1" hangingPunct="1">
              <a:spcBef>
                <a:spcPct val="0"/>
              </a:spcBef>
              <a:buNone/>
            </a:pPr>
            <a:r>
              <a:rPr lang="en-US" altLang="zh-CN" sz="2400" b="1" i="1"/>
              <a:t>		Tmp = P-&gt;Next;</a:t>
            </a:r>
            <a:endParaRPr lang="en-US" altLang="zh-CN" sz="2400" b="1" i="1"/>
          </a:p>
          <a:p>
            <a:pPr marL="0" lvl="0" indent="0" eaLnBrk="1" hangingPunct="1">
              <a:spcBef>
                <a:spcPct val="0"/>
              </a:spcBef>
              <a:buNone/>
            </a:pPr>
            <a:r>
              <a:rPr lang="en-US" altLang="zh-CN" sz="2400" b="1" i="1"/>
              <a:t>		free( P );</a:t>
            </a:r>
            <a:endParaRPr lang="en-US" altLang="zh-CN" sz="2400" b="1" i="1"/>
          </a:p>
          <a:p>
            <a:pPr marL="0" lvl="0" indent="0" eaLnBrk="1" hangingPunct="1">
              <a:spcBef>
                <a:spcPct val="0"/>
              </a:spcBef>
              <a:buNone/>
            </a:pPr>
            <a:r>
              <a:rPr lang="en-US" altLang="zh-CN" sz="2400" b="1" i="1"/>
              <a:t>		P = Tmp;</a:t>
            </a:r>
            <a:endParaRPr lang="en-US" altLang="zh-CN" sz="2400" b="1" i="1"/>
          </a:p>
          <a:p>
            <a:pPr marL="0" lvl="0" indent="0" eaLnBrk="1" hangingPunct="1">
              <a:spcBef>
                <a:spcPct val="0"/>
              </a:spcBef>
              <a:buNone/>
            </a:pPr>
            <a:r>
              <a:rPr lang="zh-CN" altLang="en-US" sz="2400" b="1" i="1"/>
              <a:t>            </a:t>
            </a:r>
            <a:r>
              <a:rPr lang="en-US" altLang="zh-CN" sz="2400" b="1" i="1"/>
              <a:t>}</a:t>
            </a:r>
            <a:endParaRPr lang="en-US" altLang="zh-CN" sz="2400" b="1" i="1"/>
          </a:p>
          <a:p>
            <a:pPr marL="0" lvl="0" indent="0" eaLnBrk="1" hangingPunct="1">
              <a:spcBef>
                <a:spcPct val="0"/>
              </a:spcBef>
              <a:buNone/>
            </a:pPr>
            <a:r>
              <a:rPr lang="zh-CN" altLang="en-US" sz="2400" b="1" i="1"/>
              <a:t>        </a:t>
            </a:r>
            <a:r>
              <a:rPr lang="en-US" altLang="zh-CN" sz="2400" b="1" i="1"/>
              <a:t>}</a:t>
            </a:r>
            <a:endParaRPr lang="zh-CN" altLang="en-US" sz="2400" b="1" i="1"/>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3249" name="标题 1"/>
          <p:cNvSpPr>
            <a:spLocks noGrp="1"/>
          </p:cNvSpPr>
          <p:nvPr>
            <p:ph type="title"/>
          </p:nvPr>
        </p:nvSpPr>
        <p:spPr>
          <a:xfrm>
            <a:off x="685800" y="19050"/>
            <a:ext cx="7772400" cy="1143000"/>
          </a:xfrm>
          <a:ln/>
        </p:spPr>
        <p:txBody>
          <a:bodyPr vert="horz" wrap="square" lIns="91440" tIns="45720" rIns="91440" bIns="45720" anchor="ctr" anchorCtr="0"/>
          <a:p>
            <a:r>
              <a:rPr lang="en-US" altLang="zh-CN"/>
              <a:t>doubly linked lists</a:t>
            </a:r>
            <a:endParaRPr lang="zh-CN" altLang="en-US"/>
          </a:p>
        </p:txBody>
      </p:sp>
      <p:sp>
        <p:nvSpPr>
          <p:cNvPr id="3" name="内容占位符 2"/>
          <p:cNvSpPr>
            <a:spLocks noGrp="1"/>
          </p:cNvSpPr>
          <p:nvPr>
            <p:ph idx="1"/>
          </p:nvPr>
        </p:nvSpPr>
        <p:spPr>
          <a:xfrm>
            <a:off x="628650" y="1162050"/>
            <a:ext cx="7886700" cy="4022725"/>
          </a:xfrm>
          <a:ln/>
        </p:spPr>
        <p:txBody>
          <a:bodyPr vert="horz" wrap="square" lIns="91440" tIns="45720" rIns="91440" bIns="45720" anchor="t" anchorCtr="0"/>
          <a:p>
            <a:r>
              <a:rPr lang="en-US" altLang="zh-CN"/>
              <a:t>a doubly linked list with header and tail nodes</a:t>
            </a:r>
            <a:endParaRPr lang="en-US" altLang="zh-CN"/>
          </a:p>
          <a:p>
            <a:pPr lvl="1"/>
            <a:endParaRPr lang="en-US" altLang="zh-CN"/>
          </a:p>
          <a:p>
            <a:pPr lvl="1"/>
            <a:endParaRPr lang="en-US" altLang="zh-CN"/>
          </a:p>
          <a:p>
            <a:pPr lvl="1"/>
            <a:endParaRPr lang="en-US" altLang="zh-CN"/>
          </a:p>
          <a:p>
            <a:pPr lvl="1"/>
            <a:endParaRPr lang="en-US" altLang="zh-CN"/>
          </a:p>
          <a:p>
            <a:r>
              <a:rPr lang="en-US" altLang="zh-CN"/>
              <a:t>an empty doubly linked list with header and tail nodes</a:t>
            </a:r>
            <a:endParaRPr lang="zh-CN" altLang="en-US"/>
          </a:p>
        </p:txBody>
      </p:sp>
      <p:sp>
        <p:nvSpPr>
          <p:cNvPr id="7" name="矩形 6"/>
          <p:cNvSpPr>
            <a:spLocks noRot="1" noChangeAspect="1" noMove="1" noResize="1" noEditPoints="1" noAdjustHandles="1" noChangeArrowheads="1" noChangeShapeType="1" noTextEdit="1"/>
          </p:cNvSpPr>
          <p:nvPr/>
        </p:nvSpPr>
        <p:spPr>
          <a:xfrm>
            <a:off x="1547701" y="2272044"/>
            <a:ext cx="512990" cy="444233"/>
          </a:xfrm>
          <a:prstGeom prst="rect">
            <a:avLst/>
          </a:prstGeom>
          <a:blipFill>
            <a:blip r:embed="rId1"/>
            <a:stretch>
              <a:fillRect/>
            </a:stretch>
          </a:blipFill>
          <a:ln>
            <a:solidFill>
              <a:schemeClr val="tx1"/>
            </a:solidFill>
          </a:ln>
        </p:spPr>
        <p:txBody>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2400" b="0" i="1" u="none" strike="noStrike" kern="1200" cap="none" spc="0" normalizeH="0" baseline="0" noProof="0">
                <a:ln>
                  <a:noFill/>
                </a:ln>
                <a:noFill/>
                <a:effectLst/>
                <a:uLnTx/>
                <a:uFillTx/>
                <a:latin typeface="Times New Roman" panose="02020603050405020304" pitchFamily="18" charset="0"/>
                <a:ea typeface="宋体" panose="02010600030101010101" pitchFamily="2" charset="-122"/>
                <a:cs typeface="+mn-cs"/>
              </a:rPr>
              <a:t> </a:t>
            </a:r>
            <a:endParaRPr kumimoji="0" lang="zh-CN" altLang="en-US" sz="2400" b="0" i="1" u="none" strike="noStrike" kern="1200" cap="none" spc="0" normalizeH="0" baseline="0" noProof="0">
              <a:ln>
                <a:noFill/>
              </a:ln>
              <a:noFill/>
              <a:effectLst/>
              <a:uLnTx/>
              <a:uFillTx/>
              <a:latin typeface="Times New Roman" panose="02020603050405020304" pitchFamily="18" charset="0"/>
              <a:ea typeface="宋体" panose="02010600030101010101" pitchFamily="2" charset="-122"/>
              <a:cs typeface="+mn-cs"/>
            </a:endParaRPr>
          </a:p>
        </p:txBody>
      </p:sp>
      <p:sp>
        <p:nvSpPr>
          <p:cNvPr id="8" name="矩形 7"/>
          <p:cNvSpPr/>
          <p:nvPr/>
        </p:nvSpPr>
        <p:spPr>
          <a:xfrm>
            <a:off x="2060575" y="2271713"/>
            <a:ext cx="239713" cy="4445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1" lang="zh-CN" altLang="en-US" sz="1800" b="0" i="1" u="none" strike="noStrike" kern="1200" cap="none" spc="0" normalizeH="0" baseline="0" noProof="0">
              <a:ln>
                <a:noFill/>
              </a:ln>
              <a:solidFill>
                <a:schemeClr val="lt1"/>
              </a:solidFill>
              <a:effectLst/>
              <a:uLnTx/>
              <a:uFillTx/>
              <a:latin typeface="+mn-lt"/>
              <a:ea typeface="+mn-ea"/>
              <a:cs typeface="+mn-cs"/>
            </a:endParaRPr>
          </a:p>
        </p:txBody>
      </p:sp>
      <p:cxnSp>
        <p:nvCxnSpPr>
          <p:cNvPr id="6" name="直线箭头连接符 5"/>
          <p:cNvCxnSpPr/>
          <p:nvPr/>
        </p:nvCxnSpPr>
        <p:spPr>
          <a:xfrm>
            <a:off x="2181225" y="2398713"/>
            <a:ext cx="48101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矩形 33"/>
          <p:cNvSpPr/>
          <p:nvPr/>
        </p:nvSpPr>
        <p:spPr>
          <a:xfrm>
            <a:off x="1308100" y="2271713"/>
            <a:ext cx="239713" cy="4445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1" lang="zh-CN" altLang="en-US" sz="1800" b="0" i="1" u="none" strike="noStrike" kern="1200" cap="none" spc="0" normalizeH="0" baseline="0" noProof="0">
              <a:ln>
                <a:noFill/>
              </a:ln>
              <a:solidFill>
                <a:schemeClr val="lt1"/>
              </a:solidFill>
              <a:effectLst/>
              <a:uLnTx/>
              <a:uFillTx/>
              <a:latin typeface="+mn-lt"/>
              <a:ea typeface="+mn-ea"/>
              <a:cs typeface="+mn-cs"/>
            </a:endParaRPr>
          </a:p>
        </p:txBody>
      </p:sp>
      <p:sp>
        <p:nvSpPr>
          <p:cNvPr id="43" name="矩形 42"/>
          <p:cNvSpPr>
            <a:spLocks noRot="1" noChangeAspect="1" noMove="1" noResize="1" noEditPoints="1" noAdjustHandles="1" noChangeArrowheads="1" noChangeShapeType="1" noTextEdit="1"/>
          </p:cNvSpPr>
          <p:nvPr/>
        </p:nvSpPr>
        <p:spPr>
          <a:xfrm>
            <a:off x="2901612" y="2272044"/>
            <a:ext cx="512990" cy="444233"/>
          </a:xfrm>
          <a:prstGeom prst="rect">
            <a:avLst/>
          </a:prstGeom>
          <a:blipFill>
            <a:blip r:embed="rId2"/>
            <a:stretch>
              <a:fillRect/>
            </a:stretch>
          </a:blipFill>
          <a:ln>
            <a:solidFill>
              <a:schemeClr val="tx1"/>
            </a:solidFill>
          </a:ln>
        </p:spPr>
        <p:txBody>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2400" b="0" i="1" u="none" strike="noStrike" kern="1200" cap="none" spc="0" normalizeH="0" baseline="0" noProof="0">
                <a:ln>
                  <a:noFill/>
                </a:ln>
                <a:noFill/>
                <a:effectLst/>
                <a:uLnTx/>
                <a:uFillTx/>
                <a:latin typeface="Times New Roman" panose="02020603050405020304" pitchFamily="18" charset="0"/>
                <a:ea typeface="宋体" panose="02010600030101010101" pitchFamily="2" charset="-122"/>
                <a:cs typeface="+mn-cs"/>
              </a:rPr>
              <a:t> </a:t>
            </a:r>
            <a:endParaRPr kumimoji="0" lang="zh-CN" altLang="en-US" sz="2400" b="0" i="1" u="none" strike="noStrike" kern="1200" cap="none" spc="0" normalizeH="0" baseline="0" noProof="0">
              <a:ln>
                <a:noFill/>
              </a:ln>
              <a:noFill/>
              <a:effectLst/>
              <a:uLnTx/>
              <a:uFillTx/>
              <a:latin typeface="Times New Roman" panose="02020603050405020304" pitchFamily="18" charset="0"/>
              <a:ea typeface="宋体" panose="02010600030101010101" pitchFamily="2" charset="-122"/>
              <a:cs typeface="+mn-cs"/>
            </a:endParaRPr>
          </a:p>
        </p:txBody>
      </p:sp>
      <p:sp>
        <p:nvSpPr>
          <p:cNvPr id="44" name="矩形 43"/>
          <p:cNvSpPr/>
          <p:nvPr/>
        </p:nvSpPr>
        <p:spPr>
          <a:xfrm>
            <a:off x="3414713" y="2271713"/>
            <a:ext cx="239713" cy="4445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1" lang="zh-CN" altLang="en-US" sz="1800" b="0" i="1" u="none" strike="noStrike" kern="1200" cap="none" spc="0" normalizeH="0" baseline="0" noProof="0">
              <a:ln>
                <a:noFill/>
              </a:ln>
              <a:solidFill>
                <a:schemeClr val="lt1"/>
              </a:solidFill>
              <a:effectLst/>
              <a:uLnTx/>
              <a:uFillTx/>
              <a:latin typeface="+mn-lt"/>
              <a:ea typeface="+mn-ea"/>
              <a:cs typeface="+mn-cs"/>
            </a:endParaRPr>
          </a:p>
        </p:txBody>
      </p:sp>
      <p:cxnSp>
        <p:nvCxnSpPr>
          <p:cNvPr id="45" name="直线箭头连接符 44"/>
          <p:cNvCxnSpPr/>
          <p:nvPr/>
        </p:nvCxnSpPr>
        <p:spPr>
          <a:xfrm>
            <a:off x="3533775" y="2398713"/>
            <a:ext cx="48260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矩形 45"/>
          <p:cNvSpPr/>
          <p:nvPr/>
        </p:nvSpPr>
        <p:spPr>
          <a:xfrm>
            <a:off x="2662238" y="2271713"/>
            <a:ext cx="239713" cy="4445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1" lang="zh-CN" altLang="en-US" sz="1800" b="0" i="1" u="none" strike="noStrike" kern="1200" cap="none" spc="0" normalizeH="0" baseline="0" noProof="0">
              <a:ln>
                <a:noFill/>
              </a:ln>
              <a:solidFill>
                <a:schemeClr val="lt1"/>
              </a:solidFill>
              <a:effectLst/>
              <a:uLnTx/>
              <a:uFillTx/>
              <a:latin typeface="+mn-lt"/>
              <a:ea typeface="+mn-ea"/>
              <a:cs typeface="+mn-cs"/>
            </a:endParaRPr>
          </a:p>
        </p:txBody>
      </p:sp>
      <p:cxnSp>
        <p:nvCxnSpPr>
          <p:cNvPr id="47" name="直线箭头连接符 46"/>
          <p:cNvCxnSpPr/>
          <p:nvPr/>
        </p:nvCxnSpPr>
        <p:spPr>
          <a:xfrm rot="10800000">
            <a:off x="2300288" y="2573338"/>
            <a:ext cx="48101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矩形 48"/>
          <p:cNvSpPr>
            <a:spLocks noRot="1" noChangeAspect="1" noMove="1" noResize="1" noEditPoints="1" noAdjustHandles="1" noChangeArrowheads="1" noChangeShapeType="1" noTextEdit="1"/>
          </p:cNvSpPr>
          <p:nvPr/>
        </p:nvSpPr>
        <p:spPr>
          <a:xfrm>
            <a:off x="4246599" y="2272044"/>
            <a:ext cx="512990" cy="444233"/>
          </a:xfrm>
          <a:prstGeom prst="rect">
            <a:avLst/>
          </a:prstGeom>
          <a:blipFill>
            <a:blip r:embed="rId3"/>
            <a:stretch>
              <a:fillRect/>
            </a:stretch>
          </a:blipFill>
          <a:ln>
            <a:solidFill>
              <a:schemeClr val="tx1"/>
            </a:solidFill>
          </a:ln>
        </p:spPr>
        <p:txBody>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2400" b="0" i="1" u="none" strike="noStrike" kern="1200" cap="none" spc="0" normalizeH="0" baseline="0" noProof="0">
                <a:ln>
                  <a:noFill/>
                </a:ln>
                <a:noFill/>
                <a:effectLst/>
                <a:uLnTx/>
                <a:uFillTx/>
                <a:latin typeface="Times New Roman" panose="02020603050405020304" pitchFamily="18" charset="0"/>
                <a:ea typeface="宋体" panose="02010600030101010101" pitchFamily="2" charset="-122"/>
                <a:cs typeface="+mn-cs"/>
              </a:rPr>
              <a:t> </a:t>
            </a:r>
            <a:endParaRPr kumimoji="0" lang="zh-CN" altLang="en-US" sz="2400" b="0" i="1" u="none" strike="noStrike" kern="1200" cap="none" spc="0" normalizeH="0" baseline="0" noProof="0">
              <a:ln>
                <a:noFill/>
              </a:ln>
              <a:noFill/>
              <a:effectLst/>
              <a:uLnTx/>
              <a:uFillTx/>
              <a:latin typeface="Times New Roman" panose="02020603050405020304" pitchFamily="18" charset="0"/>
              <a:ea typeface="宋体" panose="02010600030101010101" pitchFamily="2" charset="-122"/>
              <a:cs typeface="+mn-cs"/>
            </a:endParaRPr>
          </a:p>
        </p:txBody>
      </p:sp>
      <p:sp>
        <p:nvSpPr>
          <p:cNvPr id="50" name="矩形 49"/>
          <p:cNvSpPr/>
          <p:nvPr/>
        </p:nvSpPr>
        <p:spPr>
          <a:xfrm>
            <a:off x="4759325" y="2271713"/>
            <a:ext cx="239713" cy="4445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1" lang="zh-CN" altLang="en-US" sz="1800" b="0" i="1" u="none" strike="noStrike" kern="1200" cap="none" spc="0" normalizeH="0" baseline="0" noProof="0">
              <a:ln>
                <a:noFill/>
              </a:ln>
              <a:solidFill>
                <a:schemeClr val="lt1"/>
              </a:solidFill>
              <a:effectLst/>
              <a:uLnTx/>
              <a:uFillTx/>
              <a:latin typeface="+mn-lt"/>
              <a:ea typeface="+mn-ea"/>
              <a:cs typeface="+mn-cs"/>
            </a:endParaRPr>
          </a:p>
        </p:txBody>
      </p:sp>
      <p:cxnSp>
        <p:nvCxnSpPr>
          <p:cNvPr id="51" name="直线箭头连接符 50"/>
          <p:cNvCxnSpPr/>
          <p:nvPr/>
        </p:nvCxnSpPr>
        <p:spPr>
          <a:xfrm>
            <a:off x="4879975" y="2398713"/>
            <a:ext cx="48101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2" name="矩形 51"/>
          <p:cNvSpPr/>
          <p:nvPr/>
        </p:nvSpPr>
        <p:spPr>
          <a:xfrm>
            <a:off x="4006850" y="2271713"/>
            <a:ext cx="239713" cy="4445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1" lang="zh-CN" altLang="en-US" sz="1800" b="0" i="1" u="none" strike="noStrike" kern="1200" cap="none" spc="0" normalizeH="0" baseline="0" noProof="0">
              <a:ln>
                <a:noFill/>
              </a:ln>
              <a:solidFill>
                <a:schemeClr val="lt1"/>
              </a:solidFill>
              <a:effectLst/>
              <a:uLnTx/>
              <a:uFillTx/>
              <a:latin typeface="+mn-lt"/>
              <a:ea typeface="+mn-ea"/>
              <a:cs typeface="+mn-cs"/>
            </a:endParaRPr>
          </a:p>
        </p:txBody>
      </p:sp>
      <p:cxnSp>
        <p:nvCxnSpPr>
          <p:cNvPr id="53" name="直线箭头连接符 52"/>
          <p:cNvCxnSpPr/>
          <p:nvPr/>
        </p:nvCxnSpPr>
        <p:spPr>
          <a:xfrm rot="10800000">
            <a:off x="3644900" y="2573338"/>
            <a:ext cx="48260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5" name="矩形 54"/>
          <p:cNvSpPr>
            <a:spLocks noRot="1" noChangeAspect="1" noMove="1" noResize="1" noEditPoints="1" noAdjustHandles="1" noChangeArrowheads="1" noChangeShapeType="1" noTextEdit="1"/>
          </p:cNvSpPr>
          <p:nvPr/>
        </p:nvSpPr>
        <p:spPr>
          <a:xfrm>
            <a:off x="5600509" y="2272044"/>
            <a:ext cx="512990" cy="444233"/>
          </a:xfrm>
          <a:prstGeom prst="rect">
            <a:avLst/>
          </a:prstGeom>
          <a:blipFill>
            <a:blip r:embed="rId4"/>
            <a:stretch>
              <a:fillRect/>
            </a:stretch>
          </a:blipFill>
          <a:ln>
            <a:solidFill>
              <a:schemeClr val="tx1"/>
            </a:solidFill>
          </a:ln>
        </p:spPr>
        <p:txBody>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2400" b="0" i="1" u="none" strike="noStrike" kern="1200" cap="none" spc="0" normalizeH="0" baseline="0" noProof="0">
                <a:ln>
                  <a:noFill/>
                </a:ln>
                <a:noFill/>
                <a:effectLst/>
                <a:uLnTx/>
                <a:uFillTx/>
                <a:latin typeface="Times New Roman" panose="02020603050405020304" pitchFamily="18" charset="0"/>
                <a:ea typeface="宋体" panose="02010600030101010101" pitchFamily="2" charset="-122"/>
                <a:cs typeface="+mn-cs"/>
              </a:rPr>
              <a:t> </a:t>
            </a:r>
            <a:endParaRPr kumimoji="0" lang="zh-CN" altLang="en-US" sz="2400" b="0" i="1" u="none" strike="noStrike" kern="1200" cap="none" spc="0" normalizeH="0" baseline="0" noProof="0">
              <a:ln>
                <a:noFill/>
              </a:ln>
              <a:noFill/>
              <a:effectLst/>
              <a:uLnTx/>
              <a:uFillTx/>
              <a:latin typeface="Times New Roman" panose="02020603050405020304" pitchFamily="18" charset="0"/>
              <a:ea typeface="宋体" panose="02010600030101010101" pitchFamily="2" charset="-122"/>
              <a:cs typeface="+mn-cs"/>
            </a:endParaRPr>
          </a:p>
        </p:txBody>
      </p:sp>
      <p:sp>
        <p:nvSpPr>
          <p:cNvPr id="56" name="矩形 55"/>
          <p:cNvSpPr/>
          <p:nvPr/>
        </p:nvSpPr>
        <p:spPr>
          <a:xfrm>
            <a:off x="6113463" y="2271713"/>
            <a:ext cx="239713" cy="4445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1" lang="zh-CN" altLang="en-US" sz="1800" b="0" i="1" u="none" strike="noStrike" kern="1200" cap="none" spc="0" normalizeH="0" baseline="0" noProof="0">
              <a:ln>
                <a:noFill/>
              </a:ln>
              <a:solidFill>
                <a:schemeClr val="lt1"/>
              </a:solidFill>
              <a:effectLst/>
              <a:uLnTx/>
              <a:uFillTx/>
              <a:latin typeface="+mn-lt"/>
              <a:ea typeface="+mn-ea"/>
              <a:cs typeface="+mn-cs"/>
            </a:endParaRPr>
          </a:p>
        </p:txBody>
      </p:sp>
      <p:cxnSp>
        <p:nvCxnSpPr>
          <p:cNvPr id="57" name="直线箭头连接符 56"/>
          <p:cNvCxnSpPr/>
          <p:nvPr/>
        </p:nvCxnSpPr>
        <p:spPr>
          <a:xfrm>
            <a:off x="6232525" y="2398713"/>
            <a:ext cx="48260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8" name="矩形 57"/>
          <p:cNvSpPr/>
          <p:nvPr/>
        </p:nvSpPr>
        <p:spPr>
          <a:xfrm>
            <a:off x="5360988" y="2271713"/>
            <a:ext cx="239713" cy="4445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1" lang="zh-CN" altLang="en-US" sz="1800" b="0" i="1" u="none" strike="noStrike" kern="1200" cap="none" spc="0" normalizeH="0" baseline="0" noProof="0">
              <a:ln>
                <a:noFill/>
              </a:ln>
              <a:solidFill>
                <a:schemeClr val="lt1"/>
              </a:solidFill>
              <a:effectLst/>
              <a:uLnTx/>
              <a:uFillTx/>
              <a:latin typeface="+mn-lt"/>
              <a:ea typeface="+mn-ea"/>
              <a:cs typeface="+mn-cs"/>
            </a:endParaRPr>
          </a:p>
        </p:txBody>
      </p:sp>
      <p:cxnSp>
        <p:nvCxnSpPr>
          <p:cNvPr id="59" name="直线箭头连接符 58"/>
          <p:cNvCxnSpPr/>
          <p:nvPr/>
        </p:nvCxnSpPr>
        <p:spPr>
          <a:xfrm rot="10800000">
            <a:off x="4999038" y="2573338"/>
            <a:ext cx="48101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1" name="矩形 60"/>
          <p:cNvSpPr>
            <a:spLocks noRot="1" noChangeAspect="1" noMove="1" noResize="1" noEditPoints="1" noAdjustHandles="1" noChangeArrowheads="1" noChangeShapeType="1" noTextEdit="1"/>
          </p:cNvSpPr>
          <p:nvPr/>
        </p:nvSpPr>
        <p:spPr>
          <a:xfrm>
            <a:off x="6954420" y="2272044"/>
            <a:ext cx="512990" cy="444233"/>
          </a:xfrm>
          <a:prstGeom prst="rect">
            <a:avLst/>
          </a:prstGeom>
          <a:blipFill>
            <a:blip r:embed="rId5"/>
            <a:stretch>
              <a:fillRect/>
            </a:stretch>
          </a:blipFill>
          <a:ln>
            <a:solidFill>
              <a:schemeClr val="tx1"/>
            </a:solidFill>
          </a:ln>
        </p:spPr>
        <p:txBody>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2400" b="0" i="1" u="none" strike="noStrike" kern="1200" cap="none" spc="0" normalizeH="0" baseline="0" noProof="0">
                <a:ln>
                  <a:noFill/>
                </a:ln>
                <a:noFill/>
                <a:effectLst/>
                <a:uLnTx/>
                <a:uFillTx/>
                <a:latin typeface="Times New Roman" panose="02020603050405020304" pitchFamily="18" charset="0"/>
                <a:ea typeface="宋体" panose="02010600030101010101" pitchFamily="2" charset="-122"/>
                <a:cs typeface="+mn-cs"/>
              </a:rPr>
              <a:t> </a:t>
            </a:r>
            <a:endParaRPr kumimoji="0" lang="zh-CN" altLang="en-US" sz="2400" b="0" i="1" u="none" strike="noStrike" kern="1200" cap="none" spc="0" normalizeH="0" baseline="0" noProof="0">
              <a:ln>
                <a:noFill/>
              </a:ln>
              <a:noFill/>
              <a:effectLst/>
              <a:uLnTx/>
              <a:uFillTx/>
              <a:latin typeface="Times New Roman" panose="02020603050405020304" pitchFamily="18" charset="0"/>
              <a:ea typeface="宋体" panose="02010600030101010101" pitchFamily="2" charset="-122"/>
              <a:cs typeface="+mn-cs"/>
            </a:endParaRPr>
          </a:p>
        </p:txBody>
      </p:sp>
      <p:sp>
        <p:nvSpPr>
          <p:cNvPr id="62" name="矩形 61"/>
          <p:cNvSpPr/>
          <p:nvPr/>
        </p:nvSpPr>
        <p:spPr>
          <a:xfrm>
            <a:off x="7467600" y="2271713"/>
            <a:ext cx="239713" cy="4445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1" lang="zh-CN" altLang="en-US" sz="1800" b="0" i="1" u="none" strike="noStrike" kern="1200" cap="none" spc="0" normalizeH="0" baseline="0" noProof="0">
              <a:ln>
                <a:noFill/>
              </a:ln>
              <a:solidFill>
                <a:schemeClr val="lt1"/>
              </a:solidFill>
              <a:effectLst/>
              <a:uLnTx/>
              <a:uFillTx/>
              <a:latin typeface="+mn-lt"/>
              <a:ea typeface="+mn-ea"/>
              <a:cs typeface="+mn-cs"/>
            </a:endParaRPr>
          </a:p>
        </p:txBody>
      </p:sp>
      <p:sp>
        <p:nvSpPr>
          <p:cNvPr id="64" name="矩形 63"/>
          <p:cNvSpPr/>
          <p:nvPr/>
        </p:nvSpPr>
        <p:spPr>
          <a:xfrm>
            <a:off x="6715125" y="2271713"/>
            <a:ext cx="239713" cy="4445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1" lang="zh-CN" altLang="en-US" sz="1800" b="0" i="1" u="none" strike="noStrike" kern="1200" cap="none" spc="0" normalizeH="0" baseline="0" noProof="0">
              <a:ln>
                <a:noFill/>
              </a:ln>
              <a:solidFill>
                <a:schemeClr val="lt1"/>
              </a:solidFill>
              <a:effectLst/>
              <a:uLnTx/>
              <a:uFillTx/>
              <a:latin typeface="+mn-lt"/>
              <a:ea typeface="+mn-ea"/>
              <a:cs typeface="+mn-cs"/>
            </a:endParaRPr>
          </a:p>
        </p:txBody>
      </p:sp>
      <p:cxnSp>
        <p:nvCxnSpPr>
          <p:cNvPr id="65" name="直线箭头连接符 64"/>
          <p:cNvCxnSpPr/>
          <p:nvPr/>
        </p:nvCxnSpPr>
        <p:spPr>
          <a:xfrm rot="10800000">
            <a:off x="6353175" y="2573338"/>
            <a:ext cx="48101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53274" name="组合 65"/>
          <p:cNvGrpSpPr/>
          <p:nvPr/>
        </p:nvGrpSpPr>
        <p:grpSpPr>
          <a:xfrm>
            <a:off x="7586663" y="2493963"/>
            <a:ext cx="536575" cy="136525"/>
            <a:chOff x="8882743" y="2786179"/>
            <a:chExt cx="714828" cy="181991"/>
          </a:xfrm>
        </p:grpSpPr>
        <p:cxnSp>
          <p:nvCxnSpPr>
            <p:cNvPr id="67" name="直线箭头连接符 66"/>
            <p:cNvCxnSpPr/>
            <p:nvPr/>
          </p:nvCxnSpPr>
          <p:spPr>
            <a:xfrm>
              <a:off x="8882743" y="2788295"/>
              <a:ext cx="642922" cy="0"/>
            </a:xfrm>
            <a:prstGeom prst="straightConnector1">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68" name="直线连接符 67"/>
            <p:cNvCxnSpPr/>
            <p:nvPr/>
          </p:nvCxnSpPr>
          <p:spPr>
            <a:xfrm>
              <a:off x="9521435" y="2786179"/>
              <a:ext cx="0" cy="13120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直线连接符 68"/>
            <p:cNvCxnSpPr/>
            <p:nvPr/>
          </p:nvCxnSpPr>
          <p:spPr>
            <a:xfrm>
              <a:off x="9445300" y="2917382"/>
              <a:ext cx="15227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直线连接符 69"/>
            <p:cNvCxnSpPr/>
            <p:nvPr/>
          </p:nvCxnSpPr>
          <p:spPr>
            <a:xfrm>
              <a:off x="9474908" y="2968170"/>
              <a:ext cx="8459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71" name="组合 70"/>
          <p:cNvGrpSpPr/>
          <p:nvPr/>
        </p:nvGrpSpPr>
        <p:grpSpPr>
          <a:xfrm flipH="1">
            <a:off x="906463" y="2493963"/>
            <a:ext cx="534987" cy="136525"/>
            <a:chOff x="8882743" y="2786179"/>
            <a:chExt cx="714828" cy="181991"/>
          </a:xfrm>
        </p:grpSpPr>
        <p:cxnSp>
          <p:nvCxnSpPr>
            <p:cNvPr id="72" name="直线箭头连接符 71"/>
            <p:cNvCxnSpPr/>
            <p:nvPr/>
          </p:nvCxnSpPr>
          <p:spPr>
            <a:xfrm>
              <a:off x="8882743" y="2788295"/>
              <a:ext cx="642709" cy="0"/>
            </a:xfrm>
            <a:prstGeom prst="straightConnector1">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73" name="直线连接符 72"/>
            <p:cNvCxnSpPr/>
            <p:nvPr/>
          </p:nvCxnSpPr>
          <p:spPr>
            <a:xfrm>
              <a:off x="9521209" y="2786179"/>
              <a:ext cx="0" cy="13120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直线连接符 73"/>
            <p:cNvCxnSpPr/>
            <p:nvPr/>
          </p:nvCxnSpPr>
          <p:spPr>
            <a:xfrm>
              <a:off x="9444848" y="2917382"/>
              <a:ext cx="15272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直线连接符 74"/>
            <p:cNvCxnSpPr/>
            <p:nvPr/>
          </p:nvCxnSpPr>
          <p:spPr>
            <a:xfrm>
              <a:off x="9476666" y="2968170"/>
              <a:ext cx="827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76" name="矩形 75"/>
          <p:cNvSpPr>
            <a:spLocks noRot="1" noChangeAspect="1" noMove="1" noResize="1" noEditPoints="1" noAdjustHandles="1" noChangeArrowheads="1" noChangeShapeType="1" noTextEdit="1"/>
          </p:cNvSpPr>
          <p:nvPr/>
        </p:nvSpPr>
        <p:spPr>
          <a:xfrm>
            <a:off x="2911665" y="3619196"/>
            <a:ext cx="512990" cy="444233"/>
          </a:xfrm>
          <a:prstGeom prst="rect">
            <a:avLst/>
          </a:prstGeom>
          <a:blipFill>
            <a:blip r:embed="rId6"/>
            <a:stretch>
              <a:fillRect/>
            </a:stretch>
          </a:blipFill>
          <a:ln>
            <a:solidFill>
              <a:schemeClr val="tx1"/>
            </a:solidFill>
          </a:ln>
        </p:spPr>
        <p:txBody>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2400" b="0" i="1" u="none" strike="noStrike" kern="1200" cap="none" spc="0" normalizeH="0" baseline="0" noProof="0">
                <a:ln>
                  <a:noFill/>
                </a:ln>
                <a:noFill/>
                <a:effectLst/>
                <a:uLnTx/>
                <a:uFillTx/>
                <a:latin typeface="Times New Roman" panose="02020603050405020304" pitchFamily="18" charset="0"/>
                <a:ea typeface="宋体" panose="02010600030101010101" pitchFamily="2" charset="-122"/>
                <a:cs typeface="+mn-cs"/>
              </a:rPr>
              <a:t> </a:t>
            </a:r>
            <a:endParaRPr kumimoji="0" lang="zh-CN" altLang="en-US" sz="2400" b="0" i="1" u="none" strike="noStrike" kern="1200" cap="none" spc="0" normalizeH="0" baseline="0" noProof="0">
              <a:ln>
                <a:noFill/>
              </a:ln>
              <a:noFill/>
              <a:effectLst/>
              <a:uLnTx/>
              <a:uFillTx/>
              <a:latin typeface="Times New Roman" panose="02020603050405020304" pitchFamily="18" charset="0"/>
              <a:ea typeface="宋体" panose="02010600030101010101" pitchFamily="2" charset="-122"/>
              <a:cs typeface="+mn-cs"/>
            </a:endParaRPr>
          </a:p>
        </p:txBody>
      </p:sp>
      <p:sp>
        <p:nvSpPr>
          <p:cNvPr id="77" name="矩形 76"/>
          <p:cNvSpPr/>
          <p:nvPr/>
        </p:nvSpPr>
        <p:spPr>
          <a:xfrm>
            <a:off x="3424238" y="3619500"/>
            <a:ext cx="239713" cy="4445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1" lang="zh-CN" altLang="en-US" sz="1800" b="0" i="1" u="none" strike="noStrike" kern="1200" cap="none" spc="0" normalizeH="0" baseline="0" noProof="0">
              <a:ln>
                <a:noFill/>
              </a:ln>
              <a:solidFill>
                <a:schemeClr val="lt1"/>
              </a:solidFill>
              <a:effectLst/>
              <a:uLnTx/>
              <a:uFillTx/>
              <a:latin typeface="+mn-lt"/>
              <a:ea typeface="+mn-ea"/>
              <a:cs typeface="+mn-cs"/>
            </a:endParaRPr>
          </a:p>
        </p:txBody>
      </p:sp>
      <p:cxnSp>
        <p:nvCxnSpPr>
          <p:cNvPr id="78" name="直线箭头连接符 77"/>
          <p:cNvCxnSpPr/>
          <p:nvPr/>
        </p:nvCxnSpPr>
        <p:spPr>
          <a:xfrm>
            <a:off x="3544888" y="3744913"/>
            <a:ext cx="48101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9" name="矩形 78"/>
          <p:cNvSpPr/>
          <p:nvPr/>
        </p:nvSpPr>
        <p:spPr>
          <a:xfrm>
            <a:off x="2671763" y="3619500"/>
            <a:ext cx="239713" cy="4445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1" lang="zh-CN" altLang="en-US" sz="1800" b="0" i="1" u="none" strike="noStrike" kern="1200" cap="none" spc="0" normalizeH="0" baseline="0" noProof="0">
              <a:ln>
                <a:noFill/>
              </a:ln>
              <a:solidFill>
                <a:schemeClr val="lt1"/>
              </a:solidFill>
              <a:effectLst/>
              <a:uLnTx/>
              <a:uFillTx/>
              <a:latin typeface="+mn-lt"/>
              <a:ea typeface="+mn-ea"/>
              <a:cs typeface="+mn-cs"/>
            </a:endParaRPr>
          </a:p>
        </p:txBody>
      </p:sp>
      <p:sp>
        <p:nvSpPr>
          <p:cNvPr id="98" name="矩形 97"/>
          <p:cNvSpPr>
            <a:spLocks noRot="1" noChangeAspect="1" noMove="1" noResize="1" noEditPoints="1" noAdjustHandles="1" noChangeArrowheads="1" noChangeShapeType="1" noTextEdit="1"/>
          </p:cNvSpPr>
          <p:nvPr/>
        </p:nvSpPr>
        <p:spPr>
          <a:xfrm>
            <a:off x="4284802" y="3619196"/>
            <a:ext cx="512990" cy="444233"/>
          </a:xfrm>
          <a:prstGeom prst="rect">
            <a:avLst/>
          </a:prstGeom>
          <a:blipFill>
            <a:blip r:embed="rId7"/>
            <a:stretch>
              <a:fillRect/>
            </a:stretch>
          </a:blipFill>
          <a:ln>
            <a:solidFill>
              <a:schemeClr val="tx1"/>
            </a:solidFill>
          </a:ln>
        </p:spPr>
        <p:txBody>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2400" b="0" i="1" u="none" strike="noStrike" kern="1200" cap="none" spc="0" normalizeH="0" baseline="0" noProof="0">
                <a:ln>
                  <a:noFill/>
                </a:ln>
                <a:noFill/>
                <a:effectLst/>
                <a:uLnTx/>
                <a:uFillTx/>
                <a:latin typeface="Times New Roman" panose="02020603050405020304" pitchFamily="18" charset="0"/>
                <a:ea typeface="宋体" panose="02010600030101010101" pitchFamily="2" charset="-122"/>
                <a:cs typeface="+mn-cs"/>
              </a:rPr>
              <a:t> </a:t>
            </a:r>
            <a:endParaRPr kumimoji="0" lang="zh-CN" altLang="en-US" sz="2400" b="0" i="1" u="none" strike="noStrike" kern="1200" cap="none" spc="0" normalizeH="0" baseline="0" noProof="0">
              <a:ln>
                <a:noFill/>
              </a:ln>
              <a:noFill/>
              <a:effectLst/>
              <a:uLnTx/>
              <a:uFillTx/>
              <a:latin typeface="Times New Roman" panose="02020603050405020304" pitchFamily="18" charset="0"/>
              <a:ea typeface="宋体" panose="02010600030101010101" pitchFamily="2" charset="-122"/>
              <a:cs typeface="+mn-cs"/>
            </a:endParaRPr>
          </a:p>
        </p:txBody>
      </p:sp>
      <p:sp>
        <p:nvSpPr>
          <p:cNvPr id="99" name="矩形 98"/>
          <p:cNvSpPr/>
          <p:nvPr/>
        </p:nvSpPr>
        <p:spPr>
          <a:xfrm>
            <a:off x="4797425" y="3619500"/>
            <a:ext cx="239713" cy="4445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1" lang="zh-CN" altLang="en-US" sz="1800" b="0" i="1" u="none" strike="noStrike" kern="1200" cap="none" spc="0" normalizeH="0" baseline="0" noProof="0">
              <a:ln>
                <a:noFill/>
              </a:ln>
              <a:solidFill>
                <a:schemeClr val="lt1"/>
              </a:solidFill>
              <a:effectLst/>
              <a:uLnTx/>
              <a:uFillTx/>
              <a:latin typeface="+mn-lt"/>
              <a:ea typeface="+mn-ea"/>
              <a:cs typeface="+mn-cs"/>
            </a:endParaRPr>
          </a:p>
        </p:txBody>
      </p:sp>
      <p:sp>
        <p:nvSpPr>
          <p:cNvPr id="100" name="矩形 99"/>
          <p:cNvSpPr/>
          <p:nvPr/>
        </p:nvSpPr>
        <p:spPr>
          <a:xfrm>
            <a:off x="4044950" y="3619500"/>
            <a:ext cx="239713" cy="4445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1" lang="zh-CN" altLang="en-US" sz="1800" b="0" i="1" u="none" strike="noStrike" kern="1200" cap="none" spc="0" normalizeH="0" baseline="0" noProof="0">
              <a:ln>
                <a:noFill/>
              </a:ln>
              <a:solidFill>
                <a:schemeClr val="lt1"/>
              </a:solidFill>
              <a:effectLst/>
              <a:uLnTx/>
              <a:uFillTx/>
              <a:latin typeface="+mn-lt"/>
              <a:ea typeface="+mn-ea"/>
              <a:cs typeface="+mn-cs"/>
            </a:endParaRPr>
          </a:p>
        </p:txBody>
      </p:sp>
      <p:cxnSp>
        <p:nvCxnSpPr>
          <p:cNvPr id="101" name="直线箭头连接符 100"/>
          <p:cNvCxnSpPr/>
          <p:nvPr/>
        </p:nvCxnSpPr>
        <p:spPr>
          <a:xfrm rot="10800000">
            <a:off x="3683000" y="3921125"/>
            <a:ext cx="48260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02" name="组合 101"/>
          <p:cNvGrpSpPr/>
          <p:nvPr/>
        </p:nvGrpSpPr>
        <p:grpSpPr>
          <a:xfrm>
            <a:off x="4918075" y="3841750"/>
            <a:ext cx="534988" cy="136525"/>
            <a:chOff x="8882743" y="2786179"/>
            <a:chExt cx="714828" cy="181991"/>
          </a:xfrm>
        </p:grpSpPr>
        <p:cxnSp>
          <p:nvCxnSpPr>
            <p:cNvPr id="103" name="直线箭头连接符 102"/>
            <p:cNvCxnSpPr/>
            <p:nvPr/>
          </p:nvCxnSpPr>
          <p:spPr>
            <a:xfrm>
              <a:off x="8882743" y="2788296"/>
              <a:ext cx="642709" cy="0"/>
            </a:xfrm>
            <a:prstGeom prst="straightConnector1">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04" name="直线连接符 103"/>
            <p:cNvCxnSpPr/>
            <p:nvPr/>
          </p:nvCxnSpPr>
          <p:spPr>
            <a:xfrm>
              <a:off x="9521210" y="2786179"/>
              <a:ext cx="0" cy="13120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直线连接符 104"/>
            <p:cNvCxnSpPr/>
            <p:nvPr/>
          </p:nvCxnSpPr>
          <p:spPr>
            <a:xfrm>
              <a:off x="9444848" y="2917382"/>
              <a:ext cx="15272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直线连接符 105"/>
            <p:cNvCxnSpPr/>
            <p:nvPr/>
          </p:nvCxnSpPr>
          <p:spPr>
            <a:xfrm>
              <a:off x="9476665" y="2968170"/>
              <a:ext cx="827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07" name="组合 106"/>
          <p:cNvGrpSpPr/>
          <p:nvPr/>
        </p:nvGrpSpPr>
        <p:grpSpPr>
          <a:xfrm flipH="1">
            <a:off x="2270125" y="3841750"/>
            <a:ext cx="536575" cy="136525"/>
            <a:chOff x="8882743" y="2786179"/>
            <a:chExt cx="714828" cy="181991"/>
          </a:xfrm>
        </p:grpSpPr>
        <p:cxnSp>
          <p:nvCxnSpPr>
            <p:cNvPr id="108" name="直线箭头连接符 107"/>
            <p:cNvCxnSpPr/>
            <p:nvPr/>
          </p:nvCxnSpPr>
          <p:spPr>
            <a:xfrm>
              <a:off x="8882743" y="2788296"/>
              <a:ext cx="642922" cy="0"/>
            </a:xfrm>
            <a:prstGeom prst="straightConnector1">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09" name="直线连接符 108"/>
            <p:cNvCxnSpPr/>
            <p:nvPr/>
          </p:nvCxnSpPr>
          <p:spPr>
            <a:xfrm>
              <a:off x="9521435" y="2786179"/>
              <a:ext cx="0" cy="13120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 name="直线连接符 109"/>
            <p:cNvCxnSpPr/>
            <p:nvPr/>
          </p:nvCxnSpPr>
          <p:spPr>
            <a:xfrm>
              <a:off x="9445300" y="2917382"/>
              <a:ext cx="15227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1" name="直线连接符 110"/>
            <p:cNvCxnSpPr/>
            <p:nvPr/>
          </p:nvCxnSpPr>
          <p:spPr>
            <a:xfrm>
              <a:off x="9474908" y="2968170"/>
              <a:ext cx="8459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charRg st="52" end="10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7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7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9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9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00"/>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01"/>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02"/>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0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animBg="1"/>
      <p:bldP spid="79" grpId="0" animBg="1"/>
      <p:bldP spid="99" grpId="0" animBg="1"/>
      <p:bldP spid="100"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4273" name="标题 1"/>
          <p:cNvSpPr>
            <a:spLocks noGrp="1"/>
          </p:cNvSpPr>
          <p:nvPr>
            <p:ph type="title"/>
          </p:nvPr>
        </p:nvSpPr>
        <p:spPr>
          <a:xfrm>
            <a:off x="685800" y="44450"/>
            <a:ext cx="7772400" cy="717550"/>
          </a:xfrm>
          <a:ln/>
        </p:spPr>
        <p:txBody>
          <a:bodyPr vert="horz" wrap="square" lIns="91440" tIns="45720" rIns="91440" bIns="45720" anchor="ctr" anchorCtr="0"/>
          <a:p>
            <a:r>
              <a:rPr lang="en-US" altLang="zh-CN"/>
              <a:t>circularly linked lists</a:t>
            </a:r>
            <a:endParaRPr lang="zh-CN" altLang="en-US"/>
          </a:p>
        </p:txBody>
      </p:sp>
      <p:sp>
        <p:nvSpPr>
          <p:cNvPr id="54274" name="内容占位符 2"/>
          <p:cNvSpPr>
            <a:spLocks noGrp="1"/>
          </p:cNvSpPr>
          <p:nvPr>
            <p:ph idx="1"/>
          </p:nvPr>
        </p:nvSpPr>
        <p:spPr>
          <a:xfrm>
            <a:off x="685800" y="1262063"/>
            <a:ext cx="7772400" cy="4114800"/>
          </a:xfrm>
          <a:ln/>
        </p:spPr>
        <p:txBody>
          <a:bodyPr vert="horz" wrap="square" lIns="91440" tIns="45720" rIns="91440" bIns="45720" anchor="t" anchorCtr="0"/>
          <a:p>
            <a:r>
              <a:rPr lang="en-US" altLang="zh-CN"/>
              <a:t>a double circularly linked list</a:t>
            </a:r>
            <a:endParaRPr lang="zh-CN" altLang="en-US"/>
          </a:p>
        </p:txBody>
      </p:sp>
      <p:sp>
        <p:nvSpPr>
          <p:cNvPr id="4" name="矩形 3"/>
          <p:cNvSpPr>
            <a:spLocks noRot="1" noChangeAspect="1" noMove="1" noResize="1" noEditPoints="1" noAdjustHandles="1" noChangeArrowheads="1" noChangeShapeType="1" noTextEdit="1"/>
          </p:cNvSpPr>
          <p:nvPr/>
        </p:nvSpPr>
        <p:spPr>
          <a:xfrm>
            <a:off x="1555584" y="2705595"/>
            <a:ext cx="512990" cy="444233"/>
          </a:xfrm>
          <a:prstGeom prst="rect">
            <a:avLst/>
          </a:prstGeom>
          <a:blipFill>
            <a:blip r:embed="rId1"/>
            <a:stretch>
              <a:fillRect/>
            </a:stretch>
          </a:blipFill>
          <a:ln>
            <a:solidFill>
              <a:schemeClr val="tx1"/>
            </a:solidFill>
          </a:ln>
        </p:spPr>
        <p:txBody>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2400" b="0" i="1" u="none" strike="noStrike" kern="1200" cap="none" spc="0" normalizeH="0" baseline="0" noProof="0">
                <a:ln>
                  <a:noFill/>
                </a:ln>
                <a:noFill/>
                <a:effectLst/>
                <a:uLnTx/>
                <a:uFillTx/>
                <a:latin typeface="Times New Roman" panose="02020603050405020304" pitchFamily="18" charset="0"/>
                <a:ea typeface="宋体" panose="02010600030101010101" pitchFamily="2" charset="-122"/>
                <a:cs typeface="+mn-cs"/>
              </a:rPr>
              <a:t> </a:t>
            </a:r>
            <a:endParaRPr kumimoji="0" lang="zh-CN" altLang="en-US" sz="2400" b="0" i="1" u="none" strike="noStrike" kern="1200" cap="none" spc="0" normalizeH="0" baseline="0" noProof="0">
              <a:ln>
                <a:noFill/>
              </a:ln>
              <a:noFill/>
              <a:effectLst/>
              <a:uLnTx/>
              <a:uFillTx/>
              <a:latin typeface="Times New Roman" panose="02020603050405020304" pitchFamily="18" charset="0"/>
              <a:ea typeface="宋体" panose="02010600030101010101" pitchFamily="2" charset="-122"/>
              <a:cs typeface="+mn-cs"/>
            </a:endParaRPr>
          </a:p>
        </p:txBody>
      </p:sp>
      <p:sp>
        <p:nvSpPr>
          <p:cNvPr id="5" name="矩形 4"/>
          <p:cNvSpPr/>
          <p:nvPr/>
        </p:nvSpPr>
        <p:spPr>
          <a:xfrm>
            <a:off x="2068513" y="2705100"/>
            <a:ext cx="239713" cy="4445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1" lang="zh-CN" altLang="en-US" sz="1800" b="0" i="1" u="none" strike="noStrike" kern="1200" cap="none" spc="0" normalizeH="0" baseline="0" noProof="0">
              <a:ln>
                <a:noFill/>
              </a:ln>
              <a:solidFill>
                <a:schemeClr val="lt1"/>
              </a:solidFill>
              <a:effectLst/>
              <a:uLnTx/>
              <a:uFillTx/>
              <a:latin typeface="+mn-lt"/>
              <a:ea typeface="+mn-ea"/>
              <a:cs typeface="+mn-cs"/>
            </a:endParaRPr>
          </a:p>
        </p:txBody>
      </p:sp>
      <p:cxnSp>
        <p:nvCxnSpPr>
          <p:cNvPr id="6" name="直线箭头连接符 5"/>
          <p:cNvCxnSpPr/>
          <p:nvPr/>
        </p:nvCxnSpPr>
        <p:spPr>
          <a:xfrm>
            <a:off x="2187575" y="2832100"/>
            <a:ext cx="48260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1316038" y="2705100"/>
            <a:ext cx="239713" cy="4445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1" lang="zh-CN" altLang="en-US" sz="1800" b="0" i="1" u="none" strike="noStrike" kern="1200" cap="none" spc="0" normalizeH="0" baseline="0" noProof="0">
              <a:ln>
                <a:noFill/>
              </a:ln>
              <a:solidFill>
                <a:schemeClr val="lt1"/>
              </a:solidFill>
              <a:effectLst/>
              <a:uLnTx/>
              <a:uFillTx/>
              <a:latin typeface="+mn-lt"/>
              <a:ea typeface="+mn-ea"/>
              <a:cs typeface="+mn-cs"/>
            </a:endParaRPr>
          </a:p>
        </p:txBody>
      </p:sp>
      <p:grpSp>
        <p:nvGrpSpPr>
          <p:cNvPr id="54279" name="组合 7"/>
          <p:cNvGrpSpPr/>
          <p:nvPr/>
        </p:nvGrpSpPr>
        <p:grpSpPr>
          <a:xfrm>
            <a:off x="2308225" y="2705100"/>
            <a:ext cx="1716088" cy="444500"/>
            <a:chOff x="1261688" y="1886392"/>
            <a:chExt cx="2287814" cy="592310"/>
          </a:xfrm>
        </p:grpSpPr>
        <p:sp>
          <p:nvSpPr>
            <p:cNvPr id="9" name="矩形 8"/>
            <p:cNvSpPr>
              <a:spLocks noRot="1" noChangeAspect="1" noMove="1" noResize="1" noEditPoints="1" noAdjustHandles="1" noChangeArrowheads="1" noChangeShapeType="1" noTextEdit="1"/>
            </p:cNvSpPr>
            <p:nvPr/>
          </p:nvSpPr>
          <p:spPr>
            <a:xfrm>
              <a:off x="2063602" y="1886392"/>
              <a:ext cx="683986" cy="592310"/>
            </a:xfrm>
            <a:prstGeom prst="rect">
              <a:avLst/>
            </a:prstGeom>
            <a:blipFill>
              <a:blip r:embed="rId2"/>
              <a:stretch>
                <a:fillRect/>
              </a:stretch>
            </a:blipFill>
            <a:ln>
              <a:solidFill>
                <a:schemeClr val="tx1"/>
              </a:solidFill>
            </a:ln>
          </p:spPr>
          <p:txBody>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2400" b="0" i="1" u="none" strike="noStrike" kern="1200" cap="none" spc="0" normalizeH="0" baseline="0" noProof="0">
                  <a:ln>
                    <a:noFill/>
                  </a:ln>
                  <a:noFill/>
                  <a:effectLst/>
                  <a:uLnTx/>
                  <a:uFillTx/>
                  <a:latin typeface="Times New Roman" panose="02020603050405020304" pitchFamily="18" charset="0"/>
                  <a:ea typeface="宋体" panose="02010600030101010101" pitchFamily="2" charset="-122"/>
                  <a:cs typeface="+mn-cs"/>
                </a:rPr>
                <a:t> </a:t>
              </a:r>
              <a:endParaRPr kumimoji="0" lang="zh-CN" altLang="en-US" sz="2400" b="0" i="1" u="none" strike="noStrike" kern="1200" cap="none" spc="0" normalizeH="0" baseline="0" noProof="0">
                <a:ln>
                  <a:noFill/>
                </a:ln>
                <a:noFill/>
                <a:effectLst/>
                <a:uLnTx/>
                <a:uFillTx/>
                <a:latin typeface="Times New Roman" panose="02020603050405020304" pitchFamily="18" charset="0"/>
                <a:ea typeface="宋体" panose="02010600030101010101" pitchFamily="2" charset="-122"/>
                <a:cs typeface="+mn-cs"/>
              </a:endParaRPr>
            </a:p>
          </p:txBody>
        </p:sp>
        <p:sp>
          <p:nvSpPr>
            <p:cNvPr id="10" name="矩形 9"/>
            <p:cNvSpPr/>
            <p:nvPr/>
          </p:nvSpPr>
          <p:spPr>
            <a:xfrm>
              <a:off x="2747391" y="1886392"/>
              <a:ext cx="319575" cy="59231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1" lang="zh-CN" altLang="en-US" sz="1800" b="0" i="1" u="none" strike="noStrike" kern="1200" cap="none" spc="0" normalizeH="0" baseline="0" noProof="0">
                <a:ln>
                  <a:noFill/>
                </a:ln>
                <a:solidFill>
                  <a:schemeClr val="lt1"/>
                </a:solidFill>
                <a:effectLst/>
                <a:uLnTx/>
                <a:uFillTx/>
                <a:latin typeface="+mn-lt"/>
                <a:ea typeface="+mn-ea"/>
                <a:cs typeface="+mn-cs"/>
              </a:endParaRPr>
            </a:p>
          </p:txBody>
        </p:sp>
        <p:cxnSp>
          <p:nvCxnSpPr>
            <p:cNvPr id="11" name="直线箭头连接符 10"/>
            <p:cNvCxnSpPr/>
            <p:nvPr/>
          </p:nvCxnSpPr>
          <p:spPr>
            <a:xfrm>
              <a:off x="2908236" y="2055623"/>
              <a:ext cx="64126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矩形 11"/>
            <p:cNvSpPr/>
            <p:nvPr/>
          </p:nvSpPr>
          <p:spPr>
            <a:xfrm>
              <a:off x="1744224" y="1886392"/>
              <a:ext cx="319575" cy="59231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1" lang="zh-CN" altLang="en-US" sz="1800" b="0" i="1" u="none" strike="noStrike" kern="1200" cap="none" spc="0" normalizeH="0" baseline="0" noProof="0">
                <a:ln>
                  <a:noFill/>
                </a:ln>
                <a:solidFill>
                  <a:schemeClr val="lt1"/>
                </a:solidFill>
                <a:effectLst/>
                <a:uLnTx/>
                <a:uFillTx/>
                <a:latin typeface="+mn-lt"/>
                <a:ea typeface="+mn-ea"/>
                <a:cs typeface="+mn-cs"/>
              </a:endParaRPr>
            </a:p>
          </p:txBody>
        </p:sp>
        <p:cxnSp>
          <p:nvCxnSpPr>
            <p:cNvPr id="13" name="直线箭头连接符 12"/>
            <p:cNvCxnSpPr/>
            <p:nvPr/>
          </p:nvCxnSpPr>
          <p:spPr>
            <a:xfrm rot="10800000">
              <a:off x="1261688" y="2288317"/>
              <a:ext cx="64126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4280" name="组合 13"/>
          <p:cNvGrpSpPr/>
          <p:nvPr/>
        </p:nvGrpSpPr>
        <p:grpSpPr>
          <a:xfrm>
            <a:off x="3652838" y="2705100"/>
            <a:ext cx="1716087" cy="444500"/>
            <a:chOff x="1261688" y="1886392"/>
            <a:chExt cx="2287814" cy="592310"/>
          </a:xfrm>
        </p:grpSpPr>
        <p:sp>
          <p:nvSpPr>
            <p:cNvPr id="15" name="矩形 14"/>
            <p:cNvSpPr>
              <a:spLocks noRot="1" noChangeAspect="1" noMove="1" noResize="1" noEditPoints="1" noAdjustHandles="1" noChangeArrowheads="1" noChangeShapeType="1" noTextEdit="1"/>
            </p:cNvSpPr>
            <p:nvPr/>
          </p:nvSpPr>
          <p:spPr>
            <a:xfrm>
              <a:off x="2063602" y="1886392"/>
              <a:ext cx="683986" cy="592310"/>
            </a:xfrm>
            <a:prstGeom prst="rect">
              <a:avLst/>
            </a:prstGeom>
            <a:blipFill>
              <a:blip r:embed="rId3"/>
              <a:stretch>
                <a:fillRect/>
              </a:stretch>
            </a:blipFill>
            <a:ln>
              <a:solidFill>
                <a:schemeClr val="tx1"/>
              </a:solidFill>
            </a:ln>
          </p:spPr>
          <p:txBody>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2400" b="0" i="1" u="none" strike="noStrike" kern="1200" cap="none" spc="0" normalizeH="0" baseline="0" noProof="0">
                  <a:ln>
                    <a:noFill/>
                  </a:ln>
                  <a:noFill/>
                  <a:effectLst/>
                  <a:uLnTx/>
                  <a:uFillTx/>
                  <a:latin typeface="Times New Roman" panose="02020603050405020304" pitchFamily="18" charset="0"/>
                  <a:ea typeface="宋体" panose="02010600030101010101" pitchFamily="2" charset="-122"/>
                  <a:cs typeface="+mn-cs"/>
                </a:rPr>
                <a:t> </a:t>
              </a:r>
              <a:endParaRPr kumimoji="0" lang="zh-CN" altLang="en-US" sz="2400" b="0" i="1" u="none" strike="noStrike" kern="1200" cap="none" spc="0" normalizeH="0" baseline="0" noProof="0">
                <a:ln>
                  <a:noFill/>
                </a:ln>
                <a:noFill/>
                <a:effectLst/>
                <a:uLnTx/>
                <a:uFillTx/>
                <a:latin typeface="Times New Roman" panose="02020603050405020304" pitchFamily="18" charset="0"/>
                <a:ea typeface="宋体" panose="02010600030101010101" pitchFamily="2" charset="-122"/>
                <a:cs typeface="+mn-cs"/>
              </a:endParaRPr>
            </a:p>
          </p:txBody>
        </p:sp>
        <p:sp>
          <p:nvSpPr>
            <p:cNvPr id="16" name="矩形 15"/>
            <p:cNvSpPr/>
            <p:nvPr/>
          </p:nvSpPr>
          <p:spPr>
            <a:xfrm>
              <a:off x="2747392" y="1886392"/>
              <a:ext cx="319574" cy="59231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1" lang="zh-CN" altLang="en-US" sz="1800" b="0" i="1" u="none" strike="noStrike" kern="1200" cap="none" spc="0" normalizeH="0" baseline="0" noProof="0">
                <a:ln>
                  <a:noFill/>
                </a:ln>
                <a:solidFill>
                  <a:schemeClr val="lt1"/>
                </a:solidFill>
                <a:effectLst/>
                <a:uLnTx/>
                <a:uFillTx/>
                <a:latin typeface="+mn-lt"/>
                <a:ea typeface="+mn-ea"/>
                <a:cs typeface="+mn-cs"/>
              </a:endParaRPr>
            </a:p>
          </p:txBody>
        </p:sp>
        <p:cxnSp>
          <p:nvCxnSpPr>
            <p:cNvPr id="17" name="直线箭头连接符 16"/>
            <p:cNvCxnSpPr/>
            <p:nvPr/>
          </p:nvCxnSpPr>
          <p:spPr>
            <a:xfrm>
              <a:off x="2908237" y="2055623"/>
              <a:ext cx="64126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矩形 17"/>
            <p:cNvSpPr/>
            <p:nvPr/>
          </p:nvSpPr>
          <p:spPr>
            <a:xfrm>
              <a:off x="1744224" y="1886392"/>
              <a:ext cx="319574" cy="59231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1" lang="zh-CN" altLang="en-US" sz="1800" b="0" i="1" u="none" strike="noStrike" kern="1200" cap="none" spc="0" normalizeH="0" baseline="0" noProof="0">
                <a:ln>
                  <a:noFill/>
                </a:ln>
                <a:solidFill>
                  <a:schemeClr val="lt1"/>
                </a:solidFill>
                <a:effectLst/>
                <a:uLnTx/>
                <a:uFillTx/>
                <a:latin typeface="+mn-lt"/>
                <a:ea typeface="+mn-ea"/>
                <a:cs typeface="+mn-cs"/>
              </a:endParaRPr>
            </a:p>
          </p:txBody>
        </p:sp>
        <p:cxnSp>
          <p:nvCxnSpPr>
            <p:cNvPr id="19" name="直线箭头连接符 18"/>
            <p:cNvCxnSpPr/>
            <p:nvPr/>
          </p:nvCxnSpPr>
          <p:spPr>
            <a:xfrm rot="10800000">
              <a:off x="1261688" y="2288317"/>
              <a:ext cx="64126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4281" name="组合 19"/>
          <p:cNvGrpSpPr/>
          <p:nvPr/>
        </p:nvGrpSpPr>
        <p:grpSpPr>
          <a:xfrm>
            <a:off x="5006975" y="2705100"/>
            <a:ext cx="1716088" cy="444500"/>
            <a:chOff x="1261688" y="1886392"/>
            <a:chExt cx="2287814" cy="592310"/>
          </a:xfrm>
        </p:grpSpPr>
        <p:sp>
          <p:nvSpPr>
            <p:cNvPr id="21" name="矩形 20"/>
            <p:cNvSpPr>
              <a:spLocks noRot="1" noChangeAspect="1" noMove="1" noResize="1" noEditPoints="1" noAdjustHandles="1" noChangeArrowheads="1" noChangeShapeType="1" noTextEdit="1"/>
            </p:cNvSpPr>
            <p:nvPr/>
          </p:nvSpPr>
          <p:spPr>
            <a:xfrm>
              <a:off x="2063602" y="1886392"/>
              <a:ext cx="683986" cy="592310"/>
            </a:xfrm>
            <a:prstGeom prst="rect">
              <a:avLst/>
            </a:prstGeom>
            <a:blipFill>
              <a:blip r:embed="rId4"/>
              <a:stretch>
                <a:fillRect/>
              </a:stretch>
            </a:blipFill>
            <a:ln>
              <a:solidFill>
                <a:schemeClr val="tx1"/>
              </a:solidFill>
            </a:ln>
          </p:spPr>
          <p:txBody>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2400" b="0" i="1" u="none" strike="noStrike" kern="1200" cap="none" spc="0" normalizeH="0" baseline="0" noProof="0">
                  <a:ln>
                    <a:noFill/>
                  </a:ln>
                  <a:noFill/>
                  <a:effectLst/>
                  <a:uLnTx/>
                  <a:uFillTx/>
                  <a:latin typeface="Times New Roman" panose="02020603050405020304" pitchFamily="18" charset="0"/>
                  <a:ea typeface="宋体" panose="02010600030101010101" pitchFamily="2" charset="-122"/>
                  <a:cs typeface="+mn-cs"/>
                </a:rPr>
                <a:t> </a:t>
              </a:r>
              <a:endParaRPr kumimoji="0" lang="zh-CN" altLang="en-US" sz="2400" b="0" i="1" u="none" strike="noStrike" kern="1200" cap="none" spc="0" normalizeH="0" baseline="0" noProof="0">
                <a:ln>
                  <a:noFill/>
                </a:ln>
                <a:noFill/>
                <a:effectLst/>
                <a:uLnTx/>
                <a:uFillTx/>
                <a:latin typeface="Times New Roman" panose="02020603050405020304" pitchFamily="18" charset="0"/>
                <a:ea typeface="宋体" panose="02010600030101010101" pitchFamily="2" charset="-122"/>
                <a:cs typeface="+mn-cs"/>
              </a:endParaRPr>
            </a:p>
          </p:txBody>
        </p:sp>
        <p:sp>
          <p:nvSpPr>
            <p:cNvPr id="22" name="矩形 21"/>
            <p:cNvSpPr/>
            <p:nvPr/>
          </p:nvSpPr>
          <p:spPr>
            <a:xfrm>
              <a:off x="2747391" y="1886392"/>
              <a:ext cx="319575" cy="59231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1" lang="zh-CN" altLang="en-US" sz="1800" b="0" i="1" u="none" strike="noStrike" kern="1200" cap="none" spc="0" normalizeH="0" baseline="0" noProof="0">
                <a:ln>
                  <a:noFill/>
                </a:ln>
                <a:solidFill>
                  <a:schemeClr val="lt1"/>
                </a:solidFill>
                <a:effectLst/>
                <a:uLnTx/>
                <a:uFillTx/>
                <a:latin typeface="+mn-lt"/>
                <a:ea typeface="+mn-ea"/>
                <a:cs typeface="+mn-cs"/>
              </a:endParaRPr>
            </a:p>
          </p:txBody>
        </p:sp>
        <p:cxnSp>
          <p:nvCxnSpPr>
            <p:cNvPr id="23" name="直线箭头连接符 22"/>
            <p:cNvCxnSpPr/>
            <p:nvPr/>
          </p:nvCxnSpPr>
          <p:spPr>
            <a:xfrm>
              <a:off x="2908236" y="2055623"/>
              <a:ext cx="64126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矩形 23"/>
            <p:cNvSpPr/>
            <p:nvPr/>
          </p:nvSpPr>
          <p:spPr>
            <a:xfrm>
              <a:off x="1744224" y="1886392"/>
              <a:ext cx="319575" cy="59231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1" lang="zh-CN" altLang="en-US" sz="1800" b="0" i="1" u="none" strike="noStrike" kern="1200" cap="none" spc="0" normalizeH="0" baseline="0" noProof="0">
                <a:ln>
                  <a:noFill/>
                </a:ln>
                <a:solidFill>
                  <a:schemeClr val="lt1"/>
                </a:solidFill>
                <a:effectLst/>
                <a:uLnTx/>
                <a:uFillTx/>
                <a:latin typeface="+mn-lt"/>
                <a:ea typeface="+mn-ea"/>
                <a:cs typeface="+mn-cs"/>
              </a:endParaRPr>
            </a:p>
          </p:txBody>
        </p:sp>
        <p:cxnSp>
          <p:nvCxnSpPr>
            <p:cNvPr id="25" name="直线箭头连接符 24"/>
            <p:cNvCxnSpPr/>
            <p:nvPr/>
          </p:nvCxnSpPr>
          <p:spPr>
            <a:xfrm rot="10800000">
              <a:off x="1261688" y="2288317"/>
              <a:ext cx="64126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6" name="矩形 25"/>
          <p:cNvSpPr>
            <a:spLocks noRot="1" noChangeAspect="1" noMove="1" noResize="1" noEditPoints="1" noAdjustHandles="1" noChangeArrowheads="1" noChangeShapeType="1" noTextEdit="1"/>
          </p:cNvSpPr>
          <p:nvPr/>
        </p:nvSpPr>
        <p:spPr>
          <a:xfrm>
            <a:off x="6962302" y="2705595"/>
            <a:ext cx="512990" cy="444233"/>
          </a:xfrm>
          <a:prstGeom prst="rect">
            <a:avLst/>
          </a:prstGeom>
          <a:blipFill>
            <a:blip r:embed="rId5"/>
            <a:stretch>
              <a:fillRect/>
            </a:stretch>
          </a:blipFill>
          <a:ln>
            <a:solidFill>
              <a:schemeClr val="tx1"/>
            </a:solidFill>
          </a:ln>
        </p:spPr>
        <p:txBody>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2400" b="0" i="1" u="none" strike="noStrike" kern="1200" cap="none" spc="0" normalizeH="0" baseline="0" noProof="0">
                <a:ln>
                  <a:noFill/>
                </a:ln>
                <a:noFill/>
                <a:effectLst/>
                <a:uLnTx/>
                <a:uFillTx/>
                <a:latin typeface="Times New Roman" panose="02020603050405020304" pitchFamily="18" charset="0"/>
                <a:ea typeface="宋体" panose="02010600030101010101" pitchFamily="2" charset="-122"/>
                <a:cs typeface="+mn-cs"/>
              </a:rPr>
              <a:t> </a:t>
            </a:r>
            <a:endParaRPr kumimoji="0" lang="zh-CN" altLang="en-US" sz="2400" b="0" i="1" u="none" strike="noStrike" kern="1200" cap="none" spc="0" normalizeH="0" baseline="0" noProof="0">
              <a:ln>
                <a:noFill/>
              </a:ln>
              <a:noFill/>
              <a:effectLst/>
              <a:uLnTx/>
              <a:uFillTx/>
              <a:latin typeface="Times New Roman" panose="02020603050405020304" pitchFamily="18" charset="0"/>
              <a:ea typeface="宋体" panose="02010600030101010101" pitchFamily="2" charset="-122"/>
              <a:cs typeface="+mn-cs"/>
            </a:endParaRPr>
          </a:p>
        </p:txBody>
      </p:sp>
      <p:sp>
        <p:nvSpPr>
          <p:cNvPr id="27" name="矩形 26"/>
          <p:cNvSpPr/>
          <p:nvPr/>
        </p:nvSpPr>
        <p:spPr>
          <a:xfrm>
            <a:off x="7475538" y="2705100"/>
            <a:ext cx="239713" cy="4445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1" lang="zh-CN" altLang="en-US" sz="1800" b="0" i="1" u="none" strike="noStrike" kern="1200" cap="none" spc="0" normalizeH="0" baseline="0" noProof="0">
              <a:ln>
                <a:noFill/>
              </a:ln>
              <a:solidFill>
                <a:schemeClr val="lt1"/>
              </a:solidFill>
              <a:effectLst/>
              <a:uLnTx/>
              <a:uFillTx/>
              <a:latin typeface="+mn-lt"/>
              <a:ea typeface="+mn-ea"/>
              <a:cs typeface="+mn-cs"/>
            </a:endParaRPr>
          </a:p>
        </p:txBody>
      </p:sp>
      <p:sp>
        <p:nvSpPr>
          <p:cNvPr id="28" name="矩形 27"/>
          <p:cNvSpPr/>
          <p:nvPr/>
        </p:nvSpPr>
        <p:spPr>
          <a:xfrm>
            <a:off x="6723063" y="2705100"/>
            <a:ext cx="239713" cy="4445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1" lang="zh-CN" altLang="en-US" sz="1800" b="0" i="1" u="none" strike="noStrike" kern="1200" cap="none" spc="0" normalizeH="0" baseline="0" noProof="0">
              <a:ln>
                <a:noFill/>
              </a:ln>
              <a:solidFill>
                <a:schemeClr val="lt1"/>
              </a:solidFill>
              <a:effectLst/>
              <a:uLnTx/>
              <a:uFillTx/>
              <a:latin typeface="+mn-lt"/>
              <a:ea typeface="+mn-ea"/>
              <a:cs typeface="+mn-cs"/>
            </a:endParaRPr>
          </a:p>
        </p:txBody>
      </p:sp>
      <p:cxnSp>
        <p:nvCxnSpPr>
          <p:cNvPr id="29" name="直线箭头连接符 28"/>
          <p:cNvCxnSpPr/>
          <p:nvPr/>
        </p:nvCxnSpPr>
        <p:spPr>
          <a:xfrm rot="10800000">
            <a:off x="6361113" y="3006725"/>
            <a:ext cx="48101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40" name="组合 39"/>
          <p:cNvGrpSpPr/>
          <p:nvPr/>
        </p:nvGrpSpPr>
        <p:grpSpPr>
          <a:xfrm>
            <a:off x="7594600" y="2927350"/>
            <a:ext cx="536575" cy="136525"/>
            <a:chOff x="8882743" y="2786179"/>
            <a:chExt cx="714828" cy="181991"/>
          </a:xfrm>
        </p:grpSpPr>
        <p:cxnSp>
          <p:nvCxnSpPr>
            <p:cNvPr id="41" name="直线箭头连接符 40"/>
            <p:cNvCxnSpPr/>
            <p:nvPr/>
          </p:nvCxnSpPr>
          <p:spPr>
            <a:xfrm>
              <a:off x="8882743" y="2788296"/>
              <a:ext cx="642922" cy="0"/>
            </a:xfrm>
            <a:prstGeom prst="straightConnector1">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42" name="直线连接符 41"/>
            <p:cNvCxnSpPr/>
            <p:nvPr/>
          </p:nvCxnSpPr>
          <p:spPr>
            <a:xfrm>
              <a:off x="9521435" y="2786179"/>
              <a:ext cx="0" cy="13120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直线连接符 42"/>
            <p:cNvCxnSpPr/>
            <p:nvPr/>
          </p:nvCxnSpPr>
          <p:spPr>
            <a:xfrm>
              <a:off x="9445300" y="2917382"/>
              <a:ext cx="15227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直线连接符 43"/>
            <p:cNvCxnSpPr/>
            <p:nvPr/>
          </p:nvCxnSpPr>
          <p:spPr>
            <a:xfrm>
              <a:off x="9474908" y="2968170"/>
              <a:ext cx="8459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45" name="组合 44"/>
          <p:cNvGrpSpPr/>
          <p:nvPr/>
        </p:nvGrpSpPr>
        <p:grpSpPr>
          <a:xfrm flipH="1">
            <a:off x="914400" y="2927350"/>
            <a:ext cx="534988" cy="136525"/>
            <a:chOff x="8882743" y="2786179"/>
            <a:chExt cx="714828" cy="181991"/>
          </a:xfrm>
        </p:grpSpPr>
        <p:cxnSp>
          <p:nvCxnSpPr>
            <p:cNvPr id="46" name="直线箭头连接符 45"/>
            <p:cNvCxnSpPr/>
            <p:nvPr/>
          </p:nvCxnSpPr>
          <p:spPr>
            <a:xfrm>
              <a:off x="8882743" y="2788296"/>
              <a:ext cx="642709" cy="0"/>
            </a:xfrm>
            <a:prstGeom prst="straightConnector1">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47" name="直线连接符 46"/>
            <p:cNvCxnSpPr/>
            <p:nvPr/>
          </p:nvCxnSpPr>
          <p:spPr>
            <a:xfrm>
              <a:off x="9521210" y="2786179"/>
              <a:ext cx="0" cy="13120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直线连接符 47"/>
            <p:cNvCxnSpPr/>
            <p:nvPr/>
          </p:nvCxnSpPr>
          <p:spPr>
            <a:xfrm>
              <a:off x="9444848" y="2917382"/>
              <a:ext cx="15272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直线连接符 48"/>
            <p:cNvCxnSpPr/>
            <p:nvPr/>
          </p:nvCxnSpPr>
          <p:spPr>
            <a:xfrm>
              <a:off x="9476665" y="2968170"/>
              <a:ext cx="827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67" name="组合 66"/>
          <p:cNvGrpSpPr/>
          <p:nvPr/>
        </p:nvGrpSpPr>
        <p:grpSpPr>
          <a:xfrm>
            <a:off x="1811338" y="2927350"/>
            <a:ext cx="5783262" cy="452438"/>
            <a:chOff x="2416105" y="2760615"/>
            <a:chExt cx="7710608" cy="603183"/>
          </a:xfrm>
        </p:grpSpPr>
        <p:cxnSp>
          <p:nvCxnSpPr>
            <p:cNvPr id="54293" name="肘形连接符 50"/>
            <p:cNvCxnSpPr>
              <a:stCxn id="27" idx="2"/>
            </p:cNvCxnSpPr>
            <p:nvPr/>
          </p:nvCxnSpPr>
          <p:spPr>
            <a:xfrm rot="5400000">
              <a:off x="6117968" y="-644947"/>
              <a:ext cx="306883" cy="7710608"/>
            </a:xfrm>
            <a:prstGeom prst="bentConnector2">
              <a:avLst/>
            </a:prstGeom>
            <a:ln w="6350" cap="flat" cmpd="sng">
              <a:solidFill>
                <a:schemeClr val="tx1"/>
              </a:solidFill>
              <a:prstDash val="solid"/>
              <a:miter/>
              <a:headEnd type="none" w="med" len="med"/>
              <a:tailEnd type="none" w="med" len="med"/>
            </a:ln>
          </p:spPr>
        </p:cxnSp>
        <p:cxnSp>
          <p:nvCxnSpPr>
            <p:cNvPr id="54" name="直线箭头连接符 53"/>
            <p:cNvCxnSpPr>
              <a:endCxn id="4" idx="2"/>
            </p:cNvCxnSpPr>
            <p:nvPr/>
          </p:nvCxnSpPr>
          <p:spPr>
            <a:xfrm flipV="1">
              <a:off x="2416105" y="3056915"/>
              <a:ext cx="0" cy="30688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9" name="直线连接符 58"/>
            <p:cNvCxnSpPr>
              <a:endCxn id="27" idx="2"/>
            </p:cNvCxnSpPr>
            <p:nvPr/>
          </p:nvCxnSpPr>
          <p:spPr>
            <a:xfrm>
              <a:off x="10126713" y="2760615"/>
              <a:ext cx="0" cy="296300"/>
            </a:xfrm>
            <a:prstGeom prst="line">
              <a:avLst/>
            </a:prstGeom>
          </p:spPr>
          <p:style>
            <a:lnRef idx="1">
              <a:schemeClr val="dk1"/>
            </a:lnRef>
            <a:fillRef idx="0">
              <a:schemeClr val="dk1"/>
            </a:fillRef>
            <a:effectRef idx="0">
              <a:schemeClr val="dk1"/>
            </a:effectRef>
            <a:fontRef idx="minor">
              <a:schemeClr val="tx1"/>
            </a:fontRef>
          </p:style>
        </p:cxnSp>
      </p:grpSp>
      <p:grpSp>
        <p:nvGrpSpPr>
          <p:cNvPr id="68" name="组合 67"/>
          <p:cNvGrpSpPr/>
          <p:nvPr/>
        </p:nvGrpSpPr>
        <p:grpSpPr>
          <a:xfrm flipH="1" flipV="1">
            <a:off x="1449388" y="2470150"/>
            <a:ext cx="5783262" cy="452438"/>
            <a:chOff x="2405595" y="2182547"/>
            <a:chExt cx="7710608" cy="603183"/>
          </a:xfrm>
        </p:grpSpPr>
        <p:cxnSp>
          <p:nvCxnSpPr>
            <p:cNvPr id="54290" name="肘形连接符 68"/>
            <p:cNvCxnSpPr/>
            <p:nvPr/>
          </p:nvCxnSpPr>
          <p:spPr>
            <a:xfrm rot="5400000">
              <a:off x="6107458" y="-1223015"/>
              <a:ext cx="306883" cy="7710608"/>
            </a:xfrm>
            <a:prstGeom prst="bentConnector2">
              <a:avLst/>
            </a:prstGeom>
            <a:ln w="6350" cap="flat" cmpd="sng">
              <a:solidFill>
                <a:schemeClr val="tx1"/>
              </a:solidFill>
              <a:prstDash val="solid"/>
              <a:miter/>
              <a:headEnd type="none" w="med" len="med"/>
              <a:tailEnd type="none" w="med" len="med"/>
            </a:ln>
          </p:spPr>
        </p:cxnSp>
        <p:cxnSp>
          <p:nvCxnSpPr>
            <p:cNvPr id="70" name="直线箭头连接符 69"/>
            <p:cNvCxnSpPr/>
            <p:nvPr/>
          </p:nvCxnSpPr>
          <p:spPr>
            <a:xfrm flipV="1">
              <a:off x="2405595" y="2478847"/>
              <a:ext cx="0" cy="30688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1" name="直线连接符 70"/>
            <p:cNvCxnSpPr/>
            <p:nvPr/>
          </p:nvCxnSpPr>
          <p:spPr>
            <a:xfrm>
              <a:off x="10116203" y="2182547"/>
              <a:ext cx="0" cy="296300"/>
            </a:xfrm>
            <a:prstGeom prst="line">
              <a:avLst/>
            </a:prstGeom>
          </p:spPr>
          <p:style>
            <a:lnRef idx="1">
              <a:schemeClr val="dk1"/>
            </a:lnRef>
            <a:fillRef idx="0">
              <a:schemeClr val="dk1"/>
            </a:fillRef>
            <a:effectRef idx="0">
              <a:schemeClr val="dk1"/>
            </a:effectRef>
            <a:fontRef idx="minor">
              <a:schemeClr val="tx1"/>
            </a:fontRef>
          </p:style>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nodeType="clickEffect">
                                  <p:stCondLst>
                                    <p:cond delay="0"/>
                                  </p:stCondLst>
                                  <p:childTnLst>
                                    <p:anim calcmode="lin" valueType="num">
                                      <p:cBhvr additive="base">
                                        <p:cTn id="6" dur="500"/>
                                        <p:tgtEl>
                                          <p:spTgt spid="40"/>
                                        </p:tgtEl>
                                        <p:attrNameLst>
                                          <p:attrName>ppt_x</p:attrName>
                                        </p:attrNameLst>
                                      </p:cBhvr>
                                      <p:tavLst>
                                        <p:tav tm="0">
                                          <p:val>
                                            <p:strVal val="ppt_x"/>
                                          </p:val>
                                        </p:tav>
                                        <p:tav tm="100000">
                                          <p:val>
                                            <p:strVal val="ppt_x"/>
                                          </p:val>
                                        </p:tav>
                                      </p:tavLst>
                                    </p:anim>
                                    <p:anim calcmode="lin" valueType="num">
                                      <p:cBhvr additive="base">
                                        <p:cTn id="7" dur="500"/>
                                        <p:tgtEl>
                                          <p:spTgt spid="40"/>
                                        </p:tgtEl>
                                        <p:attrNameLst>
                                          <p:attrName>ppt_y</p:attrName>
                                        </p:attrNameLst>
                                      </p:cBhvr>
                                      <p:tavLst>
                                        <p:tav tm="0">
                                          <p:val>
                                            <p:strVal val="ppt_y"/>
                                          </p:val>
                                        </p:tav>
                                        <p:tav tm="100000">
                                          <p:val>
                                            <p:strVal val="1+ppt_h/2"/>
                                          </p:val>
                                        </p:tav>
                                      </p:tavLst>
                                    </p:anim>
                                    <p:set>
                                      <p:cBhvr>
                                        <p:cTn id="8" dur="1" fill="hold">
                                          <p:stCondLst>
                                            <p:cond delay="499"/>
                                          </p:stCondLst>
                                        </p:cTn>
                                        <p:tgtEl>
                                          <p:spTgt spid="40"/>
                                        </p:tgtEl>
                                        <p:attrNameLst>
                                          <p:attrName>style.visibility</p:attrName>
                                        </p:attrNameLst>
                                      </p:cBhvr>
                                      <p:to>
                                        <p:strVal val="hidden"/>
                                      </p:to>
                                    </p:set>
                                  </p:childTnLst>
                                </p:cTn>
                              </p:par>
                              <p:par>
                                <p:cTn id="9" presetID="2" presetClass="exit" presetSubtype="4" fill="hold" nodeType="withEffect">
                                  <p:stCondLst>
                                    <p:cond delay="0"/>
                                  </p:stCondLst>
                                  <p:childTnLst>
                                    <p:anim calcmode="lin" valueType="num">
                                      <p:cBhvr additive="base">
                                        <p:cTn id="10" dur="500"/>
                                        <p:tgtEl>
                                          <p:spTgt spid="45"/>
                                        </p:tgtEl>
                                        <p:attrNameLst>
                                          <p:attrName>ppt_x</p:attrName>
                                        </p:attrNameLst>
                                      </p:cBhvr>
                                      <p:tavLst>
                                        <p:tav tm="0">
                                          <p:val>
                                            <p:strVal val="ppt_x"/>
                                          </p:val>
                                        </p:tav>
                                        <p:tav tm="100000">
                                          <p:val>
                                            <p:strVal val="ppt_x"/>
                                          </p:val>
                                        </p:tav>
                                      </p:tavLst>
                                    </p:anim>
                                    <p:anim calcmode="lin" valueType="num">
                                      <p:cBhvr additive="base">
                                        <p:cTn id="11" dur="500"/>
                                        <p:tgtEl>
                                          <p:spTgt spid="45"/>
                                        </p:tgtEl>
                                        <p:attrNameLst>
                                          <p:attrName>ppt_y</p:attrName>
                                        </p:attrNameLst>
                                      </p:cBhvr>
                                      <p:tavLst>
                                        <p:tav tm="0">
                                          <p:val>
                                            <p:strVal val="ppt_y"/>
                                          </p:val>
                                        </p:tav>
                                        <p:tav tm="100000">
                                          <p:val>
                                            <p:strVal val="1+ppt_h/2"/>
                                          </p:val>
                                        </p:tav>
                                      </p:tavLst>
                                    </p:anim>
                                    <p:set>
                                      <p:cBhvr>
                                        <p:cTn id="12" dur="1" fill="hold">
                                          <p:stCondLst>
                                            <p:cond delay="499"/>
                                          </p:stCondLst>
                                        </p:cTn>
                                        <p:tgtEl>
                                          <p:spTgt spid="45"/>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p:grpSp>
        <p:nvGrpSpPr>
          <p:cNvPr id="24578" name="Group 2"/>
          <p:cNvGrpSpPr/>
          <p:nvPr/>
        </p:nvGrpSpPr>
        <p:grpSpPr>
          <a:xfrm>
            <a:off x="349250" y="2492375"/>
            <a:ext cx="1220788" cy="1555750"/>
            <a:chOff x="0" y="0"/>
            <a:chExt cx="769" cy="980"/>
          </a:xfrm>
        </p:grpSpPr>
        <p:sp>
          <p:nvSpPr>
            <p:cNvPr id="55339" name="Rectangle 3"/>
            <p:cNvSpPr/>
            <p:nvPr/>
          </p:nvSpPr>
          <p:spPr>
            <a:xfrm>
              <a:off x="193" y="644"/>
              <a:ext cx="576" cy="336"/>
            </a:xfrm>
            <a:prstGeom prst="rect">
              <a:avLst/>
            </a:prstGeom>
            <a:solidFill>
              <a:srgbClr val="CCFFFF">
                <a:alpha val="50195"/>
              </a:srgbClr>
            </a:solidFill>
            <a:ln w="25400" cap="flat" cmpd="sng">
              <a:solidFill>
                <a:srgbClr val="008080"/>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endParaRPr lang="zh-CN" altLang="zh-CN" sz="3600">
                <a:solidFill>
                  <a:schemeClr val="folHlink"/>
                </a:solidFill>
              </a:endParaRPr>
            </a:p>
          </p:txBody>
        </p:sp>
        <p:sp>
          <p:nvSpPr>
            <p:cNvPr id="55340" name="Line 4"/>
            <p:cNvSpPr/>
            <p:nvPr/>
          </p:nvSpPr>
          <p:spPr>
            <a:xfrm>
              <a:off x="577" y="644"/>
              <a:ext cx="0" cy="336"/>
            </a:xfrm>
            <a:prstGeom prst="line">
              <a:avLst/>
            </a:prstGeom>
            <a:ln w="9525" cap="flat" cmpd="sng">
              <a:solidFill>
                <a:srgbClr val="008080"/>
              </a:solidFill>
              <a:prstDash val="solid"/>
              <a:headEnd type="none" w="med" len="med"/>
              <a:tailEnd type="none" w="med" len="med"/>
            </a:ln>
          </p:spPr>
        </p:sp>
        <p:sp>
          <p:nvSpPr>
            <p:cNvPr id="55341" name="Text Box 5"/>
            <p:cNvSpPr txBox="1"/>
            <p:nvPr/>
          </p:nvSpPr>
          <p:spPr>
            <a:xfrm>
              <a:off x="1" y="0"/>
              <a:ext cx="308" cy="404"/>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3600" b="1">
                  <a:solidFill>
                    <a:schemeClr val="folHlink"/>
                  </a:solidFill>
                </a:rPr>
                <a:t>L</a:t>
              </a:r>
              <a:endParaRPr lang="en-US" altLang="zh-CN" sz="3600">
                <a:solidFill>
                  <a:schemeClr val="folHlink"/>
                </a:solidFill>
              </a:endParaRPr>
            </a:p>
          </p:txBody>
        </p:sp>
        <p:sp>
          <p:nvSpPr>
            <p:cNvPr id="55342" name="Arc 6"/>
            <p:cNvSpPr/>
            <p:nvPr/>
          </p:nvSpPr>
          <p:spPr>
            <a:xfrm rot="-10459146">
              <a:off x="0" y="276"/>
              <a:ext cx="433" cy="553"/>
            </a:xfrm>
            <a:custGeom>
              <a:avLst/>
              <a:gdLst/>
              <a:ahLst/>
              <a:cxnLst>
                <a:cxn ang="0">
                  <a:pos x="0" y="0"/>
                </a:cxn>
                <a:cxn ang="0">
                  <a:pos x="0" y="0"/>
                </a:cxn>
                <a:cxn ang="0">
                  <a:pos x="0" y="0"/>
                </a:cxn>
                <a:cxn ang="0">
                  <a:pos x="0" y="0"/>
                </a:cxn>
                <a:cxn ang="0">
                  <a:pos x="0" y="0"/>
                </a:cxn>
                <a:cxn ang="0">
                  <a:pos x="0" y="0"/>
                </a:cxn>
                <a:cxn ang="0">
                  <a:pos x="0" y="0"/>
                </a:cxn>
                <a:cxn ang="0">
                  <a:pos x="0" y="0"/>
                </a:cxn>
              </a:cxnLst>
              <a:pathLst>
                <a:path w="21600" h="20719" fill="none">
                  <a:moveTo>
                    <a:pt x="9627" y="0"/>
                  </a:moveTo>
                  <a:cubicBezTo>
                    <a:pt x="16963" y="3652"/>
                    <a:pt x="21600" y="11141"/>
                    <a:pt x="21600" y="19336"/>
                  </a:cubicBezTo>
                  <a:cubicBezTo>
                    <a:pt x="21600" y="19797"/>
                    <a:pt x="21585" y="20258"/>
                    <a:pt x="21555" y="20718"/>
                  </a:cubicBezTo>
                </a:path>
                <a:path w="21600" h="20719" stroke="0">
                  <a:moveTo>
                    <a:pt x="9627" y="0"/>
                  </a:moveTo>
                  <a:cubicBezTo>
                    <a:pt x="16963" y="3652"/>
                    <a:pt x="21600" y="11141"/>
                    <a:pt x="21600" y="19336"/>
                  </a:cubicBezTo>
                  <a:cubicBezTo>
                    <a:pt x="21600" y="19797"/>
                    <a:pt x="21585" y="20258"/>
                    <a:pt x="21555" y="20718"/>
                  </a:cubicBezTo>
                  <a:lnTo>
                    <a:pt x="0" y="19336"/>
                  </a:lnTo>
                  <a:lnTo>
                    <a:pt x="9627" y="0"/>
                  </a:lnTo>
                  <a:close/>
                </a:path>
              </a:pathLst>
            </a:custGeom>
            <a:noFill/>
            <a:ln w="31750" cap="flat" cmpd="sng">
              <a:solidFill>
                <a:srgbClr val="000099">
                  <a:alpha val="100000"/>
                </a:srgbClr>
              </a:solidFill>
              <a:prstDash val="solid"/>
              <a:bevel/>
              <a:headEnd type="triangle" w="med" len="med"/>
              <a:tailEnd type="none" w="med" len="med"/>
            </a:ln>
          </p:spPr>
          <p:txBody>
            <a:bodyPr/>
            <a:p>
              <a:endParaRPr lang="zh-CN" altLang="en-US"/>
            </a:p>
          </p:txBody>
        </p:sp>
      </p:grpSp>
      <p:grpSp>
        <p:nvGrpSpPr>
          <p:cNvPr id="24583" name="Group 8"/>
          <p:cNvGrpSpPr/>
          <p:nvPr/>
        </p:nvGrpSpPr>
        <p:grpSpPr>
          <a:xfrm>
            <a:off x="1417638" y="3514725"/>
            <a:ext cx="1371600" cy="533400"/>
            <a:chOff x="0" y="0"/>
            <a:chExt cx="864" cy="336"/>
          </a:xfrm>
        </p:grpSpPr>
        <p:sp>
          <p:nvSpPr>
            <p:cNvPr id="55336" name="Rectangle 9"/>
            <p:cNvSpPr/>
            <p:nvPr/>
          </p:nvSpPr>
          <p:spPr>
            <a:xfrm>
              <a:off x="288" y="0"/>
              <a:ext cx="576" cy="336"/>
            </a:xfrm>
            <a:prstGeom prst="rect">
              <a:avLst/>
            </a:prstGeom>
            <a:solidFill>
              <a:srgbClr val="CCFFFF">
                <a:alpha val="50195"/>
              </a:srgbClr>
            </a:solidFill>
            <a:ln w="25400" cap="flat" cmpd="sng">
              <a:solidFill>
                <a:srgbClr val="008080"/>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3600" b="1">
                  <a:solidFill>
                    <a:srgbClr val="008080"/>
                  </a:solidFill>
                </a:rPr>
                <a:t>21</a:t>
              </a:r>
              <a:endParaRPr lang="en-US" altLang="zh-CN" sz="3600"/>
            </a:p>
          </p:txBody>
        </p:sp>
        <p:sp>
          <p:nvSpPr>
            <p:cNvPr id="55337" name="Line 10"/>
            <p:cNvSpPr/>
            <p:nvPr/>
          </p:nvSpPr>
          <p:spPr>
            <a:xfrm>
              <a:off x="672" y="0"/>
              <a:ext cx="0" cy="336"/>
            </a:xfrm>
            <a:prstGeom prst="line">
              <a:avLst/>
            </a:prstGeom>
            <a:ln w="9525" cap="flat" cmpd="sng">
              <a:solidFill>
                <a:srgbClr val="008080"/>
              </a:solidFill>
              <a:prstDash val="solid"/>
              <a:headEnd type="none" w="med" len="med"/>
              <a:tailEnd type="none" w="med" len="med"/>
            </a:ln>
          </p:spPr>
        </p:sp>
        <p:sp>
          <p:nvSpPr>
            <p:cNvPr id="55338" name="Line 11"/>
            <p:cNvSpPr/>
            <p:nvPr/>
          </p:nvSpPr>
          <p:spPr>
            <a:xfrm>
              <a:off x="0" y="192"/>
              <a:ext cx="288" cy="0"/>
            </a:xfrm>
            <a:prstGeom prst="line">
              <a:avLst/>
            </a:prstGeom>
            <a:ln w="25400" cap="flat" cmpd="sng">
              <a:solidFill>
                <a:srgbClr val="008080"/>
              </a:solidFill>
              <a:prstDash val="solid"/>
              <a:headEnd type="oval" w="sm" len="sm"/>
              <a:tailEnd type="triangle" w="med" len="lg"/>
            </a:ln>
          </p:spPr>
        </p:sp>
      </p:grpSp>
      <p:grpSp>
        <p:nvGrpSpPr>
          <p:cNvPr id="24587" name="Group 12"/>
          <p:cNvGrpSpPr/>
          <p:nvPr/>
        </p:nvGrpSpPr>
        <p:grpSpPr>
          <a:xfrm>
            <a:off x="2636838" y="3514725"/>
            <a:ext cx="1371600" cy="533400"/>
            <a:chOff x="0" y="0"/>
            <a:chExt cx="864" cy="336"/>
          </a:xfrm>
        </p:grpSpPr>
        <p:sp>
          <p:nvSpPr>
            <p:cNvPr id="55333" name="Rectangle 13"/>
            <p:cNvSpPr/>
            <p:nvPr/>
          </p:nvSpPr>
          <p:spPr>
            <a:xfrm>
              <a:off x="288" y="0"/>
              <a:ext cx="576" cy="336"/>
            </a:xfrm>
            <a:prstGeom prst="rect">
              <a:avLst/>
            </a:prstGeom>
            <a:solidFill>
              <a:srgbClr val="CCFFFF">
                <a:alpha val="50195"/>
              </a:srgbClr>
            </a:solidFill>
            <a:ln w="25400" cap="flat" cmpd="sng">
              <a:solidFill>
                <a:srgbClr val="008080"/>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3600" b="1">
                  <a:solidFill>
                    <a:srgbClr val="008080"/>
                  </a:solidFill>
                </a:rPr>
                <a:t>18</a:t>
              </a:r>
              <a:endParaRPr lang="en-US" altLang="zh-CN" sz="3600"/>
            </a:p>
          </p:txBody>
        </p:sp>
        <p:sp>
          <p:nvSpPr>
            <p:cNvPr id="55334" name="Line 14"/>
            <p:cNvSpPr/>
            <p:nvPr/>
          </p:nvSpPr>
          <p:spPr>
            <a:xfrm>
              <a:off x="672" y="0"/>
              <a:ext cx="0" cy="336"/>
            </a:xfrm>
            <a:prstGeom prst="line">
              <a:avLst/>
            </a:prstGeom>
            <a:ln w="9525" cap="flat" cmpd="sng">
              <a:solidFill>
                <a:srgbClr val="008080"/>
              </a:solidFill>
              <a:prstDash val="solid"/>
              <a:headEnd type="none" w="med" len="med"/>
              <a:tailEnd type="none" w="med" len="med"/>
            </a:ln>
          </p:spPr>
        </p:sp>
        <p:sp>
          <p:nvSpPr>
            <p:cNvPr id="55335" name="Line 15"/>
            <p:cNvSpPr/>
            <p:nvPr/>
          </p:nvSpPr>
          <p:spPr>
            <a:xfrm>
              <a:off x="0" y="192"/>
              <a:ext cx="288" cy="0"/>
            </a:xfrm>
            <a:prstGeom prst="line">
              <a:avLst/>
            </a:prstGeom>
            <a:ln w="25400" cap="flat" cmpd="sng">
              <a:solidFill>
                <a:srgbClr val="008080"/>
              </a:solidFill>
              <a:prstDash val="solid"/>
              <a:headEnd type="oval" w="sm" len="sm"/>
              <a:tailEnd type="triangle" w="med" len="lg"/>
            </a:ln>
          </p:spPr>
        </p:sp>
      </p:grpSp>
      <p:grpSp>
        <p:nvGrpSpPr>
          <p:cNvPr id="24591" name="Group 16"/>
          <p:cNvGrpSpPr/>
          <p:nvPr/>
        </p:nvGrpSpPr>
        <p:grpSpPr>
          <a:xfrm>
            <a:off x="3856038" y="3514725"/>
            <a:ext cx="1371600" cy="533400"/>
            <a:chOff x="0" y="0"/>
            <a:chExt cx="864" cy="336"/>
          </a:xfrm>
        </p:grpSpPr>
        <p:sp>
          <p:nvSpPr>
            <p:cNvPr id="55330" name="Rectangle 17"/>
            <p:cNvSpPr/>
            <p:nvPr/>
          </p:nvSpPr>
          <p:spPr>
            <a:xfrm>
              <a:off x="288" y="0"/>
              <a:ext cx="576" cy="336"/>
            </a:xfrm>
            <a:prstGeom prst="rect">
              <a:avLst/>
            </a:prstGeom>
            <a:solidFill>
              <a:srgbClr val="CCFFFF">
                <a:alpha val="50195"/>
              </a:srgbClr>
            </a:solidFill>
            <a:ln w="25400" cap="flat" cmpd="sng">
              <a:solidFill>
                <a:srgbClr val="008080"/>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3600" b="1">
                  <a:solidFill>
                    <a:srgbClr val="008080"/>
                  </a:solidFill>
                </a:rPr>
                <a:t>30</a:t>
              </a:r>
              <a:endParaRPr lang="en-US" altLang="zh-CN" sz="3600"/>
            </a:p>
          </p:txBody>
        </p:sp>
        <p:sp>
          <p:nvSpPr>
            <p:cNvPr id="55331" name="Line 18"/>
            <p:cNvSpPr/>
            <p:nvPr/>
          </p:nvSpPr>
          <p:spPr>
            <a:xfrm>
              <a:off x="672" y="0"/>
              <a:ext cx="0" cy="336"/>
            </a:xfrm>
            <a:prstGeom prst="line">
              <a:avLst/>
            </a:prstGeom>
            <a:ln w="9525" cap="flat" cmpd="sng">
              <a:solidFill>
                <a:srgbClr val="008080"/>
              </a:solidFill>
              <a:prstDash val="solid"/>
              <a:headEnd type="none" w="med" len="med"/>
              <a:tailEnd type="none" w="med" len="med"/>
            </a:ln>
          </p:spPr>
        </p:sp>
        <p:sp>
          <p:nvSpPr>
            <p:cNvPr id="55332" name="Line 19"/>
            <p:cNvSpPr/>
            <p:nvPr/>
          </p:nvSpPr>
          <p:spPr>
            <a:xfrm>
              <a:off x="0" y="192"/>
              <a:ext cx="288" cy="0"/>
            </a:xfrm>
            <a:prstGeom prst="line">
              <a:avLst/>
            </a:prstGeom>
            <a:ln w="25400" cap="flat" cmpd="sng">
              <a:solidFill>
                <a:srgbClr val="008080"/>
              </a:solidFill>
              <a:prstDash val="solid"/>
              <a:headEnd type="oval" w="sm" len="sm"/>
              <a:tailEnd type="triangle" w="med" len="lg"/>
            </a:ln>
          </p:spPr>
        </p:sp>
      </p:grpSp>
      <p:grpSp>
        <p:nvGrpSpPr>
          <p:cNvPr id="24595" name="Group 20"/>
          <p:cNvGrpSpPr/>
          <p:nvPr/>
        </p:nvGrpSpPr>
        <p:grpSpPr>
          <a:xfrm>
            <a:off x="5075238" y="3514725"/>
            <a:ext cx="1371600" cy="533400"/>
            <a:chOff x="0" y="0"/>
            <a:chExt cx="864" cy="336"/>
          </a:xfrm>
        </p:grpSpPr>
        <p:sp>
          <p:nvSpPr>
            <p:cNvPr id="55327" name="Rectangle 21"/>
            <p:cNvSpPr/>
            <p:nvPr/>
          </p:nvSpPr>
          <p:spPr>
            <a:xfrm>
              <a:off x="288" y="0"/>
              <a:ext cx="576" cy="336"/>
            </a:xfrm>
            <a:prstGeom prst="rect">
              <a:avLst/>
            </a:prstGeom>
            <a:solidFill>
              <a:srgbClr val="CCFFFF">
                <a:alpha val="50195"/>
              </a:srgbClr>
            </a:solidFill>
            <a:ln w="25400" cap="flat" cmpd="sng">
              <a:solidFill>
                <a:srgbClr val="008080"/>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3600" b="1">
                  <a:solidFill>
                    <a:srgbClr val="008080"/>
                  </a:solidFill>
                </a:rPr>
                <a:t>75</a:t>
              </a:r>
              <a:endParaRPr lang="en-US" altLang="zh-CN" sz="3600"/>
            </a:p>
          </p:txBody>
        </p:sp>
        <p:sp>
          <p:nvSpPr>
            <p:cNvPr id="55328" name="Line 22"/>
            <p:cNvSpPr/>
            <p:nvPr/>
          </p:nvSpPr>
          <p:spPr>
            <a:xfrm>
              <a:off x="672" y="0"/>
              <a:ext cx="0" cy="336"/>
            </a:xfrm>
            <a:prstGeom prst="line">
              <a:avLst/>
            </a:prstGeom>
            <a:ln w="9525" cap="flat" cmpd="sng">
              <a:solidFill>
                <a:srgbClr val="008080"/>
              </a:solidFill>
              <a:prstDash val="solid"/>
              <a:headEnd type="none" w="med" len="med"/>
              <a:tailEnd type="none" w="med" len="med"/>
            </a:ln>
          </p:spPr>
        </p:sp>
        <p:sp>
          <p:nvSpPr>
            <p:cNvPr id="55329" name="Line 23"/>
            <p:cNvSpPr/>
            <p:nvPr/>
          </p:nvSpPr>
          <p:spPr>
            <a:xfrm>
              <a:off x="0" y="192"/>
              <a:ext cx="288" cy="0"/>
            </a:xfrm>
            <a:prstGeom prst="line">
              <a:avLst/>
            </a:prstGeom>
            <a:ln w="25400" cap="flat" cmpd="sng">
              <a:solidFill>
                <a:srgbClr val="008080"/>
              </a:solidFill>
              <a:prstDash val="solid"/>
              <a:headEnd type="oval" w="sm" len="sm"/>
              <a:tailEnd type="triangle" w="med" len="lg"/>
            </a:ln>
          </p:spPr>
        </p:sp>
      </p:grpSp>
      <p:grpSp>
        <p:nvGrpSpPr>
          <p:cNvPr id="24599" name="Group 24"/>
          <p:cNvGrpSpPr/>
          <p:nvPr/>
        </p:nvGrpSpPr>
        <p:grpSpPr>
          <a:xfrm>
            <a:off x="6294438" y="3514725"/>
            <a:ext cx="1371600" cy="533400"/>
            <a:chOff x="0" y="0"/>
            <a:chExt cx="864" cy="336"/>
          </a:xfrm>
        </p:grpSpPr>
        <p:sp>
          <p:nvSpPr>
            <p:cNvPr id="55324" name="Rectangle 25"/>
            <p:cNvSpPr/>
            <p:nvPr/>
          </p:nvSpPr>
          <p:spPr>
            <a:xfrm>
              <a:off x="288" y="0"/>
              <a:ext cx="576" cy="336"/>
            </a:xfrm>
            <a:prstGeom prst="rect">
              <a:avLst/>
            </a:prstGeom>
            <a:solidFill>
              <a:srgbClr val="CCFFFF">
                <a:alpha val="50195"/>
              </a:srgbClr>
            </a:solidFill>
            <a:ln w="25400" cap="flat" cmpd="sng">
              <a:solidFill>
                <a:srgbClr val="008080"/>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3600" b="1">
                  <a:solidFill>
                    <a:srgbClr val="008080"/>
                  </a:solidFill>
                </a:rPr>
                <a:t>42</a:t>
              </a:r>
              <a:endParaRPr lang="en-US" altLang="zh-CN" sz="3600"/>
            </a:p>
          </p:txBody>
        </p:sp>
        <p:sp>
          <p:nvSpPr>
            <p:cNvPr id="55325" name="Line 26"/>
            <p:cNvSpPr/>
            <p:nvPr/>
          </p:nvSpPr>
          <p:spPr>
            <a:xfrm>
              <a:off x="672" y="0"/>
              <a:ext cx="0" cy="336"/>
            </a:xfrm>
            <a:prstGeom prst="line">
              <a:avLst/>
            </a:prstGeom>
            <a:ln w="9525" cap="flat" cmpd="sng">
              <a:solidFill>
                <a:srgbClr val="008080"/>
              </a:solidFill>
              <a:prstDash val="solid"/>
              <a:headEnd type="none" w="med" len="med"/>
              <a:tailEnd type="none" w="med" len="med"/>
            </a:ln>
          </p:spPr>
        </p:sp>
        <p:sp>
          <p:nvSpPr>
            <p:cNvPr id="55326" name="Line 27"/>
            <p:cNvSpPr/>
            <p:nvPr/>
          </p:nvSpPr>
          <p:spPr>
            <a:xfrm>
              <a:off x="0" y="192"/>
              <a:ext cx="288" cy="0"/>
            </a:xfrm>
            <a:prstGeom prst="line">
              <a:avLst/>
            </a:prstGeom>
            <a:ln w="25400" cap="flat" cmpd="sng">
              <a:solidFill>
                <a:srgbClr val="008080"/>
              </a:solidFill>
              <a:prstDash val="solid"/>
              <a:headEnd type="oval" w="sm" len="sm"/>
              <a:tailEnd type="triangle" w="med" len="lg"/>
            </a:ln>
          </p:spPr>
        </p:sp>
      </p:grpSp>
      <p:grpSp>
        <p:nvGrpSpPr>
          <p:cNvPr id="24603" name="Group 28"/>
          <p:cNvGrpSpPr/>
          <p:nvPr/>
        </p:nvGrpSpPr>
        <p:grpSpPr>
          <a:xfrm>
            <a:off x="7513638" y="3514725"/>
            <a:ext cx="1522412" cy="533400"/>
            <a:chOff x="0" y="0"/>
            <a:chExt cx="959" cy="336"/>
          </a:xfrm>
        </p:grpSpPr>
        <p:sp>
          <p:nvSpPr>
            <p:cNvPr id="55320" name="Rectangle 29"/>
            <p:cNvSpPr/>
            <p:nvPr/>
          </p:nvSpPr>
          <p:spPr>
            <a:xfrm>
              <a:off x="288" y="0"/>
              <a:ext cx="576" cy="336"/>
            </a:xfrm>
            <a:prstGeom prst="rect">
              <a:avLst/>
            </a:prstGeom>
            <a:solidFill>
              <a:srgbClr val="CCFFFF">
                <a:alpha val="50195"/>
              </a:srgbClr>
            </a:solidFill>
            <a:ln w="25400" cap="flat" cmpd="sng">
              <a:solidFill>
                <a:srgbClr val="008080"/>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3600" b="1">
                  <a:solidFill>
                    <a:srgbClr val="008080"/>
                  </a:solidFill>
                </a:rPr>
                <a:t>56</a:t>
              </a:r>
              <a:endParaRPr lang="en-US" altLang="zh-CN" sz="3600"/>
            </a:p>
          </p:txBody>
        </p:sp>
        <p:sp>
          <p:nvSpPr>
            <p:cNvPr id="55321" name="Line 30"/>
            <p:cNvSpPr/>
            <p:nvPr/>
          </p:nvSpPr>
          <p:spPr>
            <a:xfrm>
              <a:off x="672" y="0"/>
              <a:ext cx="0" cy="336"/>
            </a:xfrm>
            <a:prstGeom prst="line">
              <a:avLst/>
            </a:prstGeom>
            <a:ln w="9525" cap="flat" cmpd="sng">
              <a:solidFill>
                <a:srgbClr val="008080"/>
              </a:solidFill>
              <a:prstDash val="solid"/>
              <a:headEnd type="none" w="med" len="med"/>
              <a:tailEnd type="none" w="med" len="med"/>
            </a:ln>
          </p:spPr>
        </p:sp>
        <p:sp>
          <p:nvSpPr>
            <p:cNvPr id="55322" name="Text Box 31"/>
            <p:cNvSpPr txBox="1"/>
            <p:nvPr/>
          </p:nvSpPr>
          <p:spPr>
            <a:xfrm>
              <a:off x="618" y="9"/>
              <a:ext cx="341" cy="327"/>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2800" b="1">
                  <a:solidFill>
                    <a:srgbClr val="008080"/>
                  </a:solidFill>
                </a:rPr>
                <a:t>∧</a:t>
              </a:r>
              <a:endParaRPr lang="en-US" altLang="zh-CN" sz="3600"/>
            </a:p>
          </p:txBody>
        </p:sp>
        <p:sp>
          <p:nvSpPr>
            <p:cNvPr id="55323" name="Line 32"/>
            <p:cNvSpPr/>
            <p:nvPr/>
          </p:nvSpPr>
          <p:spPr>
            <a:xfrm>
              <a:off x="0" y="192"/>
              <a:ext cx="288" cy="0"/>
            </a:xfrm>
            <a:prstGeom prst="line">
              <a:avLst/>
            </a:prstGeom>
            <a:ln w="25400" cap="flat" cmpd="sng">
              <a:solidFill>
                <a:srgbClr val="008080"/>
              </a:solidFill>
              <a:prstDash val="solid"/>
              <a:headEnd type="oval" w="sm" len="sm"/>
              <a:tailEnd type="triangle" w="med" len="lg"/>
            </a:ln>
          </p:spPr>
        </p:sp>
      </p:grpSp>
      <p:grpSp>
        <p:nvGrpSpPr>
          <p:cNvPr id="24608" name="Group 33"/>
          <p:cNvGrpSpPr/>
          <p:nvPr/>
        </p:nvGrpSpPr>
        <p:grpSpPr>
          <a:xfrm>
            <a:off x="2122488" y="4124325"/>
            <a:ext cx="438150" cy="990600"/>
            <a:chOff x="0" y="0"/>
            <a:chExt cx="276" cy="624"/>
          </a:xfrm>
        </p:grpSpPr>
        <p:sp>
          <p:nvSpPr>
            <p:cNvPr id="55318" name="Line 34"/>
            <p:cNvSpPr/>
            <p:nvPr/>
          </p:nvSpPr>
          <p:spPr>
            <a:xfrm>
              <a:off x="36" y="0"/>
              <a:ext cx="0" cy="624"/>
            </a:xfrm>
            <a:prstGeom prst="line">
              <a:avLst/>
            </a:prstGeom>
            <a:ln w="31750" cap="flat" cmpd="sng">
              <a:solidFill>
                <a:srgbClr val="990000"/>
              </a:solidFill>
              <a:prstDash val="solid"/>
              <a:headEnd type="triangle" w="med" len="lg"/>
              <a:tailEnd type="none" w="med" len="med"/>
            </a:ln>
          </p:spPr>
        </p:sp>
        <p:sp>
          <p:nvSpPr>
            <p:cNvPr id="55319" name="Text Box 35"/>
            <p:cNvSpPr txBox="1"/>
            <p:nvPr/>
          </p:nvSpPr>
          <p:spPr>
            <a:xfrm>
              <a:off x="0" y="172"/>
              <a:ext cx="276" cy="404"/>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3600" b="1">
                  <a:solidFill>
                    <a:srgbClr val="990000"/>
                  </a:solidFill>
                </a:rPr>
                <a:t>p</a:t>
              </a:r>
              <a:endParaRPr lang="en-US" altLang="zh-CN" sz="3600"/>
            </a:p>
          </p:txBody>
        </p:sp>
      </p:grpSp>
      <p:grpSp>
        <p:nvGrpSpPr>
          <p:cNvPr id="24611" name="Group 36"/>
          <p:cNvGrpSpPr/>
          <p:nvPr/>
        </p:nvGrpSpPr>
        <p:grpSpPr>
          <a:xfrm>
            <a:off x="3322638" y="4124325"/>
            <a:ext cx="438150" cy="990600"/>
            <a:chOff x="0" y="0"/>
            <a:chExt cx="276" cy="624"/>
          </a:xfrm>
        </p:grpSpPr>
        <p:sp>
          <p:nvSpPr>
            <p:cNvPr id="55316" name="Line 37"/>
            <p:cNvSpPr/>
            <p:nvPr/>
          </p:nvSpPr>
          <p:spPr>
            <a:xfrm>
              <a:off x="36" y="0"/>
              <a:ext cx="0" cy="624"/>
            </a:xfrm>
            <a:prstGeom prst="line">
              <a:avLst/>
            </a:prstGeom>
            <a:ln w="31750" cap="flat" cmpd="sng">
              <a:solidFill>
                <a:srgbClr val="990000"/>
              </a:solidFill>
              <a:prstDash val="solid"/>
              <a:headEnd type="triangle" w="med" len="lg"/>
              <a:tailEnd type="none" w="med" len="med"/>
            </a:ln>
          </p:spPr>
        </p:sp>
        <p:sp>
          <p:nvSpPr>
            <p:cNvPr id="55317" name="Text Box 38"/>
            <p:cNvSpPr txBox="1"/>
            <p:nvPr/>
          </p:nvSpPr>
          <p:spPr>
            <a:xfrm>
              <a:off x="0" y="172"/>
              <a:ext cx="276" cy="404"/>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3600" b="1">
                  <a:solidFill>
                    <a:srgbClr val="990000"/>
                  </a:solidFill>
                </a:rPr>
                <a:t>p</a:t>
              </a:r>
              <a:endParaRPr lang="en-US" altLang="zh-CN" sz="3600"/>
            </a:p>
          </p:txBody>
        </p:sp>
      </p:grpSp>
      <p:grpSp>
        <p:nvGrpSpPr>
          <p:cNvPr id="24614" name="Group 39"/>
          <p:cNvGrpSpPr/>
          <p:nvPr/>
        </p:nvGrpSpPr>
        <p:grpSpPr>
          <a:xfrm>
            <a:off x="4560888" y="4124325"/>
            <a:ext cx="438150" cy="990600"/>
            <a:chOff x="0" y="0"/>
            <a:chExt cx="276" cy="624"/>
          </a:xfrm>
        </p:grpSpPr>
        <p:sp>
          <p:nvSpPr>
            <p:cNvPr id="55314" name="Line 40"/>
            <p:cNvSpPr/>
            <p:nvPr/>
          </p:nvSpPr>
          <p:spPr>
            <a:xfrm>
              <a:off x="36" y="0"/>
              <a:ext cx="0" cy="624"/>
            </a:xfrm>
            <a:prstGeom prst="line">
              <a:avLst/>
            </a:prstGeom>
            <a:ln w="31750" cap="flat" cmpd="sng">
              <a:solidFill>
                <a:srgbClr val="990000"/>
              </a:solidFill>
              <a:prstDash val="solid"/>
              <a:headEnd type="triangle" w="med" len="lg"/>
              <a:tailEnd type="none" w="med" len="med"/>
            </a:ln>
          </p:spPr>
        </p:sp>
        <p:sp>
          <p:nvSpPr>
            <p:cNvPr id="55315" name="Text Box 41"/>
            <p:cNvSpPr txBox="1"/>
            <p:nvPr/>
          </p:nvSpPr>
          <p:spPr>
            <a:xfrm>
              <a:off x="0" y="172"/>
              <a:ext cx="276" cy="404"/>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3600" b="1">
                  <a:solidFill>
                    <a:srgbClr val="990000"/>
                  </a:solidFill>
                </a:rPr>
                <a:t>p</a:t>
              </a:r>
              <a:endParaRPr lang="en-US" altLang="zh-CN" sz="3600"/>
            </a:p>
          </p:txBody>
        </p:sp>
      </p:grpSp>
      <p:sp>
        <p:nvSpPr>
          <p:cNvPr id="24617" name="Text Box 42"/>
          <p:cNvSpPr txBox="1"/>
          <p:nvPr/>
        </p:nvSpPr>
        <p:spPr>
          <a:xfrm>
            <a:off x="3062288" y="5343525"/>
            <a:ext cx="336550" cy="6413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3600" b="1">
                <a:solidFill>
                  <a:srgbClr val="FF0000"/>
                </a:solidFill>
              </a:rPr>
              <a:t>j</a:t>
            </a:r>
            <a:endParaRPr lang="en-US" altLang="zh-CN" sz="3600"/>
          </a:p>
        </p:txBody>
      </p:sp>
      <p:sp>
        <p:nvSpPr>
          <p:cNvPr id="24618" name="Text Box 43"/>
          <p:cNvSpPr txBox="1"/>
          <p:nvPr/>
        </p:nvSpPr>
        <p:spPr>
          <a:xfrm>
            <a:off x="3519488" y="5378450"/>
            <a:ext cx="641350" cy="650875"/>
          </a:xfrm>
          <a:prstGeom prst="rect">
            <a:avLst/>
          </a:prstGeom>
          <a:solidFill>
            <a:srgbClr val="FFFF99">
              <a:alpha val="50195"/>
            </a:srgbClr>
          </a:solidFill>
          <a:ln w="9525" cap="flat" cmpd="sng">
            <a:solidFill>
              <a:srgbClr val="990000"/>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3600" b="1">
                <a:solidFill>
                  <a:srgbClr val="660033"/>
                </a:solidFill>
              </a:rPr>
              <a:t>1</a:t>
            </a:r>
            <a:endParaRPr lang="en-US" altLang="zh-CN" sz="3600"/>
          </a:p>
        </p:txBody>
      </p:sp>
      <p:sp>
        <p:nvSpPr>
          <p:cNvPr id="24619" name="Text Box 44"/>
          <p:cNvSpPr txBox="1"/>
          <p:nvPr/>
        </p:nvSpPr>
        <p:spPr>
          <a:xfrm>
            <a:off x="3519488" y="5378450"/>
            <a:ext cx="641350" cy="650875"/>
          </a:xfrm>
          <a:prstGeom prst="rect">
            <a:avLst/>
          </a:prstGeom>
          <a:solidFill>
            <a:srgbClr val="FFFF99"/>
          </a:solidFill>
          <a:ln w="9525" cap="flat" cmpd="sng">
            <a:solidFill>
              <a:srgbClr val="990000"/>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3600" b="1">
                <a:solidFill>
                  <a:srgbClr val="660033"/>
                </a:solidFill>
              </a:rPr>
              <a:t>2</a:t>
            </a:r>
            <a:endParaRPr lang="en-US" altLang="zh-CN" sz="3600"/>
          </a:p>
        </p:txBody>
      </p:sp>
      <p:sp>
        <p:nvSpPr>
          <p:cNvPr id="24620" name="Text Box 45"/>
          <p:cNvSpPr txBox="1"/>
          <p:nvPr/>
        </p:nvSpPr>
        <p:spPr>
          <a:xfrm>
            <a:off x="3519488" y="5378450"/>
            <a:ext cx="641350" cy="650875"/>
          </a:xfrm>
          <a:prstGeom prst="rect">
            <a:avLst/>
          </a:prstGeom>
          <a:solidFill>
            <a:srgbClr val="FFFF99"/>
          </a:solidFill>
          <a:ln w="9525" cap="flat" cmpd="sng">
            <a:solidFill>
              <a:srgbClr val="990000"/>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3600" b="1">
                <a:solidFill>
                  <a:srgbClr val="660033"/>
                </a:solidFill>
              </a:rPr>
              <a:t>3</a:t>
            </a:r>
            <a:endParaRPr lang="en-US" altLang="zh-CN" sz="3600"/>
          </a:p>
        </p:txBody>
      </p:sp>
      <p:sp useBgFill="1">
        <p:nvSpPr>
          <p:cNvPr id="24621" name="Rectangle 46"/>
          <p:cNvSpPr/>
          <p:nvPr/>
        </p:nvSpPr>
        <p:spPr>
          <a:xfrm>
            <a:off x="2027238" y="4124325"/>
            <a:ext cx="457200" cy="1143000"/>
          </a:xfrm>
          <a:prstGeom prst="rect">
            <a:avLst/>
          </a:prstGeom>
          <a:ln w="9525">
            <a:noFill/>
          </a:ln>
        </p:spPr>
        <p:txBody>
          <a:bodyPr wrap="none"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endParaRPr lang="zh-CN" altLang="zh-CN" sz="2400" i="1"/>
          </a:p>
        </p:txBody>
      </p:sp>
      <p:sp useBgFill="1">
        <p:nvSpPr>
          <p:cNvPr id="24622" name="Rectangle 47"/>
          <p:cNvSpPr/>
          <p:nvPr/>
        </p:nvSpPr>
        <p:spPr>
          <a:xfrm>
            <a:off x="3246438" y="4124325"/>
            <a:ext cx="457200" cy="1143000"/>
          </a:xfrm>
          <a:prstGeom prst="rect">
            <a:avLst/>
          </a:prstGeom>
          <a:ln w="9525">
            <a:noFill/>
          </a:ln>
        </p:spPr>
        <p:txBody>
          <a:bodyPr wrap="none"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endParaRPr lang="zh-CN" altLang="zh-CN" sz="2400" i="1"/>
          </a:p>
        </p:txBody>
      </p:sp>
      <p:sp>
        <p:nvSpPr>
          <p:cNvPr id="55313" name="Rectangle 48"/>
          <p:cNvSpPr/>
          <p:nvPr/>
        </p:nvSpPr>
        <p:spPr>
          <a:xfrm>
            <a:off x="684213" y="333375"/>
            <a:ext cx="7772400" cy="1143000"/>
          </a:xfrm>
          <a:prstGeom prst="rect">
            <a:avLst/>
          </a:prstGeom>
          <a:noFill/>
          <a:ln w="9525">
            <a:noFill/>
          </a:ln>
        </p:spPr>
        <p:txBody>
          <a:bodyPr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 altLang="en-US" sz="4400" b="1" i="1"/>
              <a:t>Find</a:t>
            </a:r>
            <a:r>
              <a:rPr lang="en-US" altLang="zh-CN" sz="4400" b="1" i="1"/>
              <a:t>Kth</a:t>
            </a:r>
            <a:endParaRPr lang="en-US" altLang="zh-CN" sz="4400" b="1" i="1"/>
          </a:p>
        </p:txBody>
      </p:sp>
    </p:spTree>
  </p:cSld>
  <p:clrMapOvr>
    <a:masterClrMapping/>
  </p:clrMapOvr>
  <p:transition spd="med">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4578"/>
                                        </p:tgtEl>
                                        <p:attrNameLst>
                                          <p:attrName>style.visibility</p:attrName>
                                        </p:attrNameLst>
                                      </p:cBhvr>
                                      <p:to>
                                        <p:strVal val="visible"/>
                                      </p:to>
                                    </p:set>
                                    <p:animEffect transition="in" filter="wipe(left)">
                                      <p:cBhvr>
                                        <p:cTn id="7" dur="500"/>
                                        <p:tgtEl>
                                          <p:spTgt spid="24578"/>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4583"/>
                                        </p:tgtEl>
                                        <p:attrNameLst>
                                          <p:attrName>style.visibility</p:attrName>
                                        </p:attrNameLst>
                                      </p:cBhvr>
                                      <p:to>
                                        <p:strVal val="visible"/>
                                      </p:to>
                                    </p:set>
                                    <p:animEffect transition="in" filter="wipe(left)">
                                      <p:cBhvr>
                                        <p:cTn id="11" dur="500"/>
                                        <p:tgtEl>
                                          <p:spTgt spid="24583"/>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24587"/>
                                        </p:tgtEl>
                                        <p:attrNameLst>
                                          <p:attrName>style.visibility</p:attrName>
                                        </p:attrNameLst>
                                      </p:cBhvr>
                                      <p:to>
                                        <p:strVal val="visible"/>
                                      </p:to>
                                    </p:set>
                                    <p:animEffect transition="in" filter="wipe(left)">
                                      <p:cBhvr>
                                        <p:cTn id="15" dur="500"/>
                                        <p:tgtEl>
                                          <p:spTgt spid="24587"/>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24591"/>
                                        </p:tgtEl>
                                        <p:attrNameLst>
                                          <p:attrName>style.visibility</p:attrName>
                                        </p:attrNameLst>
                                      </p:cBhvr>
                                      <p:to>
                                        <p:strVal val="visible"/>
                                      </p:to>
                                    </p:set>
                                    <p:animEffect transition="in" filter="wipe(left)">
                                      <p:cBhvr>
                                        <p:cTn id="19" dur="500"/>
                                        <p:tgtEl>
                                          <p:spTgt spid="24591"/>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24595"/>
                                        </p:tgtEl>
                                        <p:attrNameLst>
                                          <p:attrName>style.visibility</p:attrName>
                                        </p:attrNameLst>
                                      </p:cBhvr>
                                      <p:to>
                                        <p:strVal val="visible"/>
                                      </p:to>
                                    </p:set>
                                    <p:animEffect transition="in" filter="wipe(left)">
                                      <p:cBhvr>
                                        <p:cTn id="23" dur="500"/>
                                        <p:tgtEl>
                                          <p:spTgt spid="24595"/>
                                        </p:tgtEl>
                                      </p:cBhvr>
                                    </p:animEffect>
                                  </p:childTnLst>
                                </p:cTn>
                              </p:par>
                            </p:childTnLst>
                          </p:cTn>
                        </p:par>
                        <p:par>
                          <p:cTn id="24" fill="hold">
                            <p:stCondLst>
                              <p:cond delay="2500"/>
                            </p:stCondLst>
                            <p:childTnLst>
                              <p:par>
                                <p:cTn id="25" presetID="22" presetClass="entr" presetSubtype="8" fill="hold" nodeType="afterEffect">
                                  <p:stCondLst>
                                    <p:cond delay="0"/>
                                  </p:stCondLst>
                                  <p:childTnLst>
                                    <p:set>
                                      <p:cBhvr>
                                        <p:cTn id="26" dur="1" fill="hold">
                                          <p:stCondLst>
                                            <p:cond delay="0"/>
                                          </p:stCondLst>
                                        </p:cTn>
                                        <p:tgtEl>
                                          <p:spTgt spid="24599"/>
                                        </p:tgtEl>
                                        <p:attrNameLst>
                                          <p:attrName>style.visibility</p:attrName>
                                        </p:attrNameLst>
                                      </p:cBhvr>
                                      <p:to>
                                        <p:strVal val="visible"/>
                                      </p:to>
                                    </p:set>
                                    <p:animEffect transition="in" filter="wipe(left)">
                                      <p:cBhvr>
                                        <p:cTn id="27" dur="500"/>
                                        <p:tgtEl>
                                          <p:spTgt spid="24599"/>
                                        </p:tgtEl>
                                      </p:cBhvr>
                                    </p:animEffect>
                                  </p:childTnLst>
                                </p:cTn>
                              </p:par>
                            </p:childTnLst>
                          </p:cTn>
                        </p:par>
                        <p:par>
                          <p:cTn id="28" fill="hold">
                            <p:stCondLst>
                              <p:cond delay="3000"/>
                            </p:stCondLst>
                            <p:childTnLst>
                              <p:par>
                                <p:cTn id="29" presetID="22" presetClass="entr" presetSubtype="8" fill="hold" nodeType="afterEffect">
                                  <p:stCondLst>
                                    <p:cond delay="0"/>
                                  </p:stCondLst>
                                  <p:childTnLst>
                                    <p:set>
                                      <p:cBhvr>
                                        <p:cTn id="30" dur="1" fill="hold">
                                          <p:stCondLst>
                                            <p:cond delay="0"/>
                                          </p:stCondLst>
                                        </p:cTn>
                                        <p:tgtEl>
                                          <p:spTgt spid="24603"/>
                                        </p:tgtEl>
                                        <p:attrNameLst>
                                          <p:attrName>style.visibility</p:attrName>
                                        </p:attrNameLst>
                                      </p:cBhvr>
                                      <p:to>
                                        <p:strVal val="visible"/>
                                      </p:to>
                                    </p:set>
                                    <p:animEffect transition="in" filter="wipe(left)">
                                      <p:cBhvr>
                                        <p:cTn id="31" dur="500"/>
                                        <p:tgtEl>
                                          <p:spTgt spid="24603"/>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nodeType="clickEffect">
                                  <p:stCondLst>
                                    <p:cond delay="0"/>
                                  </p:stCondLst>
                                  <p:childTnLst>
                                    <p:set>
                                      <p:cBhvr>
                                        <p:cTn id="35" dur="1" fill="hold">
                                          <p:stCondLst>
                                            <p:cond delay="0"/>
                                          </p:stCondLst>
                                        </p:cTn>
                                        <p:tgtEl>
                                          <p:spTgt spid="24608"/>
                                        </p:tgtEl>
                                        <p:attrNameLst>
                                          <p:attrName>style.visibility</p:attrName>
                                        </p:attrNameLst>
                                      </p:cBhvr>
                                      <p:to>
                                        <p:strVal val="visible"/>
                                      </p:to>
                                    </p:set>
                                    <p:animEffect transition="in" filter="wipe(left)">
                                      <p:cBhvr>
                                        <p:cTn id="36" dur="500"/>
                                        <p:tgtEl>
                                          <p:spTgt spid="24608"/>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grpId="0" nodeType="clickEffect">
                                  <p:stCondLst>
                                    <p:cond delay="0"/>
                                  </p:stCondLst>
                                  <p:childTnLst>
                                    <p:set>
                                      <p:cBhvr>
                                        <p:cTn id="40" dur="1" fill="hold">
                                          <p:stCondLst>
                                            <p:cond delay="0"/>
                                          </p:stCondLst>
                                        </p:cTn>
                                        <p:tgtEl>
                                          <p:spTgt spid="24617"/>
                                        </p:tgtEl>
                                        <p:attrNameLst>
                                          <p:attrName>style.visibility</p:attrName>
                                        </p:attrNameLst>
                                      </p:cBhvr>
                                      <p:to>
                                        <p:strVal val="visible"/>
                                      </p:to>
                                    </p:set>
                                    <p:animEffect transition="in" filter="wipe(left)">
                                      <p:cBhvr>
                                        <p:cTn id="41" dur="500"/>
                                        <p:tgtEl>
                                          <p:spTgt spid="24617"/>
                                        </p:tgtEl>
                                      </p:cBhvr>
                                    </p:animEffect>
                                  </p:childTnLst>
                                </p:cTn>
                              </p:par>
                            </p:childTnLst>
                          </p:cTn>
                        </p:par>
                        <p:par>
                          <p:cTn id="42" fill="hold">
                            <p:stCondLst>
                              <p:cond delay="500"/>
                            </p:stCondLst>
                            <p:childTnLst>
                              <p:par>
                                <p:cTn id="43" presetID="22" presetClass="entr" presetSubtype="8" fill="hold" grpId="0" nodeType="afterEffect">
                                  <p:stCondLst>
                                    <p:cond delay="0"/>
                                  </p:stCondLst>
                                  <p:childTnLst>
                                    <p:set>
                                      <p:cBhvr>
                                        <p:cTn id="44" dur="1" fill="hold">
                                          <p:stCondLst>
                                            <p:cond delay="0"/>
                                          </p:stCondLst>
                                        </p:cTn>
                                        <p:tgtEl>
                                          <p:spTgt spid="24618"/>
                                        </p:tgtEl>
                                        <p:attrNameLst>
                                          <p:attrName>style.visibility</p:attrName>
                                        </p:attrNameLst>
                                      </p:cBhvr>
                                      <p:to>
                                        <p:strVal val="visible"/>
                                      </p:to>
                                    </p:set>
                                    <p:animEffect transition="in" filter="wipe(left)">
                                      <p:cBhvr>
                                        <p:cTn id="45" dur="500"/>
                                        <p:tgtEl>
                                          <p:spTgt spid="24618"/>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grpId="0" nodeType="clickEffect">
                                  <p:stCondLst>
                                    <p:cond delay="0"/>
                                  </p:stCondLst>
                                  <p:childTnLst>
                                    <p:set>
                                      <p:cBhvr>
                                        <p:cTn id="49" dur="1" fill="hold">
                                          <p:stCondLst>
                                            <p:cond delay="0"/>
                                          </p:stCondLst>
                                        </p:cTn>
                                        <p:tgtEl>
                                          <p:spTgt spid="24621"/>
                                        </p:tgtEl>
                                        <p:attrNameLst>
                                          <p:attrName>style.visibility</p:attrName>
                                        </p:attrNameLst>
                                      </p:cBhvr>
                                      <p:to>
                                        <p:strVal val="visible"/>
                                      </p:to>
                                    </p:set>
                                    <p:animEffect transition="in" filter="wipe(left)">
                                      <p:cBhvr>
                                        <p:cTn id="50" dur="500"/>
                                        <p:tgtEl>
                                          <p:spTgt spid="24621"/>
                                        </p:tgtEl>
                                      </p:cBhvr>
                                    </p:animEffect>
                                  </p:childTnLst>
                                </p:cTn>
                              </p:par>
                            </p:childTnLst>
                          </p:cTn>
                        </p:par>
                        <p:par>
                          <p:cTn id="51" fill="hold">
                            <p:stCondLst>
                              <p:cond delay="500"/>
                            </p:stCondLst>
                            <p:childTnLst>
                              <p:par>
                                <p:cTn id="52" presetID="22" presetClass="entr" presetSubtype="8" fill="hold" nodeType="afterEffect">
                                  <p:stCondLst>
                                    <p:cond delay="0"/>
                                  </p:stCondLst>
                                  <p:childTnLst>
                                    <p:set>
                                      <p:cBhvr>
                                        <p:cTn id="53" dur="1" fill="hold">
                                          <p:stCondLst>
                                            <p:cond delay="0"/>
                                          </p:stCondLst>
                                        </p:cTn>
                                        <p:tgtEl>
                                          <p:spTgt spid="24611"/>
                                        </p:tgtEl>
                                        <p:attrNameLst>
                                          <p:attrName>style.visibility</p:attrName>
                                        </p:attrNameLst>
                                      </p:cBhvr>
                                      <p:to>
                                        <p:strVal val="visible"/>
                                      </p:to>
                                    </p:set>
                                    <p:animEffect transition="in" filter="wipe(left)">
                                      <p:cBhvr>
                                        <p:cTn id="54" dur="500"/>
                                        <p:tgtEl>
                                          <p:spTgt spid="24611"/>
                                        </p:tgtEl>
                                      </p:cBhvr>
                                    </p:animEffect>
                                  </p:childTnLst>
                                </p:cTn>
                              </p:par>
                            </p:childTnLst>
                          </p:cTn>
                        </p:par>
                        <p:par>
                          <p:cTn id="55" fill="hold">
                            <p:stCondLst>
                              <p:cond delay="1000"/>
                            </p:stCondLst>
                            <p:childTnLst>
                              <p:par>
                                <p:cTn id="56" presetID="22" presetClass="entr" presetSubtype="8" fill="hold" grpId="0" nodeType="afterEffect">
                                  <p:stCondLst>
                                    <p:cond delay="0"/>
                                  </p:stCondLst>
                                  <p:childTnLst>
                                    <p:set>
                                      <p:cBhvr>
                                        <p:cTn id="57" dur="1" fill="hold">
                                          <p:stCondLst>
                                            <p:cond delay="0"/>
                                          </p:stCondLst>
                                        </p:cTn>
                                        <p:tgtEl>
                                          <p:spTgt spid="24619"/>
                                        </p:tgtEl>
                                        <p:attrNameLst>
                                          <p:attrName>style.visibility</p:attrName>
                                        </p:attrNameLst>
                                      </p:cBhvr>
                                      <p:to>
                                        <p:strVal val="visible"/>
                                      </p:to>
                                    </p:set>
                                    <p:animEffect transition="in" filter="wipe(left)">
                                      <p:cBhvr>
                                        <p:cTn id="58" dur="500"/>
                                        <p:tgtEl>
                                          <p:spTgt spid="24619"/>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8" fill="hold" grpId="0" nodeType="clickEffect">
                                  <p:stCondLst>
                                    <p:cond delay="0"/>
                                  </p:stCondLst>
                                  <p:childTnLst>
                                    <p:set>
                                      <p:cBhvr>
                                        <p:cTn id="62" dur="1" fill="hold">
                                          <p:stCondLst>
                                            <p:cond delay="0"/>
                                          </p:stCondLst>
                                        </p:cTn>
                                        <p:tgtEl>
                                          <p:spTgt spid="24622"/>
                                        </p:tgtEl>
                                        <p:attrNameLst>
                                          <p:attrName>style.visibility</p:attrName>
                                        </p:attrNameLst>
                                      </p:cBhvr>
                                      <p:to>
                                        <p:strVal val="visible"/>
                                      </p:to>
                                    </p:set>
                                    <p:animEffect transition="in" filter="wipe(left)">
                                      <p:cBhvr>
                                        <p:cTn id="63" dur="500"/>
                                        <p:tgtEl>
                                          <p:spTgt spid="24622"/>
                                        </p:tgtEl>
                                      </p:cBhvr>
                                    </p:animEffect>
                                  </p:childTnLst>
                                </p:cTn>
                              </p:par>
                            </p:childTnLst>
                          </p:cTn>
                        </p:par>
                        <p:par>
                          <p:cTn id="64" fill="hold">
                            <p:stCondLst>
                              <p:cond delay="500"/>
                            </p:stCondLst>
                            <p:childTnLst>
                              <p:par>
                                <p:cTn id="65" presetID="22" presetClass="entr" presetSubtype="8" fill="hold" nodeType="afterEffect">
                                  <p:stCondLst>
                                    <p:cond delay="0"/>
                                  </p:stCondLst>
                                  <p:childTnLst>
                                    <p:set>
                                      <p:cBhvr>
                                        <p:cTn id="66" dur="1" fill="hold">
                                          <p:stCondLst>
                                            <p:cond delay="0"/>
                                          </p:stCondLst>
                                        </p:cTn>
                                        <p:tgtEl>
                                          <p:spTgt spid="24614"/>
                                        </p:tgtEl>
                                        <p:attrNameLst>
                                          <p:attrName>style.visibility</p:attrName>
                                        </p:attrNameLst>
                                      </p:cBhvr>
                                      <p:to>
                                        <p:strVal val="visible"/>
                                      </p:to>
                                    </p:set>
                                    <p:animEffect transition="in" filter="wipe(left)">
                                      <p:cBhvr>
                                        <p:cTn id="67" dur="500"/>
                                        <p:tgtEl>
                                          <p:spTgt spid="24614"/>
                                        </p:tgtEl>
                                      </p:cBhvr>
                                    </p:animEffect>
                                  </p:childTnLst>
                                </p:cTn>
                              </p:par>
                            </p:childTnLst>
                          </p:cTn>
                        </p:par>
                        <p:par>
                          <p:cTn id="68" fill="hold">
                            <p:stCondLst>
                              <p:cond delay="1000"/>
                            </p:stCondLst>
                            <p:childTnLst>
                              <p:par>
                                <p:cTn id="69" presetID="22" presetClass="entr" presetSubtype="8" fill="hold" grpId="0" nodeType="afterEffect">
                                  <p:stCondLst>
                                    <p:cond delay="0"/>
                                  </p:stCondLst>
                                  <p:childTnLst>
                                    <p:set>
                                      <p:cBhvr>
                                        <p:cTn id="70" dur="1" fill="hold">
                                          <p:stCondLst>
                                            <p:cond delay="0"/>
                                          </p:stCondLst>
                                        </p:cTn>
                                        <p:tgtEl>
                                          <p:spTgt spid="24620"/>
                                        </p:tgtEl>
                                        <p:attrNameLst>
                                          <p:attrName>style.visibility</p:attrName>
                                        </p:attrNameLst>
                                      </p:cBhvr>
                                      <p:to>
                                        <p:strVal val="visible"/>
                                      </p:to>
                                    </p:set>
                                    <p:animEffect transition="in" filter="wipe(left)">
                                      <p:cBhvr>
                                        <p:cTn id="71" dur="500"/>
                                        <p:tgtEl>
                                          <p:spTgt spid="246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617" grpId="0"/>
      <p:bldP spid="24618" grpId="0" animBg="1"/>
      <p:bldP spid="24619" grpId="0" animBg="1"/>
      <p:bldP spid="24620" grpId="0" animBg="1"/>
      <p:bldP spid="24621" grpId="0" animBg="1"/>
      <p:bldP spid="24622" grpId="0" animBg="1"/>
    </p:bld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p:sp>
        <p:nvSpPr>
          <p:cNvPr id="57345" name="Rectangle 3"/>
          <p:cNvSpPr/>
          <p:nvPr/>
        </p:nvSpPr>
        <p:spPr>
          <a:xfrm>
            <a:off x="539750" y="333375"/>
            <a:ext cx="8280400" cy="563245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 altLang="en-US" sz="2400" b="1" i="1">
                <a:solidFill>
                  <a:srgbClr val="008000"/>
                </a:solidFill>
              </a:rPr>
              <a:t>/* Assumes a header */</a:t>
            </a:r>
            <a:endParaRPr lang="" altLang="en-US" sz="2400" b="1" i="1">
              <a:solidFill>
                <a:srgbClr val="008000"/>
              </a:solidFill>
            </a:endParaRPr>
          </a:p>
          <a:p>
            <a:pPr marL="0" lvl="0" indent="0" eaLnBrk="1" hangingPunct="1">
              <a:spcBef>
                <a:spcPct val="0"/>
              </a:spcBef>
              <a:buNone/>
            </a:pPr>
            <a:r>
              <a:rPr lang="" altLang="en-US" sz="2400" b="1" i="1"/>
              <a:t>Position</a:t>
            </a:r>
            <a:endParaRPr lang="" altLang="en-US" sz="2400" b="1" i="1"/>
          </a:p>
          <a:p>
            <a:pPr marL="0" lvl="0" indent="0" eaLnBrk="1" hangingPunct="1">
              <a:spcBef>
                <a:spcPct val="0"/>
              </a:spcBef>
              <a:buNone/>
            </a:pPr>
            <a:r>
              <a:rPr lang="" altLang="en-US" sz="2400" b="1" i="1"/>
              <a:t>        Find</a:t>
            </a:r>
            <a:r>
              <a:rPr lang="en-US" altLang="zh-CN" sz="2400" b="1" i="1"/>
              <a:t>Kth</a:t>
            </a:r>
            <a:r>
              <a:rPr lang="" altLang="en-US" sz="2400" b="1" i="1"/>
              <a:t>( </a:t>
            </a:r>
            <a:r>
              <a:rPr lang="en-US" altLang="zh-CN" sz="2400" b="1" i="1"/>
              <a:t>int K</a:t>
            </a:r>
            <a:r>
              <a:rPr lang="" altLang="en-US" sz="2400" b="1" i="1"/>
              <a:t>, List L )</a:t>
            </a:r>
            <a:endParaRPr lang="" altLang="en-US" sz="2400" b="1" i="1"/>
          </a:p>
          <a:p>
            <a:pPr marL="0" lvl="0" indent="0" eaLnBrk="1" hangingPunct="1">
              <a:spcBef>
                <a:spcPct val="0"/>
              </a:spcBef>
              <a:buNone/>
            </a:pPr>
            <a:r>
              <a:rPr lang="" altLang="en-US" sz="2400" b="1" i="1"/>
              <a:t>        {</a:t>
            </a:r>
            <a:endParaRPr lang="" altLang="en-US" sz="2400" b="1" i="1"/>
          </a:p>
          <a:p>
            <a:pPr marL="0" lvl="0" indent="0" eaLnBrk="1" hangingPunct="1">
              <a:spcBef>
                <a:spcPct val="0"/>
              </a:spcBef>
              <a:buNone/>
            </a:pPr>
            <a:r>
              <a:rPr lang="" altLang="en-US" sz="2400" b="1" i="1"/>
              <a:t>            Position P;</a:t>
            </a:r>
            <a:endParaRPr lang="" altLang="en-US" sz="2400" b="1" i="1"/>
          </a:p>
          <a:p>
            <a:pPr marL="0" lvl="0" indent="0" eaLnBrk="1" hangingPunct="1">
              <a:spcBef>
                <a:spcPct val="0"/>
              </a:spcBef>
              <a:buNone/>
            </a:pPr>
            <a:endParaRPr lang="" altLang="en-US" sz="2400" b="1" i="1"/>
          </a:p>
          <a:p>
            <a:pPr marL="0" lvl="0" indent="0" eaLnBrk="1" hangingPunct="1">
              <a:spcBef>
                <a:spcPct val="0"/>
              </a:spcBef>
              <a:buNone/>
            </a:pPr>
            <a:r>
              <a:rPr lang="en-US" altLang="zh-CN" sz="2400" b="1" i="1"/>
              <a:t>	</a:t>
            </a:r>
            <a:r>
              <a:rPr lang="" altLang="en-US" sz="2400" b="1" i="1"/>
              <a:t>P = L</a:t>
            </a:r>
            <a:r>
              <a:rPr lang="en-US" altLang="zh-CN" sz="2400" b="1" i="1"/>
              <a:t>-&gt;Next</a:t>
            </a:r>
            <a:r>
              <a:rPr lang="" altLang="en-US" sz="2400" b="1" i="1"/>
              <a:t>;</a:t>
            </a:r>
            <a:r>
              <a:rPr lang="en-US" altLang="zh-CN" sz="2400" b="1" i="1"/>
              <a:t>  J=1;</a:t>
            </a:r>
            <a:endParaRPr lang="" altLang="en-US" sz="2400" b="1" i="1"/>
          </a:p>
          <a:p>
            <a:pPr marL="0" lvl="0" indent="0" eaLnBrk="1" hangingPunct="1">
              <a:spcBef>
                <a:spcPct val="0"/>
              </a:spcBef>
              <a:buNone/>
            </a:pPr>
            <a:r>
              <a:rPr lang="en-US" altLang="zh-CN" sz="2400" b="1" i="1"/>
              <a:t>	</a:t>
            </a:r>
            <a:r>
              <a:rPr lang="" altLang="en-US" sz="2400" b="1" i="1"/>
              <a:t>while( </a:t>
            </a:r>
            <a:r>
              <a:rPr lang="en-US" altLang="zh-CN" sz="2400" b="1" i="1"/>
              <a:t>P</a:t>
            </a:r>
            <a:r>
              <a:rPr lang="" altLang="en-US" sz="2400" b="1" i="1"/>
              <a:t> &amp;&amp; </a:t>
            </a:r>
            <a:r>
              <a:rPr lang="en-US" altLang="zh-CN" sz="2400" b="1" i="1"/>
              <a:t>J&lt;K</a:t>
            </a:r>
            <a:r>
              <a:rPr lang="" altLang="en-US" sz="2400" b="1" i="1"/>
              <a:t> )</a:t>
            </a:r>
            <a:r>
              <a:rPr lang="en-US" altLang="zh-CN" sz="2400" b="1" i="1"/>
              <a:t> {</a:t>
            </a:r>
            <a:endParaRPr lang="" altLang="en-US" sz="2400" b="1" i="1"/>
          </a:p>
          <a:p>
            <a:pPr marL="0" lvl="0" indent="0" eaLnBrk="1" hangingPunct="1">
              <a:spcBef>
                <a:spcPct val="0"/>
              </a:spcBef>
              <a:buNone/>
            </a:pPr>
            <a:r>
              <a:rPr lang="" altLang="en-US" sz="2400" b="1" i="1"/>
              <a:t>       </a:t>
            </a:r>
            <a:r>
              <a:rPr lang="en-US" altLang="zh-CN" sz="2400" b="1" i="1"/>
              <a:t>		</a:t>
            </a:r>
            <a:r>
              <a:rPr lang="" altLang="en-US" sz="2400" b="1" i="1"/>
              <a:t>P = P-&gt;Next;</a:t>
            </a:r>
            <a:r>
              <a:rPr lang="en-US" altLang="zh-CN" sz="2400" b="1" i="1"/>
              <a:t> </a:t>
            </a:r>
            <a:endParaRPr lang="en-US" altLang="zh-CN" sz="2400" b="1" i="1"/>
          </a:p>
          <a:p>
            <a:pPr marL="0" lvl="0" indent="0" eaLnBrk="1" hangingPunct="1">
              <a:spcBef>
                <a:spcPct val="0"/>
              </a:spcBef>
              <a:buNone/>
            </a:pPr>
            <a:r>
              <a:rPr lang="en-US" altLang="zh-CN" sz="2400" b="1" i="1"/>
              <a:t>		J++;</a:t>
            </a:r>
            <a:endParaRPr lang="en-US" altLang="zh-CN" sz="2400" b="1" i="1"/>
          </a:p>
          <a:p>
            <a:pPr marL="0" lvl="0" indent="0" eaLnBrk="1" hangingPunct="1">
              <a:spcBef>
                <a:spcPct val="0"/>
              </a:spcBef>
              <a:buNone/>
            </a:pPr>
            <a:r>
              <a:rPr lang="en-US" altLang="zh-CN" sz="2400" b="1" i="1"/>
              <a:t>	}</a:t>
            </a:r>
            <a:endParaRPr lang="" altLang="en-US" sz="2400" b="1" i="1"/>
          </a:p>
          <a:p>
            <a:pPr marL="0" lvl="0" indent="0" eaLnBrk="1" hangingPunct="1">
              <a:spcBef>
                <a:spcPct val="0"/>
              </a:spcBef>
              <a:buNone/>
            </a:pPr>
            <a:endParaRPr lang="" altLang="en-US" sz="2400" b="1" i="1"/>
          </a:p>
          <a:p>
            <a:pPr marL="0" lvl="0" indent="0" eaLnBrk="1" hangingPunct="1">
              <a:spcBef>
                <a:spcPct val="0"/>
              </a:spcBef>
              <a:buNone/>
            </a:pPr>
            <a:r>
              <a:rPr lang="" altLang="en-US" sz="2400" b="1" i="1"/>
              <a:t>     </a:t>
            </a:r>
            <a:r>
              <a:rPr lang="en-US" altLang="zh-CN" sz="2400" b="1" i="1"/>
              <a:t>	if (J==K) </a:t>
            </a:r>
            <a:r>
              <a:rPr lang="" altLang="en-US" sz="2400" b="1" i="1"/>
              <a:t>return P;</a:t>
            </a:r>
            <a:endParaRPr lang="en-US" altLang="zh-CN" sz="2400" b="1" i="1"/>
          </a:p>
          <a:p>
            <a:pPr marL="0" lvl="0" indent="0" eaLnBrk="1" hangingPunct="1">
              <a:spcBef>
                <a:spcPct val="0"/>
              </a:spcBef>
              <a:buNone/>
            </a:pPr>
            <a:r>
              <a:rPr lang="en-US" altLang="zh-CN" sz="2400" b="1" i="1"/>
              <a:t>	else return NULL;</a:t>
            </a:r>
            <a:endParaRPr lang="" altLang="en-US" sz="2400" b="1" i="1"/>
          </a:p>
          <a:p>
            <a:pPr marL="0" lvl="0" indent="0" eaLnBrk="1" hangingPunct="1">
              <a:spcBef>
                <a:spcPct val="0"/>
              </a:spcBef>
              <a:buNone/>
            </a:pPr>
            <a:r>
              <a:rPr lang="" altLang="en-US" sz="2400" b="1" i="1"/>
              <a:t>        }</a:t>
            </a:r>
            <a:endParaRPr lang="en-US" altLang="zh-CN" sz="2400" b="1" i="1"/>
          </a:p>
        </p:txBody>
      </p:sp>
    </p:spTree>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p:sp>
        <p:nvSpPr>
          <p:cNvPr id="58369" name="Rectangle 2"/>
          <p:cNvSpPr>
            <a:spLocks noGrp="1"/>
          </p:cNvSpPr>
          <p:nvPr>
            <p:ph type="title"/>
          </p:nvPr>
        </p:nvSpPr>
        <p:spPr>
          <a:xfrm>
            <a:off x="684213" y="333375"/>
            <a:ext cx="7772400" cy="1143000"/>
          </a:xfrm>
          <a:ln/>
        </p:spPr>
        <p:txBody>
          <a:bodyPr vert="horz" wrap="square" lIns="91440" tIns="45720" rIns="91440" bIns="45720" anchor="ctr" anchorCtr="0"/>
          <a:p>
            <a:pPr eaLnBrk="1" hangingPunct="1"/>
            <a:r>
              <a:rPr lang="" altLang="en-US" b="1" i="1">
                <a:solidFill>
                  <a:schemeClr val="tx1"/>
                </a:solidFill>
              </a:rPr>
              <a:t>FindPrevious</a:t>
            </a:r>
            <a:endParaRPr lang="en-US" altLang="zh-CN" b="1" i="1">
              <a:solidFill>
                <a:schemeClr val="tx1"/>
              </a:solidFill>
            </a:endParaRPr>
          </a:p>
        </p:txBody>
      </p:sp>
      <p:sp>
        <p:nvSpPr>
          <p:cNvPr id="58370" name="Rectangle 4"/>
          <p:cNvSpPr/>
          <p:nvPr/>
        </p:nvSpPr>
        <p:spPr>
          <a:xfrm>
            <a:off x="539750" y="1654175"/>
            <a:ext cx="8280400" cy="483870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 altLang="en-US" sz="2400" b="1" i="1">
                <a:solidFill>
                  <a:srgbClr val="008000"/>
                </a:solidFill>
              </a:rPr>
              <a:t>/* Assumes a header */</a:t>
            </a:r>
            <a:endParaRPr lang="" altLang="en-US" sz="2400" b="1" i="1">
              <a:solidFill>
                <a:srgbClr val="008000"/>
              </a:solidFill>
            </a:endParaRPr>
          </a:p>
          <a:p>
            <a:pPr marL="0" lvl="0" indent="0" eaLnBrk="1" hangingPunct="1">
              <a:spcBef>
                <a:spcPct val="0"/>
              </a:spcBef>
              <a:buNone/>
            </a:pPr>
            <a:r>
              <a:rPr lang="" altLang="en-US" sz="2400" b="1" i="1"/>
              <a:t>Position</a:t>
            </a:r>
            <a:endParaRPr lang="" altLang="en-US" sz="2400" b="1" i="1"/>
          </a:p>
          <a:p>
            <a:pPr marL="0" lvl="0" indent="0" eaLnBrk="1" hangingPunct="1">
              <a:spcBef>
                <a:spcPct val="0"/>
              </a:spcBef>
              <a:buNone/>
            </a:pPr>
            <a:r>
              <a:rPr lang="" altLang="en-US" sz="2400" b="1" i="1"/>
              <a:t>        FindPrevious( ElementType X, List L )</a:t>
            </a:r>
            <a:endParaRPr lang="" altLang="en-US" sz="2400" b="1" i="1"/>
          </a:p>
          <a:p>
            <a:pPr marL="0" lvl="0" indent="0" eaLnBrk="1" hangingPunct="1">
              <a:spcBef>
                <a:spcPct val="0"/>
              </a:spcBef>
              <a:buNone/>
            </a:pPr>
            <a:r>
              <a:rPr lang="" altLang="en-US" sz="2400" b="1" i="1"/>
              <a:t>        {</a:t>
            </a:r>
            <a:endParaRPr lang="" altLang="en-US" sz="2400" b="1" i="1"/>
          </a:p>
          <a:p>
            <a:pPr marL="0" lvl="0" indent="0" eaLnBrk="1" hangingPunct="1">
              <a:spcBef>
                <a:spcPct val="0"/>
              </a:spcBef>
              <a:buNone/>
            </a:pPr>
            <a:r>
              <a:rPr lang="" altLang="en-US" sz="2400" b="1" i="1"/>
              <a:t>            Position P;</a:t>
            </a:r>
            <a:endParaRPr lang="" altLang="en-US" sz="2400" b="1" i="1"/>
          </a:p>
          <a:p>
            <a:pPr marL="0" lvl="0" indent="0" eaLnBrk="1" hangingPunct="1">
              <a:spcBef>
                <a:spcPct val="0"/>
              </a:spcBef>
              <a:buNone/>
            </a:pPr>
            <a:endParaRPr lang="" altLang="en-US" sz="2400" b="1" i="1"/>
          </a:p>
          <a:p>
            <a:pPr marL="0" lvl="0" indent="0" eaLnBrk="1" hangingPunct="1">
              <a:spcBef>
                <a:spcPct val="0"/>
              </a:spcBef>
              <a:buNone/>
            </a:pPr>
            <a:r>
              <a:rPr lang="en-US" altLang="zh-CN" sz="2400" b="1" i="1"/>
              <a:t>	</a:t>
            </a:r>
            <a:r>
              <a:rPr lang="" altLang="en-US" sz="2400" b="1" i="1"/>
              <a:t>P = L;</a:t>
            </a:r>
            <a:endParaRPr lang="" altLang="en-US" sz="2400" b="1" i="1"/>
          </a:p>
          <a:p>
            <a:pPr marL="0" lvl="0" indent="0" eaLnBrk="1" hangingPunct="1">
              <a:spcBef>
                <a:spcPct val="0"/>
              </a:spcBef>
              <a:buNone/>
            </a:pPr>
            <a:r>
              <a:rPr lang="en-US" altLang="zh-CN" sz="2400" b="1" i="1"/>
              <a:t>	</a:t>
            </a:r>
            <a:r>
              <a:rPr lang="" altLang="en-US" sz="2400" b="1" i="1"/>
              <a:t>while( P-&gt;Next != NULL &amp;&amp; P-&gt;Next-&gt;Element != X )</a:t>
            </a:r>
            <a:endParaRPr lang="" altLang="en-US" sz="2400" b="1" i="1"/>
          </a:p>
          <a:p>
            <a:pPr marL="0" lvl="0" indent="0" eaLnBrk="1" hangingPunct="1">
              <a:spcBef>
                <a:spcPct val="0"/>
              </a:spcBef>
              <a:buNone/>
            </a:pPr>
            <a:r>
              <a:rPr lang="" altLang="en-US" sz="2400" b="1" i="1"/>
              <a:t>       </a:t>
            </a:r>
            <a:r>
              <a:rPr lang="en-US" altLang="zh-CN" sz="2400" b="1" i="1"/>
              <a:t>		</a:t>
            </a:r>
            <a:r>
              <a:rPr lang="" altLang="en-US" sz="2400" b="1" i="1"/>
              <a:t>P = P-&gt;Next;</a:t>
            </a:r>
            <a:endParaRPr lang="" altLang="en-US" sz="2400" b="1" i="1"/>
          </a:p>
          <a:p>
            <a:pPr marL="0" lvl="0" indent="0" eaLnBrk="1" hangingPunct="1">
              <a:spcBef>
                <a:spcPct val="0"/>
              </a:spcBef>
              <a:buNone/>
            </a:pPr>
            <a:endParaRPr lang="" altLang="en-US" sz="2400" b="1" i="1"/>
          </a:p>
          <a:p>
            <a:pPr marL="0" lvl="0" indent="0" eaLnBrk="1" hangingPunct="1">
              <a:spcBef>
                <a:spcPct val="0"/>
              </a:spcBef>
              <a:buNone/>
            </a:pPr>
            <a:r>
              <a:rPr lang="" altLang="en-US" sz="2400" b="1" i="1"/>
              <a:t>     </a:t>
            </a:r>
            <a:r>
              <a:rPr lang="en-US" altLang="zh-CN" sz="2400" b="1" i="1"/>
              <a:t>	if (P-&gt;next) </a:t>
            </a:r>
            <a:r>
              <a:rPr lang="" altLang="en-US" sz="2400" b="1" i="1"/>
              <a:t>return P;</a:t>
            </a:r>
            <a:endParaRPr lang="en-US" altLang="zh-CN" sz="2400" b="1" i="1"/>
          </a:p>
          <a:p>
            <a:pPr marL="0" lvl="0" indent="0" eaLnBrk="1" hangingPunct="1">
              <a:spcBef>
                <a:spcPct val="0"/>
              </a:spcBef>
              <a:buNone/>
            </a:pPr>
            <a:r>
              <a:rPr lang="en-US" altLang="zh-CN" sz="2400" b="1" i="1"/>
              <a:t>	else return NULL;</a:t>
            </a:r>
            <a:endParaRPr lang="" altLang="en-US" sz="2400" b="1" i="1"/>
          </a:p>
          <a:p>
            <a:pPr marL="0" lvl="0" indent="0" eaLnBrk="1" hangingPunct="1">
              <a:spcBef>
                <a:spcPct val="0"/>
              </a:spcBef>
              <a:buNone/>
            </a:pPr>
            <a:r>
              <a:rPr lang="" altLang="en-US" sz="2400" b="1" i="1"/>
              <a:t>        }</a:t>
            </a:r>
            <a:endParaRPr lang="en-US" altLang="zh-CN" sz="2400" b="1" i="1"/>
          </a:p>
        </p:txBody>
      </p:sp>
    </p:spTree>
  </p:cSld>
  <p:clrMapOvr>
    <a:masterClrMapping/>
  </p:clrMapOvr>
  <p:transition spd="slow"/>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p:sp>
        <p:nvSpPr>
          <p:cNvPr id="59393" name="Text Box 2"/>
          <p:cNvSpPr txBox="1"/>
          <p:nvPr/>
        </p:nvSpPr>
        <p:spPr>
          <a:xfrm>
            <a:off x="6934200" y="0"/>
            <a:ext cx="2203450" cy="366713"/>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r" eaLnBrk="1" hangingPunct="1">
              <a:spcBef>
                <a:spcPct val="50000"/>
              </a:spcBef>
              <a:buNone/>
            </a:pPr>
            <a:r>
              <a:rPr lang="en-US" altLang="zh-CN" sz="1800" b="1">
                <a:sym typeface="Webdings" panose="05030102010509060703" pitchFamily="18" charset="2"/>
              </a:rPr>
              <a:t>§2  The List ADT</a:t>
            </a:r>
            <a:endParaRPr lang="en-US" altLang="zh-CN" sz="1800" b="1"/>
          </a:p>
        </p:txBody>
      </p:sp>
      <p:sp>
        <p:nvSpPr>
          <p:cNvPr id="28675" name="AutoShape 3" descr="棕色大理石"/>
          <p:cNvSpPr/>
          <p:nvPr/>
        </p:nvSpPr>
        <p:spPr>
          <a:xfrm>
            <a:off x="457200" y="76200"/>
            <a:ext cx="4267200" cy="609600"/>
          </a:xfrm>
          <a:prstGeom prst="bevel">
            <a:avLst>
              <a:gd name="adj" fmla="val 10417"/>
            </a:avLst>
          </a:prstGeom>
          <a:blipFill rotWithShape="0">
            <a:blip r:embed="rId1"/>
          </a:blipFill>
          <a:ln w="9525">
            <a:noFill/>
          </a:ln>
        </p:spPr>
        <p:txBody>
          <a:bodyPr wrap="none"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400" b="1">
                <a:solidFill>
                  <a:schemeClr val="bg1"/>
                </a:solidFill>
                <a:sym typeface="Webdings" panose="05030102010509060703" pitchFamily="18" charset="2"/>
              </a:rPr>
              <a:t>Doubly Linked </a:t>
            </a:r>
            <a:r>
              <a:rPr lang="en-US" altLang="zh-CN" sz="2400" b="1">
                <a:solidFill>
                  <a:schemeClr val="bg1"/>
                </a:solidFill>
              </a:rPr>
              <a:t>Circular</a:t>
            </a:r>
            <a:r>
              <a:rPr lang="en-US" altLang="zh-CN" sz="2400" b="1">
                <a:solidFill>
                  <a:schemeClr val="bg1"/>
                </a:solidFill>
                <a:sym typeface="Webdings" panose="05030102010509060703" pitchFamily="18" charset="2"/>
              </a:rPr>
              <a:t> Lists</a:t>
            </a:r>
            <a:endParaRPr lang="en-US" altLang="zh-CN" sz="2400" b="1">
              <a:solidFill>
                <a:schemeClr val="bg1"/>
              </a:solidFill>
              <a:sym typeface="Webdings" panose="05030102010509060703" pitchFamily="18" charset="2"/>
            </a:endParaRPr>
          </a:p>
        </p:txBody>
      </p:sp>
      <p:grpSp>
        <p:nvGrpSpPr>
          <p:cNvPr id="28676" name="Group 4"/>
          <p:cNvGrpSpPr/>
          <p:nvPr/>
        </p:nvGrpSpPr>
        <p:grpSpPr>
          <a:xfrm>
            <a:off x="6400800" y="4267200"/>
            <a:ext cx="2286000" cy="1985963"/>
            <a:chOff x="0" y="0"/>
            <a:chExt cx="2038" cy="1758"/>
          </a:xfrm>
        </p:grpSpPr>
        <p:grpSp>
          <p:nvGrpSpPr>
            <p:cNvPr id="59451" name="Group 5"/>
            <p:cNvGrpSpPr/>
            <p:nvPr/>
          </p:nvGrpSpPr>
          <p:grpSpPr>
            <a:xfrm rot="4724383" flipH="1">
              <a:off x="1037" y="340"/>
              <a:ext cx="256" cy="751"/>
              <a:chOff x="0" y="0"/>
              <a:chExt cx="318" cy="912"/>
            </a:xfrm>
          </p:grpSpPr>
          <p:grpSp>
            <p:nvGrpSpPr>
              <p:cNvPr id="59487" name="Group 6"/>
              <p:cNvGrpSpPr/>
              <p:nvPr/>
            </p:nvGrpSpPr>
            <p:grpSpPr>
              <a:xfrm>
                <a:off x="0" y="656"/>
                <a:ext cx="285" cy="256"/>
                <a:chOff x="0" y="0"/>
                <a:chExt cx="285" cy="256"/>
              </a:xfrm>
            </p:grpSpPr>
            <p:sp>
              <p:nvSpPr>
                <p:cNvPr id="59490" name="Freeform 7"/>
                <p:cNvSpPr/>
                <p:nvPr/>
              </p:nvSpPr>
              <p:spPr>
                <a:xfrm>
                  <a:off x="0" y="0"/>
                  <a:ext cx="285" cy="256"/>
                </a:xfrm>
                <a:custGeom>
                  <a:avLst/>
                  <a:gdLst/>
                  <a:ahLst/>
                  <a:cxnLst>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0"/>
                    </a:cxn>
                    <a:cxn ang="0">
                      <a:pos x="0" y="1"/>
                    </a:cxn>
                  </a:cxnLst>
                  <a:pathLst>
                    <a:path w="571" h="510">
                      <a:moveTo>
                        <a:pt x="88" y="64"/>
                      </a:moveTo>
                      <a:lnTo>
                        <a:pt x="50" y="130"/>
                      </a:lnTo>
                      <a:lnTo>
                        <a:pt x="38" y="156"/>
                      </a:lnTo>
                      <a:lnTo>
                        <a:pt x="31" y="184"/>
                      </a:lnTo>
                      <a:lnTo>
                        <a:pt x="24" y="225"/>
                      </a:lnTo>
                      <a:lnTo>
                        <a:pt x="24" y="264"/>
                      </a:lnTo>
                      <a:lnTo>
                        <a:pt x="29" y="302"/>
                      </a:lnTo>
                      <a:lnTo>
                        <a:pt x="45" y="337"/>
                      </a:lnTo>
                      <a:lnTo>
                        <a:pt x="78" y="361"/>
                      </a:lnTo>
                      <a:lnTo>
                        <a:pt x="43" y="340"/>
                      </a:lnTo>
                      <a:lnTo>
                        <a:pt x="29" y="338"/>
                      </a:lnTo>
                      <a:lnTo>
                        <a:pt x="10" y="345"/>
                      </a:lnTo>
                      <a:lnTo>
                        <a:pt x="3" y="357"/>
                      </a:lnTo>
                      <a:lnTo>
                        <a:pt x="0" y="373"/>
                      </a:lnTo>
                      <a:lnTo>
                        <a:pt x="5" y="387"/>
                      </a:lnTo>
                      <a:lnTo>
                        <a:pt x="15" y="404"/>
                      </a:lnTo>
                      <a:lnTo>
                        <a:pt x="60" y="437"/>
                      </a:lnTo>
                      <a:lnTo>
                        <a:pt x="128" y="463"/>
                      </a:lnTo>
                      <a:lnTo>
                        <a:pt x="158" y="474"/>
                      </a:lnTo>
                      <a:lnTo>
                        <a:pt x="191" y="479"/>
                      </a:lnTo>
                      <a:lnTo>
                        <a:pt x="218" y="479"/>
                      </a:lnTo>
                      <a:lnTo>
                        <a:pt x="248" y="488"/>
                      </a:lnTo>
                      <a:lnTo>
                        <a:pt x="284" y="500"/>
                      </a:lnTo>
                      <a:lnTo>
                        <a:pt x="366" y="510"/>
                      </a:lnTo>
                      <a:lnTo>
                        <a:pt x="463" y="489"/>
                      </a:lnTo>
                      <a:lnTo>
                        <a:pt x="527" y="489"/>
                      </a:lnTo>
                      <a:lnTo>
                        <a:pt x="543" y="484"/>
                      </a:lnTo>
                      <a:lnTo>
                        <a:pt x="559" y="469"/>
                      </a:lnTo>
                      <a:lnTo>
                        <a:pt x="564" y="448"/>
                      </a:lnTo>
                      <a:lnTo>
                        <a:pt x="571" y="364"/>
                      </a:lnTo>
                      <a:lnTo>
                        <a:pt x="571" y="297"/>
                      </a:lnTo>
                      <a:lnTo>
                        <a:pt x="567" y="262"/>
                      </a:lnTo>
                      <a:lnTo>
                        <a:pt x="564" y="239"/>
                      </a:lnTo>
                      <a:lnTo>
                        <a:pt x="559" y="215"/>
                      </a:lnTo>
                      <a:lnTo>
                        <a:pt x="553" y="191"/>
                      </a:lnTo>
                      <a:lnTo>
                        <a:pt x="522" y="99"/>
                      </a:lnTo>
                      <a:lnTo>
                        <a:pt x="489" y="0"/>
                      </a:lnTo>
                      <a:lnTo>
                        <a:pt x="88" y="64"/>
                      </a:lnTo>
                      <a:close/>
                    </a:path>
                  </a:pathLst>
                </a:custGeom>
                <a:solidFill>
                  <a:srgbClr val="FFE0C0">
                    <a:alpha val="100000"/>
                  </a:srgbClr>
                </a:solidFill>
                <a:ln w="11113" cap="flat" cmpd="sng">
                  <a:solidFill>
                    <a:srgbClr val="000000">
                      <a:alpha val="100000"/>
                    </a:srgbClr>
                  </a:solidFill>
                  <a:prstDash val="solid"/>
                  <a:bevel/>
                  <a:headEnd type="none" w="med" len="med"/>
                  <a:tailEnd type="none" w="med" len="med"/>
                </a:ln>
              </p:spPr>
              <p:txBody>
                <a:bodyPr/>
                <a:p>
                  <a:endParaRPr lang="zh-CN" altLang="en-US"/>
                </a:p>
              </p:txBody>
            </p:sp>
            <p:sp>
              <p:nvSpPr>
                <p:cNvPr id="59491" name="Arc 8"/>
                <p:cNvSpPr/>
                <p:nvPr/>
              </p:nvSpPr>
              <p:spPr>
                <a:xfrm>
                  <a:off x="43" y="174"/>
                  <a:ext cx="7" cy="17"/>
                </a:xfrm>
                <a:custGeom>
                  <a:avLst/>
                  <a:gdLst/>
                  <a:ahLst/>
                  <a:cxnLst>
                    <a:cxn ang="0">
                      <a:pos x="0" y="0"/>
                    </a:cxn>
                    <a:cxn ang="0">
                      <a:pos x="0" y="0"/>
                    </a:cxn>
                    <a:cxn ang="0">
                      <a:pos x="0" y="0"/>
                    </a:cxn>
                    <a:cxn ang="0">
                      <a:pos x="0" y="0"/>
                    </a:cxn>
                    <a:cxn ang="0">
                      <a:pos x="0" y="0"/>
                    </a:cxn>
                    <a:cxn ang="0">
                      <a:pos x="0" y="0"/>
                    </a:cxn>
                  </a:cxnLst>
                  <a:pathLst>
                    <a:path w="21584" h="21468" fill="none">
                      <a:moveTo>
                        <a:pt x="0" y="20627"/>
                      </a:moveTo>
                      <a:cubicBezTo>
                        <a:pt x="416" y="9948"/>
                        <a:pt x="8578" y="1180"/>
                        <a:pt x="19199" y="0"/>
                      </a:cubicBezTo>
                    </a:path>
                    <a:path w="21584" h="21468" stroke="0">
                      <a:moveTo>
                        <a:pt x="0" y="20627"/>
                      </a:moveTo>
                      <a:cubicBezTo>
                        <a:pt x="416" y="9948"/>
                        <a:pt x="8578" y="1180"/>
                        <a:pt x="19199" y="0"/>
                      </a:cubicBezTo>
                      <a:lnTo>
                        <a:pt x="21584" y="21468"/>
                      </a:lnTo>
                      <a:lnTo>
                        <a:pt x="0" y="20627"/>
                      </a:lnTo>
                      <a:close/>
                    </a:path>
                  </a:pathLst>
                </a:custGeom>
                <a:noFill/>
                <a:ln w="11113" cap="flat" cmpd="sng">
                  <a:solidFill>
                    <a:srgbClr val="000000">
                      <a:alpha val="100000"/>
                    </a:srgbClr>
                  </a:solidFill>
                  <a:prstDash val="solid"/>
                  <a:bevel/>
                  <a:headEnd type="none" w="med" len="med"/>
                  <a:tailEnd type="none" w="med" len="med"/>
                </a:ln>
              </p:spPr>
              <p:txBody>
                <a:bodyPr/>
                <a:p>
                  <a:endParaRPr lang="zh-CN" altLang="en-US"/>
                </a:p>
              </p:txBody>
            </p:sp>
          </p:grpSp>
          <p:sp>
            <p:nvSpPr>
              <p:cNvPr id="59488" name="Rectangle 9"/>
              <p:cNvSpPr/>
              <p:nvPr/>
            </p:nvSpPr>
            <p:spPr>
              <a:xfrm>
                <a:off x="56" y="683"/>
                <a:ext cx="239" cy="45"/>
              </a:xfrm>
              <a:prstGeom prst="rect">
                <a:avLst/>
              </a:prstGeom>
              <a:solidFill>
                <a:srgbClr val="FFFFFF"/>
              </a:solidFill>
              <a:ln w="11113" cap="flat" cmpd="sng">
                <a:solidFill>
                  <a:srgbClr val="0000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endParaRPr lang="zh-CN" altLang="zh-CN" sz="2400" i="1"/>
              </a:p>
            </p:txBody>
          </p:sp>
          <p:sp>
            <p:nvSpPr>
              <p:cNvPr id="59489" name="Freeform 10"/>
              <p:cNvSpPr/>
              <p:nvPr/>
            </p:nvSpPr>
            <p:spPr>
              <a:xfrm>
                <a:off x="35" y="0"/>
                <a:ext cx="283" cy="704"/>
              </a:xfrm>
              <a:custGeom>
                <a:avLst/>
                <a:gdLst/>
                <a:ahLst/>
                <a:cxnLst>
                  <a:cxn ang="0">
                    <a:pos x="1" y="1"/>
                  </a:cxn>
                  <a:cxn ang="0">
                    <a:pos x="1" y="1"/>
                  </a:cxn>
                  <a:cxn ang="0">
                    <a:pos x="0"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0"/>
                  </a:cxn>
                  <a:cxn ang="0">
                    <a:pos x="1" y="1"/>
                  </a:cxn>
                  <a:cxn ang="0">
                    <a:pos x="1" y="1"/>
                  </a:cxn>
                  <a:cxn ang="0">
                    <a:pos x="1" y="1"/>
                  </a:cxn>
                  <a:cxn ang="0">
                    <a:pos x="1" y="1"/>
                  </a:cxn>
                  <a:cxn ang="0">
                    <a:pos x="1" y="1"/>
                  </a:cxn>
                  <a:cxn ang="0">
                    <a:pos x="1" y="1"/>
                  </a:cxn>
                  <a:cxn ang="0">
                    <a:pos x="1" y="1"/>
                  </a:cxn>
                  <a:cxn ang="0">
                    <a:pos x="1" y="1"/>
                  </a:cxn>
                  <a:cxn ang="0">
                    <a:pos x="1" y="1"/>
                  </a:cxn>
                </a:cxnLst>
                <a:pathLst>
                  <a:path w="566" h="1408">
                    <a:moveTo>
                      <a:pt x="26" y="484"/>
                    </a:moveTo>
                    <a:lnTo>
                      <a:pt x="15" y="903"/>
                    </a:lnTo>
                    <a:lnTo>
                      <a:pt x="0" y="1408"/>
                    </a:lnTo>
                    <a:lnTo>
                      <a:pt x="543" y="1403"/>
                    </a:lnTo>
                    <a:lnTo>
                      <a:pt x="548" y="873"/>
                    </a:lnTo>
                    <a:lnTo>
                      <a:pt x="547" y="599"/>
                    </a:lnTo>
                    <a:lnTo>
                      <a:pt x="566" y="314"/>
                    </a:lnTo>
                    <a:lnTo>
                      <a:pt x="560" y="247"/>
                    </a:lnTo>
                    <a:lnTo>
                      <a:pt x="555" y="200"/>
                    </a:lnTo>
                    <a:lnTo>
                      <a:pt x="545" y="151"/>
                    </a:lnTo>
                    <a:lnTo>
                      <a:pt x="534" y="120"/>
                    </a:lnTo>
                    <a:lnTo>
                      <a:pt x="515" y="85"/>
                    </a:lnTo>
                    <a:lnTo>
                      <a:pt x="496" y="62"/>
                    </a:lnTo>
                    <a:lnTo>
                      <a:pt x="463" y="40"/>
                    </a:lnTo>
                    <a:lnTo>
                      <a:pt x="423" y="19"/>
                    </a:lnTo>
                    <a:lnTo>
                      <a:pt x="380" y="7"/>
                    </a:lnTo>
                    <a:lnTo>
                      <a:pt x="331" y="2"/>
                    </a:lnTo>
                    <a:lnTo>
                      <a:pt x="291" y="0"/>
                    </a:lnTo>
                    <a:lnTo>
                      <a:pt x="243" y="9"/>
                    </a:lnTo>
                    <a:lnTo>
                      <a:pt x="196" y="24"/>
                    </a:lnTo>
                    <a:lnTo>
                      <a:pt x="168" y="42"/>
                    </a:lnTo>
                    <a:lnTo>
                      <a:pt x="135" y="66"/>
                    </a:lnTo>
                    <a:lnTo>
                      <a:pt x="111" y="95"/>
                    </a:lnTo>
                    <a:lnTo>
                      <a:pt x="85" y="139"/>
                    </a:lnTo>
                    <a:lnTo>
                      <a:pt x="66" y="187"/>
                    </a:lnTo>
                    <a:lnTo>
                      <a:pt x="48" y="267"/>
                    </a:lnTo>
                    <a:lnTo>
                      <a:pt x="26" y="484"/>
                    </a:lnTo>
                    <a:close/>
                  </a:path>
                </a:pathLst>
              </a:custGeom>
              <a:solidFill>
                <a:srgbClr val="804000">
                  <a:alpha val="100000"/>
                </a:srgbClr>
              </a:solidFill>
              <a:ln w="11113" cap="flat" cmpd="sng">
                <a:solidFill>
                  <a:srgbClr val="000000">
                    <a:alpha val="100000"/>
                  </a:srgbClr>
                </a:solidFill>
                <a:prstDash val="solid"/>
                <a:bevel/>
                <a:headEnd type="none" w="med" len="med"/>
                <a:tailEnd type="none" w="med" len="med"/>
              </a:ln>
            </p:spPr>
            <p:txBody>
              <a:bodyPr/>
              <a:p>
                <a:endParaRPr lang="zh-CN" altLang="en-US"/>
              </a:p>
            </p:txBody>
          </p:sp>
        </p:grpSp>
        <p:grpSp>
          <p:nvGrpSpPr>
            <p:cNvPr id="59452" name="Group 11"/>
            <p:cNvGrpSpPr/>
            <p:nvPr/>
          </p:nvGrpSpPr>
          <p:grpSpPr>
            <a:xfrm flipH="1">
              <a:off x="1308" y="1608"/>
              <a:ext cx="593" cy="111"/>
              <a:chOff x="0" y="0"/>
              <a:chExt cx="719" cy="138"/>
            </a:xfrm>
          </p:grpSpPr>
          <p:sp>
            <p:nvSpPr>
              <p:cNvPr id="59485" name="Freeform 12"/>
              <p:cNvSpPr/>
              <p:nvPr/>
            </p:nvSpPr>
            <p:spPr>
              <a:xfrm>
                <a:off x="263" y="0"/>
                <a:ext cx="456" cy="115"/>
              </a:xfrm>
              <a:custGeom>
                <a:avLst/>
                <a:gdLst/>
                <a:ahLst/>
                <a:cxnLst>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0"/>
                  </a:cxn>
                  <a:cxn ang="0">
                    <a:pos x="0" y="1"/>
                  </a:cxn>
                </a:cxnLst>
                <a:pathLst>
                  <a:path w="913" h="229">
                    <a:moveTo>
                      <a:pt x="0" y="42"/>
                    </a:moveTo>
                    <a:lnTo>
                      <a:pt x="0" y="179"/>
                    </a:lnTo>
                    <a:lnTo>
                      <a:pt x="245" y="179"/>
                    </a:lnTo>
                    <a:lnTo>
                      <a:pt x="252" y="151"/>
                    </a:lnTo>
                    <a:lnTo>
                      <a:pt x="300" y="179"/>
                    </a:lnTo>
                    <a:lnTo>
                      <a:pt x="391" y="203"/>
                    </a:lnTo>
                    <a:lnTo>
                      <a:pt x="503" y="224"/>
                    </a:lnTo>
                    <a:lnTo>
                      <a:pt x="597" y="229"/>
                    </a:lnTo>
                    <a:lnTo>
                      <a:pt x="686" y="224"/>
                    </a:lnTo>
                    <a:lnTo>
                      <a:pt x="816" y="214"/>
                    </a:lnTo>
                    <a:lnTo>
                      <a:pt x="863" y="208"/>
                    </a:lnTo>
                    <a:lnTo>
                      <a:pt x="913" y="194"/>
                    </a:lnTo>
                    <a:lnTo>
                      <a:pt x="913" y="158"/>
                    </a:lnTo>
                    <a:lnTo>
                      <a:pt x="908" y="141"/>
                    </a:lnTo>
                    <a:lnTo>
                      <a:pt x="892" y="120"/>
                    </a:lnTo>
                    <a:lnTo>
                      <a:pt x="873" y="106"/>
                    </a:lnTo>
                    <a:lnTo>
                      <a:pt x="847" y="92"/>
                    </a:lnTo>
                    <a:lnTo>
                      <a:pt x="802" y="71"/>
                    </a:lnTo>
                    <a:lnTo>
                      <a:pt x="755" y="54"/>
                    </a:lnTo>
                    <a:lnTo>
                      <a:pt x="705" y="38"/>
                    </a:lnTo>
                    <a:lnTo>
                      <a:pt x="651" y="26"/>
                    </a:lnTo>
                    <a:lnTo>
                      <a:pt x="469" y="0"/>
                    </a:lnTo>
                    <a:lnTo>
                      <a:pt x="0" y="42"/>
                    </a:lnTo>
                    <a:close/>
                  </a:path>
                </a:pathLst>
              </a:custGeom>
              <a:solidFill>
                <a:srgbClr val="201000">
                  <a:alpha val="100000"/>
                </a:srgbClr>
              </a:solidFill>
              <a:ln w="11113" cap="flat" cmpd="sng">
                <a:solidFill>
                  <a:srgbClr val="000000">
                    <a:alpha val="100000"/>
                  </a:srgbClr>
                </a:solidFill>
                <a:prstDash val="solid"/>
                <a:bevel/>
                <a:headEnd type="none" w="med" len="med"/>
                <a:tailEnd type="none" w="med" len="med"/>
              </a:ln>
            </p:spPr>
            <p:txBody>
              <a:bodyPr/>
              <a:p>
                <a:endParaRPr lang="zh-CN" altLang="en-US"/>
              </a:p>
            </p:txBody>
          </p:sp>
          <p:sp>
            <p:nvSpPr>
              <p:cNvPr id="59486" name="Freeform 13"/>
              <p:cNvSpPr/>
              <p:nvPr/>
            </p:nvSpPr>
            <p:spPr>
              <a:xfrm>
                <a:off x="0" y="27"/>
                <a:ext cx="456" cy="111"/>
              </a:xfrm>
              <a:custGeom>
                <a:avLst/>
                <a:gdLst/>
                <a:ahLst/>
                <a:cxnLst>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0"/>
                  </a:cxn>
                  <a:cxn ang="0">
                    <a:pos x="0" y="1"/>
                  </a:cxn>
                </a:cxnLst>
                <a:pathLst>
                  <a:path w="913" h="222">
                    <a:moveTo>
                      <a:pt x="0" y="43"/>
                    </a:moveTo>
                    <a:lnTo>
                      <a:pt x="0" y="179"/>
                    </a:lnTo>
                    <a:lnTo>
                      <a:pt x="243" y="179"/>
                    </a:lnTo>
                    <a:lnTo>
                      <a:pt x="248" y="151"/>
                    </a:lnTo>
                    <a:lnTo>
                      <a:pt x="299" y="179"/>
                    </a:lnTo>
                    <a:lnTo>
                      <a:pt x="406" y="196"/>
                    </a:lnTo>
                    <a:lnTo>
                      <a:pt x="537" y="212"/>
                    </a:lnTo>
                    <a:lnTo>
                      <a:pt x="677" y="222"/>
                    </a:lnTo>
                    <a:lnTo>
                      <a:pt x="802" y="222"/>
                    </a:lnTo>
                    <a:lnTo>
                      <a:pt x="865" y="206"/>
                    </a:lnTo>
                    <a:lnTo>
                      <a:pt x="913" y="194"/>
                    </a:lnTo>
                    <a:lnTo>
                      <a:pt x="913" y="160"/>
                    </a:lnTo>
                    <a:lnTo>
                      <a:pt x="908" y="140"/>
                    </a:lnTo>
                    <a:lnTo>
                      <a:pt x="892" y="121"/>
                    </a:lnTo>
                    <a:lnTo>
                      <a:pt x="873" y="106"/>
                    </a:lnTo>
                    <a:lnTo>
                      <a:pt x="847" y="92"/>
                    </a:lnTo>
                    <a:lnTo>
                      <a:pt x="802" y="71"/>
                    </a:lnTo>
                    <a:lnTo>
                      <a:pt x="755" y="54"/>
                    </a:lnTo>
                    <a:lnTo>
                      <a:pt x="705" y="40"/>
                    </a:lnTo>
                    <a:lnTo>
                      <a:pt x="651" y="26"/>
                    </a:lnTo>
                    <a:lnTo>
                      <a:pt x="467" y="0"/>
                    </a:lnTo>
                    <a:lnTo>
                      <a:pt x="0" y="43"/>
                    </a:lnTo>
                    <a:close/>
                  </a:path>
                </a:pathLst>
              </a:custGeom>
              <a:solidFill>
                <a:srgbClr val="201000">
                  <a:alpha val="100000"/>
                </a:srgbClr>
              </a:solidFill>
              <a:ln w="11113" cap="flat" cmpd="sng">
                <a:solidFill>
                  <a:srgbClr val="000000">
                    <a:alpha val="100000"/>
                  </a:srgbClr>
                </a:solidFill>
                <a:prstDash val="solid"/>
                <a:bevel/>
                <a:headEnd type="none" w="med" len="med"/>
                <a:tailEnd type="none" w="med" len="med"/>
              </a:ln>
            </p:spPr>
            <p:txBody>
              <a:bodyPr/>
              <a:p>
                <a:endParaRPr lang="zh-CN" altLang="en-US"/>
              </a:p>
            </p:txBody>
          </p:sp>
        </p:grpSp>
        <p:sp>
          <p:nvSpPr>
            <p:cNvPr id="59453" name="Freeform 14"/>
            <p:cNvSpPr/>
            <p:nvPr/>
          </p:nvSpPr>
          <p:spPr>
            <a:xfrm flipH="1">
              <a:off x="1402" y="1054"/>
              <a:ext cx="352" cy="568"/>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pathLst>
                <a:path w="852" h="1411">
                  <a:moveTo>
                    <a:pt x="583" y="0"/>
                  </a:moveTo>
                  <a:lnTo>
                    <a:pt x="809" y="555"/>
                  </a:lnTo>
                  <a:lnTo>
                    <a:pt x="826" y="597"/>
                  </a:lnTo>
                  <a:lnTo>
                    <a:pt x="842" y="646"/>
                  </a:lnTo>
                  <a:lnTo>
                    <a:pt x="852" y="717"/>
                  </a:lnTo>
                  <a:lnTo>
                    <a:pt x="842" y="781"/>
                  </a:lnTo>
                  <a:lnTo>
                    <a:pt x="765" y="1010"/>
                  </a:lnTo>
                  <a:lnTo>
                    <a:pt x="737" y="1081"/>
                  </a:lnTo>
                  <a:lnTo>
                    <a:pt x="722" y="1153"/>
                  </a:lnTo>
                  <a:lnTo>
                    <a:pt x="755" y="1196"/>
                  </a:lnTo>
                  <a:lnTo>
                    <a:pt x="760" y="1229"/>
                  </a:lnTo>
                  <a:lnTo>
                    <a:pt x="727" y="1260"/>
                  </a:lnTo>
                  <a:lnTo>
                    <a:pt x="689" y="1304"/>
                  </a:lnTo>
                  <a:lnTo>
                    <a:pt x="727" y="1342"/>
                  </a:lnTo>
                  <a:lnTo>
                    <a:pt x="765" y="1411"/>
                  </a:lnTo>
                  <a:lnTo>
                    <a:pt x="158" y="1401"/>
                  </a:lnTo>
                  <a:lnTo>
                    <a:pt x="130" y="1250"/>
                  </a:lnTo>
                  <a:lnTo>
                    <a:pt x="152" y="1120"/>
                  </a:lnTo>
                  <a:lnTo>
                    <a:pt x="206" y="1000"/>
                  </a:lnTo>
                  <a:lnTo>
                    <a:pt x="239" y="934"/>
                  </a:lnTo>
                  <a:lnTo>
                    <a:pt x="387" y="738"/>
                  </a:lnTo>
                  <a:lnTo>
                    <a:pt x="343" y="640"/>
                  </a:lnTo>
                  <a:lnTo>
                    <a:pt x="0" y="15"/>
                  </a:lnTo>
                  <a:lnTo>
                    <a:pt x="583" y="0"/>
                  </a:lnTo>
                  <a:close/>
                </a:path>
              </a:pathLst>
            </a:custGeom>
            <a:solidFill>
              <a:srgbClr val="603000">
                <a:alpha val="100000"/>
              </a:srgbClr>
            </a:solidFill>
            <a:ln w="11113" cap="flat" cmpd="sng">
              <a:solidFill>
                <a:srgbClr val="000000">
                  <a:alpha val="100000"/>
                </a:srgbClr>
              </a:solidFill>
              <a:prstDash val="solid"/>
              <a:bevel/>
              <a:headEnd type="none" w="med" len="med"/>
              <a:tailEnd type="none" w="med" len="med"/>
            </a:ln>
          </p:spPr>
          <p:txBody>
            <a:bodyPr/>
            <a:p>
              <a:endParaRPr lang="zh-CN" altLang="en-US"/>
            </a:p>
          </p:txBody>
        </p:sp>
        <p:sp>
          <p:nvSpPr>
            <p:cNvPr id="59454" name="Freeform 15"/>
            <p:cNvSpPr/>
            <p:nvPr/>
          </p:nvSpPr>
          <p:spPr>
            <a:xfrm flipH="1">
              <a:off x="1538" y="1024"/>
              <a:ext cx="406" cy="629"/>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pathLst>
                <a:path w="982" h="1565">
                  <a:moveTo>
                    <a:pt x="0" y="54"/>
                  </a:moveTo>
                  <a:lnTo>
                    <a:pt x="78" y="322"/>
                  </a:lnTo>
                  <a:lnTo>
                    <a:pt x="99" y="388"/>
                  </a:lnTo>
                  <a:lnTo>
                    <a:pt x="123" y="445"/>
                  </a:lnTo>
                  <a:lnTo>
                    <a:pt x="147" y="497"/>
                  </a:lnTo>
                  <a:lnTo>
                    <a:pt x="182" y="561"/>
                  </a:lnTo>
                  <a:lnTo>
                    <a:pt x="210" y="601"/>
                  </a:lnTo>
                  <a:lnTo>
                    <a:pt x="238" y="638"/>
                  </a:lnTo>
                  <a:lnTo>
                    <a:pt x="291" y="695"/>
                  </a:lnTo>
                  <a:lnTo>
                    <a:pt x="345" y="756"/>
                  </a:lnTo>
                  <a:lnTo>
                    <a:pt x="389" y="782"/>
                  </a:lnTo>
                  <a:lnTo>
                    <a:pt x="335" y="815"/>
                  </a:lnTo>
                  <a:lnTo>
                    <a:pt x="378" y="891"/>
                  </a:lnTo>
                  <a:lnTo>
                    <a:pt x="291" y="1011"/>
                  </a:lnTo>
                  <a:lnTo>
                    <a:pt x="225" y="1072"/>
                  </a:lnTo>
                  <a:lnTo>
                    <a:pt x="199" y="1099"/>
                  </a:lnTo>
                  <a:lnTo>
                    <a:pt x="177" y="1136"/>
                  </a:lnTo>
                  <a:lnTo>
                    <a:pt x="156" y="1174"/>
                  </a:lnTo>
                  <a:lnTo>
                    <a:pt x="140" y="1207"/>
                  </a:lnTo>
                  <a:lnTo>
                    <a:pt x="126" y="1237"/>
                  </a:lnTo>
                  <a:lnTo>
                    <a:pt x="113" y="1275"/>
                  </a:lnTo>
                  <a:lnTo>
                    <a:pt x="102" y="1325"/>
                  </a:lnTo>
                  <a:lnTo>
                    <a:pt x="97" y="1389"/>
                  </a:lnTo>
                  <a:lnTo>
                    <a:pt x="97" y="1455"/>
                  </a:lnTo>
                  <a:lnTo>
                    <a:pt x="100" y="1565"/>
                  </a:lnTo>
                  <a:lnTo>
                    <a:pt x="750" y="1535"/>
                  </a:lnTo>
                  <a:lnTo>
                    <a:pt x="713" y="1495"/>
                  </a:lnTo>
                  <a:lnTo>
                    <a:pt x="706" y="1464"/>
                  </a:lnTo>
                  <a:lnTo>
                    <a:pt x="703" y="1442"/>
                  </a:lnTo>
                  <a:lnTo>
                    <a:pt x="727" y="1349"/>
                  </a:lnTo>
                  <a:lnTo>
                    <a:pt x="661" y="1343"/>
                  </a:lnTo>
                  <a:lnTo>
                    <a:pt x="737" y="1284"/>
                  </a:lnTo>
                  <a:lnTo>
                    <a:pt x="954" y="967"/>
                  </a:lnTo>
                  <a:lnTo>
                    <a:pt x="968" y="936"/>
                  </a:lnTo>
                  <a:lnTo>
                    <a:pt x="977" y="901"/>
                  </a:lnTo>
                  <a:lnTo>
                    <a:pt x="982" y="865"/>
                  </a:lnTo>
                  <a:lnTo>
                    <a:pt x="982" y="825"/>
                  </a:lnTo>
                  <a:lnTo>
                    <a:pt x="975" y="790"/>
                  </a:lnTo>
                  <a:lnTo>
                    <a:pt x="967" y="756"/>
                  </a:lnTo>
                  <a:lnTo>
                    <a:pt x="944" y="705"/>
                  </a:lnTo>
                  <a:lnTo>
                    <a:pt x="835" y="467"/>
                  </a:lnTo>
                  <a:lnTo>
                    <a:pt x="633" y="0"/>
                  </a:lnTo>
                  <a:lnTo>
                    <a:pt x="0" y="54"/>
                  </a:lnTo>
                  <a:close/>
                </a:path>
              </a:pathLst>
            </a:custGeom>
            <a:solidFill>
              <a:srgbClr val="603000">
                <a:alpha val="100000"/>
              </a:srgbClr>
            </a:solidFill>
            <a:ln w="11113" cap="flat" cmpd="sng">
              <a:solidFill>
                <a:srgbClr val="000000">
                  <a:alpha val="100000"/>
                </a:srgbClr>
              </a:solidFill>
              <a:prstDash val="solid"/>
              <a:bevel/>
              <a:headEnd type="none" w="med" len="med"/>
              <a:tailEnd type="none" w="med" len="med"/>
            </a:ln>
          </p:spPr>
          <p:txBody>
            <a:bodyPr/>
            <a:p>
              <a:endParaRPr lang="zh-CN" altLang="en-US"/>
            </a:p>
          </p:txBody>
        </p:sp>
        <p:sp>
          <p:nvSpPr>
            <p:cNvPr id="59455" name="Freeform 16"/>
            <p:cNvSpPr/>
            <p:nvPr/>
          </p:nvSpPr>
          <p:spPr>
            <a:xfrm flipH="1">
              <a:off x="1320" y="545"/>
              <a:ext cx="147" cy="492"/>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pathLst>
                <a:path w="357" h="1222">
                  <a:moveTo>
                    <a:pt x="255" y="81"/>
                  </a:moveTo>
                  <a:lnTo>
                    <a:pt x="276" y="113"/>
                  </a:lnTo>
                  <a:lnTo>
                    <a:pt x="300" y="151"/>
                  </a:lnTo>
                  <a:lnTo>
                    <a:pt x="321" y="196"/>
                  </a:lnTo>
                  <a:lnTo>
                    <a:pt x="338" y="246"/>
                  </a:lnTo>
                  <a:lnTo>
                    <a:pt x="349" y="295"/>
                  </a:lnTo>
                  <a:lnTo>
                    <a:pt x="354" y="349"/>
                  </a:lnTo>
                  <a:lnTo>
                    <a:pt x="357" y="403"/>
                  </a:lnTo>
                  <a:lnTo>
                    <a:pt x="354" y="491"/>
                  </a:lnTo>
                  <a:lnTo>
                    <a:pt x="347" y="557"/>
                  </a:lnTo>
                  <a:lnTo>
                    <a:pt x="333" y="635"/>
                  </a:lnTo>
                  <a:lnTo>
                    <a:pt x="321" y="684"/>
                  </a:lnTo>
                  <a:lnTo>
                    <a:pt x="305" y="755"/>
                  </a:lnTo>
                  <a:lnTo>
                    <a:pt x="288" y="816"/>
                  </a:lnTo>
                  <a:lnTo>
                    <a:pt x="271" y="865"/>
                  </a:lnTo>
                  <a:lnTo>
                    <a:pt x="253" y="910"/>
                  </a:lnTo>
                  <a:lnTo>
                    <a:pt x="232" y="955"/>
                  </a:lnTo>
                  <a:lnTo>
                    <a:pt x="210" y="997"/>
                  </a:lnTo>
                  <a:lnTo>
                    <a:pt x="184" y="1040"/>
                  </a:lnTo>
                  <a:lnTo>
                    <a:pt x="158" y="1075"/>
                  </a:lnTo>
                  <a:lnTo>
                    <a:pt x="132" y="1109"/>
                  </a:lnTo>
                  <a:lnTo>
                    <a:pt x="97" y="1148"/>
                  </a:lnTo>
                  <a:lnTo>
                    <a:pt x="64" y="1174"/>
                  </a:lnTo>
                  <a:lnTo>
                    <a:pt x="0" y="1222"/>
                  </a:lnTo>
                  <a:lnTo>
                    <a:pt x="0" y="0"/>
                  </a:lnTo>
                  <a:lnTo>
                    <a:pt x="208" y="15"/>
                  </a:lnTo>
                  <a:lnTo>
                    <a:pt x="255" y="81"/>
                  </a:lnTo>
                  <a:close/>
                </a:path>
              </a:pathLst>
            </a:custGeom>
            <a:solidFill>
              <a:srgbClr val="FFFFFF">
                <a:alpha val="100000"/>
              </a:srgbClr>
            </a:solidFill>
            <a:ln w="11113" cap="flat" cmpd="sng">
              <a:solidFill>
                <a:srgbClr val="000000">
                  <a:alpha val="100000"/>
                </a:srgbClr>
              </a:solidFill>
              <a:prstDash val="solid"/>
              <a:bevel/>
              <a:headEnd type="none" w="med" len="med"/>
              <a:tailEnd type="none" w="med" len="med"/>
            </a:ln>
          </p:spPr>
          <p:txBody>
            <a:bodyPr/>
            <a:p>
              <a:endParaRPr lang="zh-CN" altLang="en-US"/>
            </a:p>
          </p:txBody>
        </p:sp>
        <p:grpSp>
          <p:nvGrpSpPr>
            <p:cNvPr id="59456" name="Group 17"/>
            <p:cNvGrpSpPr/>
            <p:nvPr/>
          </p:nvGrpSpPr>
          <p:grpSpPr>
            <a:xfrm flipH="1">
              <a:off x="1310" y="540"/>
              <a:ext cx="73" cy="514"/>
              <a:chOff x="0" y="0"/>
              <a:chExt cx="89" cy="639"/>
            </a:xfrm>
          </p:grpSpPr>
          <p:sp>
            <p:nvSpPr>
              <p:cNvPr id="59483" name="Freeform 18"/>
              <p:cNvSpPr/>
              <p:nvPr/>
            </p:nvSpPr>
            <p:spPr>
              <a:xfrm>
                <a:off x="8" y="45"/>
                <a:ext cx="81" cy="594"/>
              </a:xfrm>
              <a:custGeom>
                <a:avLst/>
                <a:gdLst/>
                <a:ahLst/>
                <a:cxnLst>
                  <a:cxn ang="0">
                    <a:pos x="0" y="0"/>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0"/>
                  </a:cxn>
                </a:cxnLst>
                <a:pathLst>
                  <a:path w="163" h="1188">
                    <a:moveTo>
                      <a:pt x="0" y="0"/>
                    </a:moveTo>
                    <a:lnTo>
                      <a:pt x="38" y="19"/>
                    </a:lnTo>
                    <a:lnTo>
                      <a:pt x="65" y="57"/>
                    </a:lnTo>
                    <a:lnTo>
                      <a:pt x="81" y="82"/>
                    </a:lnTo>
                    <a:lnTo>
                      <a:pt x="93" y="102"/>
                    </a:lnTo>
                    <a:lnTo>
                      <a:pt x="109" y="132"/>
                    </a:lnTo>
                    <a:lnTo>
                      <a:pt x="123" y="170"/>
                    </a:lnTo>
                    <a:lnTo>
                      <a:pt x="137" y="214"/>
                    </a:lnTo>
                    <a:lnTo>
                      <a:pt x="151" y="271"/>
                    </a:lnTo>
                    <a:lnTo>
                      <a:pt x="156" y="316"/>
                    </a:lnTo>
                    <a:lnTo>
                      <a:pt x="163" y="370"/>
                    </a:lnTo>
                    <a:lnTo>
                      <a:pt x="161" y="438"/>
                    </a:lnTo>
                    <a:lnTo>
                      <a:pt x="154" y="540"/>
                    </a:lnTo>
                    <a:lnTo>
                      <a:pt x="142" y="629"/>
                    </a:lnTo>
                    <a:lnTo>
                      <a:pt x="93" y="1068"/>
                    </a:lnTo>
                    <a:lnTo>
                      <a:pt x="45" y="1188"/>
                    </a:lnTo>
                    <a:lnTo>
                      <a:pt x="12" y="1024"/>
                    </a:lnTo>
                    <a:lnTo>
                      <a:pt x="32" y="851"/>
                    </a:lnTo>
                    <a:lnTo>
                      <a:pt x="48" y="736"/>
                    </a:lnTo>
                    <a:lnTo>
                      <a:pt x="57" y="646"/>
                    </a:lnTo>
                    <a:lnTo>
                      <a:pt x="64" y="554"/>
                    </a:lnTo>
                    <a:lnTo>
                      <a:pt x="71" y="460"/>
                    </a:lnTo>
                    <a:lnTo>
                      <a:pt x="72" y="406"/>
                    </a:lnTo>
                    <a:lnTo>
                      <a:pt x="71" y="358"/>
                    </a:lnTo>
                    <a:lnTo>
                      <a:pt x="65" y="309"/>
                    </a:lnTo>
                    <a:lnTo>
                      <a:pt x="53" y="215"/>
                    </a:lnTo>
                    <a:lnTo>
                      <a:pt x="48" y="182"/>
                    </a:lnTo>
                    <a:lnTo>
                      <a:pt x="41" y="144"/>
                    </a:lnTo>
                    <a:lnTo>
                      <a:pt x="34" y="106"/>
                    </a:lnTo>
                    <a:lnTo>
                      <a:pt x="0" y="0"/>
                    </a:lnTo>
                    <a:close/>
                  </a:path>
                </a:pathLst>
              </a:custGeom>
              <a:solidFill>
                <a:srgbClr val="0000FF">
                  <a:alpha val="100000"/>
                </a:srgbClr>
              </a:solidFill>
              <a:ln w="11113" cap="flat" cmpd="sng">
                <a:solidFill>
                  <a:srgbClr val="000000">
                    <a:alpha val="100000"/>
                  </a:srgbClr>
                </a:solidFill>
                <a:prstDash val="solid"/>
                <a:bevel/>
                <a:headEnd type="none" w="med" len="med"/>
                <a:tailEnd type="none" w="med" len="med"/>
              </a:ln>
            </p:spPr>
            <p:txBody>
              <a:bodyPr/>
              <a:p>
                <a:endParaRPr lang="zh-CN" altLang="en-US"/>
              </a:p>
            </p:txBody>
          </p:sp>
          <p:sp>
            <p:nvSpPr>
              <p:cNvPr id="59484" name="Arc 19"/>
              <p:cNvSpPr/>
              <p:nvPr/>
            </p:nvSpPr>
            <p:spPr>
              <a:xfrm>
                <a:off x="0" y="0"/>
                <a:ext cx="29" cy="58"/>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Lst>
                <a:pathLst>
                  <a:path w="22307" h="29828" fill="none">
                    <a:moveTo>
                      <a:pt x="-1" y="11"/>
                    </a:moveTo>
                    <a:cubicBezTo>
                      <a:pt x="235" y="3"/>
                      <a:pt x="471" y="-1"/>
                      <a:pt x="707" y="0"/>
                    </a:cubicBezTo>
                    <a:cubicBezTo>
                      <a:pt x="12636" y="0"/>
                      <a:pt x="22307" y="9670"/>
                      <a:pt x="22307" y="21600"/>
                    </a:cubicBezTo>
                    <a:cubicBezTo>
                      <a:pt x="22307" y="24422"/>
                      <a:pt x="21753" y="27218"/>
                      <a:pt x="20678" y="29828"/>
                    </a:cubicBezTo>
                  </a:path>
                  <a:path w="22307" h="29828" stroke="0">
                    <a:moveTo>
                      <a:pt x="-1" y="11"/>
                    </a:moveTo>
                    <a:cubicBezTo>
                      <a:pt x="235" y="3"/>
                      <a:pt x="471" y="-1"/>
                      <a:pt x="707" y="0"/>
                    </a:cubicBezTo>
                    <a:cubicBezTo>
                      <a:pt x="12636" y="0"/>
                      <a:pt x="22307" y="9670"/>
                      <a:pt x="22307" y="21600"/>
                    </a:cubicBezTo>
                    <a:cubicBezTo>
                      <a:pt x="22307" y="24422"/>
                      <a:pt x="21753" y="27218"/>
                      <a:pt x="20678" y="29828"/>
                    </a:cubicBezTo>
                    <a:lnTo>
                      <a:pt x="707" y="21600"/>
                    </a:lnTo>
                    <a:lnTo>
                      <a:pt x="-1" y="11"/>
                    </a:lnTo>
                    <a:close/>
                  </a:path>
                </a:pathLst>
              </a:custGeom>
              <a:solidFill>
                <a:srgbClr val="0000E0">
                  <a:alpha val="100000"/>
                </a:srgbClr>
              </a:solidFill>
              <a:ln w="11113" cap="flat" cmpd="sng">
                <a:solidFill>
                  <a:srgbClr val="000000">
                    <a:alpha val="100000"/>
                  </a:srgbClr>
                </a:solidFill>
                <a:prstDash val="solid"/>
                <a:bevel/>
                <a:headEnd type="none" w="med" len="med"/>
                <a:tailEnd type="none" w="med" len="med"/>
              </a:ln>
            </p:spPr>
            <p:txBody>
              <a:bodyPr/>
              <a:p>
                <a:endParaRPr lang="zh-CN" altLang="en-US"/>
              </a:p>
            </p:txBody>
          </p:sp>
        </p:grpSp>
        <p:sp>
          <p:nvSpPr>
            <p:cNvPr id="59457" name="Freeform 20"/>
            <p:cNvSpPr/>
            <p:nvPr/>
          </p:nvSpPr>
          <p:spPr>
            <a:xfrm flipH="1">
              <a:off x="1344" y="411"/>
              <a:ext cx="694" cy="740"/>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pathLst>
                <a:path w="1684" h="1839">
                  <a:moveTo>
                    <a:pt x="1344" y="10"/>
                  </a:moveTo>
                  <a:lnTo>
                    <a:pt x="1307" y="0"/>
                  </a:lnTo>
                  <a:lnTo>
                    <a:pt x="1271" y="3"/>
                  </a:lnTo>
                  <a:lnTo>
                    <a:pt x="1228" y="12"/>
                  </a:lnTo>
                  <a:lnTo>
                    <a:pt x="1189" y="28"/>
                  </a:lnTo>
                  <a:lnTo>
                    <a:pt x="1151" y="45"/>
                  </a:lnTo>
                  <a:lnTo>
                    <a:pt x="1122" y="64"/>
                  </a:lnTo>
                  <a:lnTo>
                    <a:pt x="1071" y="101"/>
                  </a:lnTo>
                  <a:lnTo>
                    <a:pt x="1035" y="132"/>
                  </a:lnTo>
                  <a:lnTo>
                    <a:pt x="988" y="186"/>
                  </a:lnTo>
                  <a:lnTo>
                    <a:pt x="809" y="401"/>
                  </a:lnTo>
                  <a:lnTo>
                    <a:pt x="705" y="512"/>
                  </a:lnTo>
                  <a:lnTo>
                    <a:pt x="585" y="618"/>
                  </a:lnTo>
                  <a:lnTo>
                    <a:pt x="446" y="738"/>
                  </a:lnTo>
                  <a:lnTo>
                    <a:pt x="327" y="825"/>
                  </a:lnTo>
                  <a:lnTo>
                    <a:pt x="146" y="952"/>
                  </a:lnTo>
                  <a:lnTo>
                    <a:pt x="11" y="1044"/>
                  </a:lnTo>
                  <a:lnTo>
                    <a:pt x="0" y="1151"/>
                  </a:lnTo>
                  <a:lnTo>
                    <a:pt x="0" y="1249"/>
                  </a:lnTo>
                  <a:lnTo>
                    <a:pt x="9" y="1321"/>
                  </a:lnTo>
                  <a:lnTo>
                    <a:pt x="21" y="1400"/>
                  </a:lnTo>
                  <a:lnTo>
                    <a:pt x="33" y="1452"/>
                  </a:lnTo>
                  <a:lnTo>
                    <a:pt x="54" y="1504"/>
                  </a:lnTo>
                  <a:lnTo>
                    <a:pt x="75" y="1554"/>
                  </a:lnTo>
                  <a:lnTo>
                    <a:pt x="103" y="1601"/>
                  </a:lnTo>
                  <a:lnTo>
                    <a:pt x="144" y="1653"/>
                  </a:lnTo>
                  <a:lnTo>
                    <a:pt x="184" y="1688"/>
                  </a:lnTo>
                  <a:lnTo>
                    <a:pt x="236" y="1723"/>
                  </a:lnTo>
                  <a:lnTo>
                    <a:pt x="289" y="1754"/>
                  </a:lnTo>
                  <a:lnTo>
                    <a:pt x="358" y="1782"/>
                  </a:lnTo>
                  <a:lnTo>
                    <a:pt x="440" y="1808"/>
                  </a:lnTo>
                  <a:lnTo>
                    <a:pt x="507" y="1823"/>
                  </a:lnTo>
                  <a:lnTo>
                    <a:pt x="577" y="1834"/>
                  </a:lnTo>
                  <a:lnTo>
                    <a:pt x="650" y="1839"/>
                  </a:lnTo>
                  <a:lnTo>
                    <a:pt x="728" y="1835"/>
                  </a:lnTo>
                  <a:lnTo>
                    <a:pt x="783" y="1827"/>
                  </a:lnTo>
                  <a:lnTo>
                    <a:pt x="835" y="1816"/>
                  </a:lnTo>
                  <a:lnTo>
                    <a:pt x="903" y="1799"/>
                  </a:lnTo>
                  <a:lnTo>
                    <a:pt x="972" y="1771"/>
                  </a:lnTo>
                  <a:lnTo>
                    <a:pt x="1141" y="1700"/>
                  </a:lnTo>
                  <a:lnTo>
                    <a:pt x="1288" y="1631"/>
                  </a:lnTo>
                  <a:lnTo>
                    <a:pt x="1432" y="1532"/>
                  </a:lnTo>
                  <a:lnTo>
                    <a:pt x="1478" y="1481"/>
                  </a:lnTo>
                  <a:lnTo>
                    <a:pt x="1521" y="1429"/>
                  </a:lnTo>
                  <a:lnTo>
                    <a:pt x="1566" y="1365"/>
                  </a:lnTo>
                  <a:lnTo>
                    <a:pt x="1609" y="1276"/>
                  </a:lnTo>
                  <a:lnTo>
                    <a:pt x="1641" y="1198"/>
                  </a:lnTo>
                  <a:lnTo>
                    <a:pt x="1660" y="1136"/>
                  </a:lnTo>
                  <a:lnTo>
                    <a:pt x="1674" y="1068"/>
                  </a:lnTo>
                  <a:lnTo>
                    <a:pt x="1682" y="995"/>
                  </a:lnTo>
                  <a:lnTo>
                    <a:pt x="1682" y="926"/>
                  </a:lnTo>
                  <a:lnTo>
                    <a:pt x="1684" y="860"/>
                  </a:lnTo>
                  <a:lnTo>
                    <a:pt x="1681" y="785"/>
                  </a:lnTo>
                  <a:lnTo>
                    <a:pt x="1679" y="703"/>
                  </a:lnTo>
                  <a:lnTo>
                    <a:pt x="1674" y="648"/>
                  </a:lnTo>
                  <a:lnTo>
                    <a:pt x="1665" y="570"/>
                  </a:lnTo>
                  <a:lnTo>
                    <a:pt x="1660" y="512"/>
                  </a:lnTo>
                  <a:lnTo>
                    <a:pt x="1648" y="469"/>
                  </a:lnTo>
                  <a:lnTo>
                    <a:pt x="1636" y="427"/>
                  </a:lnTo>
                  <a:lnTo>
                    <a:pt x="1620" y="389"/>
                  </a:lnTo>
                  <a:lnTo>
                    <a:pt x="1597" y="349"/>
                  </a:lnTo>
                  <a:lnTo>
                    <a:pt x="1571" y="309"/>
                  </a:lnTo>
                  <a:lnTo>
                    <a:pt x="1545" y="269"/>
                  </a:lnTo>
                  <a:lnTo>
                    <a:pt x="1516" y="229"/>
                  </a:lnTo>
                  <a:lnTo>
                    <a:pt x="1344" y="10"/>
                  </a:lnTo>
                  <a:close/>
                </a:path>
              </a:pathLst>
            </a:custGeom>
            <a:solidFill>
              <a:srgbClr val="804000">
                <a:alpha val="100000"/>
              </a:srgbClr>
            </a:solidFill>
            <a:ln w="11113" cap="flat" cmpd="sng">
              <a:solidFill>
                <a:srgbClr val="000000">
                  <a:alpha val="100000"/>
                </a:srgbClr>
              </a:solidFill>
              <a:prstDash val="solid"/>
              <a:bevel/>
              <a:headEnd type="none" w="med" len="med"/>
              <a:tailEnd type="none" w="med" len="med"/>
            </a:ln>
          </p:spPr>
          <p:txBody>
            <a:bodyPr/>
            <a:p>
              <a:endParaRPr lang="zh-CN" altLang="en-US"/>
            </a:p>
          </p:txBody>
        </p:sp>
        <p:sp>
          <p:nvSpPr>
            <p:cNvPr id="59458" name="Freeform 21"/>
            <p:cNvSpPr/>
            <p:nvPr/>
          </p:nvSpPr>
          <p:spPr>
            <a:xfrm flipH="1">
              <a:off x="1366" y="422"/>
              <a:ext cx="148" cy="609"/>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pathLst>
                <a:path w="360" h="1515">
                  <a:moveTo>
                    <a:pt x="0" y="0"/>
                  </a:moveTo>
                  <a:lnTo>
                    <a:pt x="68" y="179"/>
                  </a:lnTo>
                  <a:lnTo>
                    <a:pt x="117" y="330"/>
                  </a:lnTo>
                  <a:lnTo>
                    <a:pt x="134" y="429"/>
                  </a:lnTo>
                  <a:lnTo>
                    <a:pt x="243" y="407"/>
                  </a:lnTo>
                  <a:lnTo>
                    <a:pt x="177" y="570"/>
                  </a:lnTo>
                  <a:lnTo>
                    <a:pt x="214" y="596"/>
                  </a:lnTo>
                  <a:lnTo>
                    <a:pt x="242" y="636"/>
                  </a:lnTo>
                  <a:lnTo>
                    <a:pt x="257" y="692"/>
                  </a:lnTo>
                  <a:lnTo>
                    <a:pt x="268" y="785"/>
                  </a:lnTo>
                  <a:lnTo>
                    <a:pt x="274" y="902"/>
                  </a:lnTo>
                  <a:lnTo>
                    <a:pt x="276" y="956"/>
                  </a:lnTo>
                  <a:lnTo>
                    <a:pt x="274" y="1016"/>
                  </a:lnTo>
                  <a:lnTo>
                    <a:pt x="269" y="1070"/>
                  </a:lnTo>
                  <a:lnTo>
                    <a:pt x="259" y="1159"/>
                  </a:lnTo>
                  <a:lnTo>
                    <a:pt x="252" y="1204"/>
                  </a:lnTo>
                  <a:lnTo>
                    <a:pt x="242" y="1252"/>
                  </a:lnTo>
                  <a:lnTo>
                    <a:pt x="231" y="1287"/>
                  </a:lnTo>
                  <a:lnTo>
                    <a:pt x="215" y="1334"/>
                  </a:lnTo>
                  <a:lnTo>
                    <a:pt x="203" y="1364"/>
                  </a:lnTo>
                  <a:lnTo>
                    <a:pt x="186" y="1397"/>
                  </a:lnTo>
                  <a:lnTo>
                    <a:pt x="165" y="1433"/>
                  </a:lnTo>
                  <a:lnTo>
                    <a:pt x="143" y="1463"/>
                  </a:lnTo>
                  <a:lnTo>
                    <a:pt x="103" y="1515"/>
                  </a:lnTo>
                  <a:lnTo>
                    <a:pt x="150" y="1480"/>
                  </a:lnTo>
                  <a:lnTo>
                    <a:pt x="186" y="1437"/>
                  </a:lnTo>
                  <a:lnTo>
                    <a:pt x="214" y="1400"/>
                  </a:lnTo>
                  <a:lnTo>
                    <a:pt x="238" y="1364"/>
                  </a:lnTo>
                  <a:lnTo>
                    <a:pt x="261" y="1324"/>
                  </a:lnTo>
                  <a:lnTo>
                    <a:pt x="283" y="1277"/>
                  </a:lnTo>
                  <a:lnTo>
                    <a:pt x="304" y="1225"/>
                  </a:lnTo>
                  <a:lnTo>
                    <a:pt x="318" y="1183"/>
                  </a:lnTo>
                  <a:lnTo>
                    <a:pt x="334" y="1131"/>
                  </a:lnTo>
                  <a:lnTo>
                    <a:pt x="344" y="1084"/>
                  </a:lnTo>
                  <a:lnTo>
                    <a:pt x="353" y="1018"/>
                  </a:lnTo>
                  <a:lnTo>
                    <a:pt x="358" y="943"/>
                  </a:lnTo>
                  <a:lnTo>
                    <a:pt x="360" y="857"/>
                  </a:lnTo>
                  <a:lnTo>
                    <a:pt x="356" y="778"/>
                  </a:lnTo>
                  <a:lnTo>
                    <a:pt x="354" y="733"/>
                  </a:lnTo>
                  <a:lnTo>
                    <a:pt x="349" y="652"/>
                  </a:lnTo>
                  <a:lnTo>
                    <a:pt x="346" y="603"/>
                  </a:lnTo>
                  <a:lnTo>
                    <a:pt x="339" y="551"/>
                  </a:lnTo>
                  <a:lnTo>
                    <a:pt x="334" y="513"/>
                  </a:lnTo>
                  <a:lnTo>
                    <a:pt x="325" y="469"/>
                  </a:lnTo>
                  <a:lnTo>
                    <a:pt x="307" y="417"/>
                  </a:lnTo>
                  <a:lnTo>
                    <a:pt x="288" y="377"/>
                  </a:lnTo>
                  <a:lnTo>
                    <a:pt x="266" y="343"/>
                  </a:lnTo>
                  <a:lnTo>
                    <a:pt x="235" y="301"/>
                  </a:lnTo>
                  <a:lnTo>
                    <a:pt x="186" y="233"/>
                  </a:lnTo>
                  <a:lnTo>
                    <a:pt x="146" y="181"/>
                  </a:lnTo>
                  <a:lnTo>
                    <a:pt x="0" y="0"/>
                  </a:lnTo>
                  <a:close/>
                </a:path>
              </a:pathLst>
            </a:custGeom>
            <a:solidFill>
              <a:srgbClr val="804000">
                <a:alpha val="100000"/>
              </a:srgbClr>
            </a:solidFill>
            <a:ln w="11113" cap="flat" cmpd="sng">
              <a:solidFill>
                <a:srgbClr val="000000">
                  <a:alpha val="100000"/>
                </a:srgbClr>
              </a:solidFill>
              <a:prstDash val="solid"/>
              <a:bevel/>
              <a:headEnd type="none" w="med" len="med"/>
              <a:tailEnd type="none" w="med" len="med"/>
            </a:ln>
          </p:spPr>
          <p:txBody>
            <a:bodyPr/>
            <a:p>
              <a:endParaRPr lang="zh-CN" altLang="en-US"/>
            </a:p>
          </p:txBody>
        </p:sp>
        <p:grpSp>
          <p:nvGrpSpPr>
            <p:cNvPr id="59459" name="Group 22"/>
            <p:cNvGrpSpPr/>
            <p:nvPr/>
          </p:nvGrpSpPr>
          <p:grpSpPr>
            <a:xfrm rot="-1020506">
              <a:off x="1078" y="0"/>
              <a:ext cx="426" cy="642"/>
              <a:chOff x="0" y="0"/>
              <a:chExt cx="426" cy="642"/>
            </a:xfrm>
          </p:grpSpPr>
          <p:grpSp>
            <p:nvGrpSpPr>
              <p:cNvPr id="59468" name="Group 23"/>
              <p:cNvGrpSpPr/>
              <p:nvPr/>
            </p:nvGrpSpPr>
            <p:grpSpPr>
              <a:xfrm flipH="1">
                <a:off x="0" y="0"/>
                <a:ext cx="426" cy="599"/>
                <a:chOff x="0" y="0"/>
                <a:chExt cx="516" cy="744"/>
              </a:xfrm>
            </p:grpSpPr>
            <p:grpSp>
              <p:nvGrpSpPr>
                <p:cNvPr id="59478" name="Group 24"/>
                <p:cNvGrpSpPr/>
                <p:nvPr/>
              </p:nvGrpSpPr>
              <p:grpSpPr>
                <a:xfrm>
                  <a:off x="0" y="0"/>
                  <a:ext cx="516" cy="744"/>
                  <a:chOff x="0" y="0"/>
                  <a:chExt cx="516" cy="744"/>
                </a:xfrm>
              </p:grpSpPr>
              <p:sp>
                <p:nvSpPr>
                  <p:cNvPr id="59480" name="Freeform 25"/>
                  <p:cNvSpPr/>
                  <p:nvPr/>
                </p:nvSpPr>
                <p:spPr>
                  <a:xfrm>
                    <a:off x="0" y="0"/>
                    <a:ext cx="516" cy="744"/>
                  </a:xfrm>
                  <a:custGeom>
                    <a:avLst/>
                    <a:gdLst/>
                    <a:ahLst/>
                    <a:cxnLst>
                      <a:cxn ang="0">
                        <a:pos x="1" y="1"/>
                      </a:cxn>
                      <a:cxn ang="0">
                        <a:pos x="1" y="1"/>
                      </a:cxn>
                      <a:cxn ang="0">
                        <a:pos x="1" y="0"/>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Lst>
                    <a:pathLst>
                      <a:path w="1032" h="1488">
                        <a:moveTo>
                          <a:pt x="743" y="54"/>
                        </a:moveTo>
                        <a:lnTo>
                          <a:pt x="686" y="28"/>
                        </a:lnTo>
                        <a:lnTo>
                          <a:pt x="620" y="16"/>
                        </a:lnTo>
                        <a:lnTo>
                          <a:pt x="570" y="11"/>
                        </a:lnTo>
                        <a:lnTo>
                          <a:pt x="495" y="0"/>
                        </a:lnTo>
                        <a:lnTo>
                          <a:pt x="419" y="0"/>
                        </a:lnTo>
                        <a:lnTo>
                          <a:pt x="334" y="11"/>
                        </a:lnTo>
                        <a:lnTo>
                          <a:pt x="282" y="25"/>
                        </a:lnTo>
                        <a:lnTo>
                          <a:pt x="186" y="58"/>
                        </a:lnTo>
                        <a:lnTo>
                          <a:pt x="115" y="85"/>
                        </a:lnTo>
                        <a:lnTo>
                          <a:pt x="141" y="101"/>
                        </a:lnTo>
                        <a:lnTo>
                          <a:pt x="87" y="160"/>
                        </a:lnTo>
                        <a:lnTo>
                          <a:pt x="49" y="205"/>
                        </a:lnTo>
                        <a:lnTo>
                          <a:pt x="98" y="219"/>
                        </a:lnTo>
                        <a:lnTo>
                          <a:pt x="33" y="285"/>
                        </a:lnTo>
                        <a:lnTo>
                          <a:pt x="77" y="280"/>
                        </a:lnTo>
                        <a:lnTo>
                          <a:pt x="11" y="367"/>
                        </a:lnTo>
                        <a:lnTo>
                          <a:pt x="54" y="382"/>
                        </a:lnTo>
                        <a:lnTo>
                          <a:pt x="37" y="403"/>
                        </a:lnTo>
                        <a:lnTo>
                          <a:pt x="21" y="427"/>
                        </a:lnTo>
                        <a:lnTo>
                          <a:pt x="0" y="474"/>
                        </a:lnTo>
                        <a:lnTo>
                          <a:pt x="49" y="459"/>
                        </a:lnTo>
                        <a:lnTo>
                          <a:pt x="87" y="502"/>
                        </a:lnTo>
                        <a:lnTo>
                          <a:pt x="73" y="511"/>
                        </a:lnTo>
                        <a:lnTo>
                          <a:pt x="51" y="528"/>
                        </a:lnTo>
                        <a:lnTo>
                          <a:pt x="33" y="551"/>
                        </a:lnTo>
                        <a:lnTo>
                          <a:pt x="21" y="573"/>
                        </a:lnTo>
                        <a:lnTo>
                          <a:pt x="16" y="594"/>
                        </a:lnTo>
                        <a:lnTo>
                          <a:pt x="14" y="618"/>
                        </a:lnTo>
                        <a:lnTo>
                          <a:pt x="16" y="645"/>
                        </a:lnTo>
                        <a:lnTo>
                          <a:pt x="21" y="672"/>
                        </a:lnTo>
                        <a:lnTo>
                          <a:pt x="35" y="698"/>
                        </a:lnTo>
                        <a:lnTo>
                          <a:pt x="59" y="724"/>
                        </a:lnTo>
                        <a:lnTo>
                          <a:pt x="82" y="742"/>
                        </a:lnTo>
                        <a:lnTo>
                          <a:pt x="106" y="759"/>
                        </a:lnTo>
                        <a:lnTo>
                          <a:pt x="125" y="775"/>
                        </a:lnTo>
                        <a:lnTo>
                          <a:pt x="164" y="808"/>
                        </a:lnTo>
                        <a:lnTo>
                          <a:pt x="202" y="872"/>
                        </a:lnTo>
                        <a:lnTo>
                          <a:pt x="207" y="947"/>
                        </a:lnTo>
                        <a:lnTo>
                          <a:pt x="200" y="992"/>
                        </a:lnTo>
                        <a:lnTo>
                          <a:pt x="167" y="1068"/>
                        </a:lnTo>
                        <a:lnTo>
                          <a:pt x="125" y="1143"/>
                        </a:lnTo>
                        <a:lnTo>
                          <a:pt x="460" y="1488"/>
                        </a:lnTo>
                        <a:lnTo>
                          <a:pt x="516" y="1367"/>
                        </a:lnTo>
                        <a:lnTo>
                          <a:pt x="561" y="1322"/>
                        </a:lnTo>
                        <a:lnTo>
                          <a:pt x="603" y="1292"/>
                        </a:lnTo>
                        <a:lnTo>
                          <a:pt x="653" y="1266"/>
                        </a:lnTo>
                        <a:lnTo>
                          <a:pt x="710" y="1249"/>
                        </a:lnTo>
                        <a:lnTo>
                          <a:pt x="768" y="1223"/>
                        </a:lnTo>
                        <a:lnTo>
                          <a:pt x="811" y="1204"/>
                        </a:lnTo>
                        <a:lnTo>
                          <a:pt x="842" y="1174"/>
                        </a:lnTo>
                        <a:lnTo>
                          <a:pt x="860" y="1145"/>
                        </a:lnTo>
                        <a:lnTo>
                          <a:pt x="877" y="1106"/>
                        </a:lnTo>
                        <a:lnTo>
                          <a:pt x="887" y="1072"/>
                        </a:lnTo>
                        <a:lnTo>
                          <a:pt x="896" y="1037"/>
                        </a:lnTo>
                        <a:lnTo>
                          <a:pt x="901" y="990"/>
                        </a:lnTo>
                        <a:lnTo>
                          <a:pt x="907" y="921"/>
                        </a:lnTo>
                        <a:lnTo>
                          <a:pt x="907" y="846"/>
                        </a:lnTo>
                        <a:lnTo>
                          <a:pt x="926" y="842"/>
                        </a:lnTo>
                        <a:lnTo>
                          <a:pt x="946" y="837"/>
                        </a:lnTo>
                        <a:lnTo>
                          <a:pt x="972" y="823"/>
                        </a:lnTo>
                        <a:lnTo>
                          <a:pt x="995" y="808"/>
                        </a:lnTo>
                        <a:lnTo>
                          <a:pt x="1012" y="783"/>
                        </a:lnTo>
                        <a:lnTo>
                          <a:pt x="1026" y="759"/>
                        </a:lnTo>
                        <a:lnTo>
                          <a:pt x="1032" y="728"/>
                        </a:lnTo>
                        <a:lnTo>
                          <a:pt x="1028" y="691"/>
                        </a:lnTo>
                        <a:lnTo>
                          <a:pt x="1012" y="655"/>
                        </a:lnTo>
                        <a:lnTo>
                          <a:pt x="999" y="625"/>
                        </a:lnTo>
                        <a:lnTo>
                          <a:pt x="978" y="594"/>
                        </a:lnTo>
                        <a:lnTo>
                          <a:pt x="929" y="520"/>
                        </a:lnTo>
                        <a:lnTo>
                          <a:pt x="919" y="490"/>
                        </a:lnTo>
                        <a:lnTo>
                          <a:pt x="919" y="448"/>
                        </a:lnTo>
                        <a:lnTo>
                          <a:pt x="913" y="339"/>
                        </a:lnTo>
                        <a:lnTo>
                          <a:pt x="903" y="283"/>
                        </a:lnTo>
                        <a:lnTo>
                          <a:pt x="889" y="224"/>
                        </a:lnTo>
                        <a:lnTo>
                          <a:pt x="863" y="176"/>
                        </a:lnTo>
                        <a:lnTo>
                          <a:pt x="839" y="136"/>
                        </a:lnTo>
                        <a:lnTo>
                          <a:pt x="809" y="101"/>
                        </a:lnTo>
                        <a:lnTo>
                          <a:pt x="778" y="75"/>
                        </a:lnTo>
                        <a:lnTo>
                          <a:pt x="743" y="54"/>
                        </a:lnTo>
                        <a:close/>
                      </a:path>
                    </a:pathLst>
                  </a:custGeom>
                  <a:solidFill>
                    <a:srgbClr val="FFE0C0">
                      <a:alpha val="100000"/>
                    </a:srgbClr>
                  </a:solidFill>
                  <a:ln w="11113" cap="flat" cmpd="sng">
                    <a:solidFill>
                      <a:srgbClr val="804000">
                        <a:alpha val="100000"/>
                      </a:srgbClr>
                    </a:solidFill>
                    <a:prstDash val="solid"/>
                    <a:bevel/>
                    <a:headEnd type="none" w="med" len="med"/>
                    <a:tailEnd type="none" w="med" len="med"/>
                  </a:ln>
                </p:spPr>
                <p:txBody>
                  <a:bodyPr/>
                  <a:p>
                    <a:endParaRPr lang="zh-CN" altLang="en-US"/>
                  </a:p>
                </p:txBody>
              </p:sp>
              <p:sp>
                <p:nvSpPr>
                  <p:cNvPr id="59481" name="Freeform 26"/>
                  <p:cNvSpPr/>
                  <p:nvPr/>
                </p:nvSpPr>
                <p:spPr>
                  <a:xfrm>
                    <a:off x="366" y="501"/>
                    <a:ext cx="80" cy="14"/>
                  </a:xfrm>
                  <a:custGeom>
                    <a:avLst/>
                    <a:gdLst/>
                    <a:ahLst/>
                    <a:cxnLst>
                      <a:cxn ang="0">
                        <a:pos x="0" y="1"/>
                      </a:cxn>
                      <a:cxn ang="0">
                        <a:pos x="0" y="0"/>
                      </a:cxn>
                      <a:cxn ang="0">
                        <a:pos x="0" y="0"/>
                      </a:cxn>
                      <a:cxn ang="0">
                        <a:pos x="0" y="1"/>
                      </a:cxn>
                      <a:cxn ang="0">
                        <a:pos x="0" y="1"/>
                      </a:cxn>
                      <a:cxn ang="0">
                        <a:pos x="0" y="1"/>
                      </a:cxn>
                    </a:cxnLst>
                    <a:pathLst>
                      <a:path w="162" h="28">
                        <a:moveTo>
                          <a:pt x="162" y="7"/>
                        </a:moveTo>
                        <a:lnTo>
                          <a:pt x="113" y="0"/>
                        </a:lnTo>
                        <a:lnTo>
                          <a:pt x="71" y="0"/>
                        </a:lnTo>
                        <a:lnTo>
                          <a:pt x="42" y="5"/>
                        </a:lnTo>
                        <a:lnTo>
                          <a:pt x="14" y="18"/>
                        </a:lnTo>
                        <a:lnTo>
                          <a:pt x="0" y="28"/>
                        </a:lnTo>
                      </a:path>
                    </a:pathLst>
                  </a:custGeom>
                  <a:noFill/>
                  <a:ln w="11113" cap="flat" cmpd="sng">
                    <a:solidFill>
                      <a:srgbClr val="804000">
                        <a:alpha val="100000"/>
                      </a:srgbClr>
                    </a:solidFill>
                    <a:prstDash val="solid"/>
                    <a:bevel/>
                    <a:headEnd type="none" w="med" len="med"/>
                    <a:tailEnd type="none" w="med" len="med"/>
                  </a:ln>
                </p:spPr>
                <p:txBody>
                  <a:bodyPr/>
                  <a:p>
                    <a:endParaRPr lang="zh-CN" altLang="en-US"/>
                  </a:p>
                </p:txBody>
              </p:sp>
              <p:sp>
                <p:nvSpPr>
                  <p:cNvPr id="59482" name="Arc 27"/>
                  <p:cNvSpPr/>
                  <p:nvPr/>
                </p:nvSpPr>
                <p:spPr>
                  <a:xfrm>
                    <a:off x="25" y="265"/>
                    <a:ext cx="38" cy="55"/>
                  </a:xfrm>
                  <a:custGeom>
                    <a:avLst/>
                    <a:gdLst/>
                    <a:ahLst/>
                    <a:cxnLst>
                      <a:cxn ang="0">
                        <a:pos x="0" y="0"/>
                      </a:cxn>
                      <a:cxn ang="0">
                        <a:pos x="0" y="0"/>
                      </a:cxn>
                      <a:cxn ang="0">
                        <a:pos x="0" y="0"/>
                      </a:cxn>
                      <a:cxn ang="0">
                        <a:pos x="0" y="0"/>
                      </a:cxn>
                      <a:cxn ang="0">
                        <a:pos x="0" y="0"/>
                      </a:cxn>
                      <a:cxn ang="0">
                        <a:pos x="0" y="0"/>
                      </a:cxn>
                      <a:cxn ang="0">
                        <a:pos x="0" y="0"/>
                      </a:cxn>
                      <a:cxn ang="0">
                        <a:pos x="0" y="0"/>
                      </a:cxn>
                    </a:cxnLst>
                    <a:pathLst>
                      <a:path w="21600" h="21966" fill="none">
                        <a:moveTo>
                          <a:pt x="3" y="21965"/>
                        </a:moveTo>
                        <a:cubicBezTo>
                          <a:pt x="1" y="21844"/>
                          <a:pt x="0" y="21722"/>
                          <a:pt x="0" y="21600"/>
                        </a:cubicBezTo>
                        <a:cubicBezTo>
                          <a:pt x="-1" y="9670"/>
                          <a:pt x="9670" y="0"/>
                          <a:pt x="21599" y="0"/>
                        </a:cubicBezTo>
                      </a:path>
                      <a:path w="21600" h="21966" stroke="0">
                        <a:moveTo>
                          <a:pt x="3" y="21965"/>
                        </a:moveTo>
                        <a:cubicBezTo>
                          <a:pt x="1" y="21844"/>
                          <a:pt x="0" y="21722"/>
                          <a:pt x="0" y="21600"/>
                        </a:cubicBezTo>
                        <a:cubicBezTo>
                          <a:pt x="-1" y="9670"/>
                          <a:pt x="9670" y="0"/>
                          <a:pt x="21599" y="0"/>
                        </a:cubicBezTo>
                        <a:lnTo>
                          <a:pt x="21600" y="21600"/>
                        </a:lnTo>
                        <a:lnTo>
                          <a:pt x="3" y="21965"/>
                        </a:lnTo>
                        <a:close/>
                      </a:path>
                    </a:pathLst>
                  </a:custGeom>
                  <a:noFill/>
                  <a:ln w="11113" cap="flat" cmpd="sng">
                    <a:solidFill>
                      <a:srgbClr val="804000">
                        <a:alpha val="100000"/>
                      </a:srgbClr>
                    </a:solidFill>
                    <a:prstDash val="solid"/>
                    <a:bevel/>
                    <a:headEnd type="none" w="med" len="med"/>
                    <a:tailEnd type="none" w="med" len="med"/>
                  </a:ln>
                </p:spPr>
                <p:txBody>
                  <a:bodyPr/>
                  <a:p>
                    <a:endParaRPr lang="zh-CN" altLang="en-US"/>
                  </a:p>
                </p:txBody>
              </p:sp>
            </p:grpSp>
            <p:sp>
              <p:nvSpPr>
                <p:cNvPr id="59479" name="Freeform 28"/>
                <p:cNvSpPr/>
                <p:nvPr/>
              </p:nvSpPr>
              <p:spPr>
                <a:xfrm>
                  <a:off x="0" y="0"/>
                  <a:ext cx="387" cy="323"/>
                </a:xfrm>
                <a:custGeom>
                  <a:avLst/>
                  <a:gdLst/>
                  <a:ahLst/>
                  <a:cxnLst>
                    <a:cxn ang="0">
                      <a:pos x="0" y="1"/>
                    </a:cxn>
                    <a:cxn ang="0">
                      <a:pos x="0" y="1"/>
                    </a:cxn>
                    <a:cxn ang="0">
                      <a:pos x="0" y="0"/>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Lst>
                  <a:pathLst>
                    <a:path w="775" h="646">
                      <a:moveTo>
                        <a:pt x="740" y="54"/>
                      </a:moveTo>
                      <a:lnTo>
                        <a:pt x="683" y="28"/>
                      </a:lnTo>
                      <a:lnTo>
                        <a:pt x="617" y="16"/>
                      </a:lnTo>
                      <a:lnTo>
                        <a:pt x="568" y="11"/>
                      </a:lnTo>
                      <a:lnTo>
                        <a:pt x="493" y="0"/>
                      </a:lnTo>
                      <a:lnTo>
                        <a:pt x="417" y="0"/>
                      </a:lnTo>
                      <a:lnTo>
                        <a:pt x="332" y="11"/>
                      </a:lnTo>
                      <a:lnTo>
                        <a:pt x="280" y="25"/>
                      </a:lnTo>
                      <a:lnTo>
                        <a:pt x="186" y="58"/>
                      </a:lnTo>
                      <a:lnTo>
                        <a:pt x="115" y="85"/>
                      </a:lnTo>
                      <a:lnTo>
                        <a:pt x="141" y="101"/>
                      </a:lnTo>
                      <a:lnTo>
                        <a:pt x="87" y="160"/>
                      </a:lnTo>
                      <a:lnTo>
                        <a:pt x="49" y="203"/>
                      </a:lnTo>
                      <a:lnTo>
                        <a:pt x="98" y="217"/>
                      </a:lnTo>
                      <a:lnTo>
                        <a:pt x="33" y="283"/>
                      </a:lnTo>
                      <a:lnTo>
                        <a:pt x="77" y="278"/>
                      </a:lnTo>
                      <a:lnTo>
                        <a:pt x="11" y="365"/>
                      </a:lnTo>
                      <a:lnTo>
                        <a:pt x="54" y="381"/>
                      </a:lnTo>
                      <a:lnTo>
                        <a:pt x="37" y="401"/>
                      </a:lnTo>
                      <a:lnTo>
                        <a:pt x="21" y="426"/>
                      </a:lnTo>
                      <a:lnTo>
                        <a:pt x="0" y="473"/>
                      </a:lnTo>
                      <a:lnTo>
                        <a:pt x="49" y="457"/>
                      </a:lnTo>
                      <a:lnTo>
                        <a:pt x="87" y="506"/>
                      </a:lnTo>
                      <a:lnTo>
                        <a:pt x="110" y="497"/>
                      </a:lnTo>
                      <a:lnTo>
                        <a:pt x="134" y="493"/>
                      </a:lnTo>
                      <a:lnTo>
                        <a:pt x="164" y="499"/>
                      </a:lnTo>
                      <a:lnTo>
                        <a:pt x="186" y="509"/>
                      </a:lnTo>
                      <a:lnTo>
                        <a:pt x="200" y="535"/>
                      </a:lnTo>
                      <a:lnTo>
                        <a:pt x="209" y="559"/>
                      </a:lnTo>
                      <a:lnTo>
                        <a:pt x="217" y="577"/>
                      </a:lnTo>
                      <a:lnTo>
                        <a:pt x="235" y="598"/>
                      </a:lnTo>
                      <a:lnTo>
                        <a:pt x="249" y="612"/>
                      </a:lnTo>
                      <a:lnTo>
                        <a:pt x="273" y="646"/>
                      </a:lnTo>
                      <a:lnTo>
                        <a:pt x="268" y="598"/>
                      </a:lnTo>
                      <a:lnTo>
                        <a:pt x="273" y="575"/>
                      </a:lnTo>
                      <a:lnTo>
                        <a:pt x="290" y="546"/>
                      </a:lnTo>
                      <a:lnTo>
                        <a:pt x="316" y="516"/>
                      </a:lnTo>
                      <a:lnTo>
                        <a:pt x="346" y="480"/>
                      </a:lnTo>
                      <a:lnTo>
                        <a:pt x="360" y="455"/>
                      </a:lnTo>
                      <a:lnTo>
                        <a:pt x="372" y="433"/>
                      </a:lnTo>
                      <a:lnTo>
                        <a:pt x="396" y="419"/>
                      </a:lnTo>
                      <a:lnTo>
                        <a:pt x="431" y="403"/>
                      </a:lnTo>
                      <a:lnTo>
                        <a:pt x="443" y="388"/>
                      </a:lnTo>
                      <a:lnTo>
                        <a:pt x="453" y="368"/>
                      </a:lnTo>
                      <a:lnTo>
                        <a:pt x="462" y="348"/>
                      </a:lnTo>
                      <a:lnTo>
                        <a:pt x="457" y="299"/>
                      </a:lnTo>
                      <a:lnTo>
                        <a:pt x="447" y="266"/>
                      </a:lnTo>
                      <a:lnTo>
                        <a:pt x="427" y="245"/>
                      </a:lnTo>
                      <a:lnTo>
                        <a:pt x="419" y="228"/>
                      </a:lnTo>
                      <a:lnTo>
                        <a:pt x="408" y="216"/>
                      </a:lnTo>
                      <a:lnTo>
                        <a:pt x="400" y="198"/>
                      </a:lnTo>
                      <a:lnTo>
                        <a:pt x="401" y="170"/>
                      </a:lnTo>
                      <a:lnTo>
                        <a:pt x="412" y="148"/>
                      </a:lnTo>
                      <a:lnTo>
                        <a:pt x="433" y="132"/>
                      </a:lnTo>
                      <a:lnTo>
                        <a:pt x="455" y="122"/>
                      </a:lnTo>
                      <a:lnTo>
                        <a:pt x="481" y="113"/>
                      </a:lnTo>
                      <a:lnTo>
                        <a:pt x="512" y="115"/>
                      </a:lnTo>
                      <a:lnTo>
                        <a:pt x="493" y="98"/>
                      </a:lnTo>
                      <a:lnTo>
                        <a:pt x="495" y="85"/>
                      </a:lnTo>
                      <a:lnTo>
                        <a:pt x="504" y="77"/>
                      </a:lnTo>
                      <a:lnTo>
                        <a:pt x="521" y="72"/>
                      </a:lnTo>
                      <a:lnTo>
                        <a:pt x="551" y="73"/>
                      </a:lnTo>
                      <a:lnTo>
                        <a:pt x="578" y="77"/>
                      </a:lnTo>
                      <a:lnTo>
                        <a:pt x="599" y="75"/>
                      </a:lnTo>
                      <a:lnTo>
                        <a:pt x="627" y="65"/>
                      </a:lnTo>
                      <a:lnTo>
                        <a:pt x="653" y="56"/>
                      </a:lnTo>
                      <a:lnTo>
                        <a:pt x="684" y="58"/>
                      </a:lnTo>
                      <a:lnTo>
                        <a:pt x="717" y="61"/>
                      </a:lnTo>
                      <a:lnTo>
                        <a:pt x="775" y="75"/>
                      </a:lnTo>
                      <a:lnTo>
                        <a:pt x="740" y="54"/>
                      </a:lnTo>
                      <a:close/>
                    </a:path>
                  </a:pathLst>
                </a:custGeom>
                <a:solidFill>
                  <a:srgbClr val="804000">
                    <a:alpha val="100000"/>
                  </a:srgbClr>
                </a:solidFill>
                <a:ln w="9525">
                  <a:noFill/>
                </a:ln>
              </p:spPr>
              <p:txBody>
                <a:bodyPr/>
                <a:p>
                  <a:endParaRPr lang="zh-CN" altLang="en-US"/>
                </a:p>
              </p:txBody>
            </p:sp>
          </p:grpSp>
          <p:sp>
            <p:nvSpPr>
              <p:cNvPr id="59469" name="Freeform 29"/>
              <p:cNvSpPr/>
              <p:nvPr/>
            </p:nvSpPr>
            <p:spPr>
              <a:xfrm flipH="1">
                <a:off x="185" y="444"/>
                <a:ext cx="180" cy="198"/>
              </a:xfrm>
              <a:custGeom>
                <a:avLst/>
                <a:gdLst/>
                <a:ahLst/>
                <a:cxnLst>
                  <a:cxn ang="0">
                    <a:pos x="0" y="0"/>
                  </a:cxn>
                  <a:cxn ang="0">
                    <a:pos x="0" y="0"/>
                  </a:cxn>
                  <a:cxn ang="0">
                    <a:pos x="0" y="0"/>
                  </a:cxn>
                  <a:cxn ang="0">
                    <a:pos x="0" y="0"/>
                  </a:cxn>
                </a:cxnLst>
                <a:pathLst>
                  <a:path w="438" h="491">
                    <a:moveTo>
                      <a:pt x="0" y="0"/>
                    </a:moveTo>
                    <a:lnTo>
                      <a:pt x="363" y="300"/>
                    </a:lnTo>
                    <a:lnTo>
                      <a:pt x="438" y="491"/>
                    </a:lnTo>
                    <a:lnTo>
                      <a:pt x="0" y="0"/>
                    </a:lnTo>
                    <a:close/>
                  </a:path>
                </a:pathLst>
              </a:custGeom>
              <a:solidFill>
                <a:srgbClr val="E0E0E0">
                  <a:alpha val="100000"/>
                </a:srgbClr>
              </a:solidFill>
              <a:ln w="11113" cap="flat" cmpd="sng">
                <a:solidFill>
                  <a:srgbClr val="000000">
                    <a:alpha val="100000"/>
                  </a:srgbClr>
                </a:solidFill>
                <a:prstDash val="solid"/>
                <a:bevel/>
                <a:headEnd type="none" w="med" len="med"/>
                <a:tailEnd type="none" w="med" len="med"/>
              </a:ln>
            </p:spPr>
            <p:txBody>
              <a:bodyPr/>
              <a:p>
                <a:endParaRPr lang="zh-CN" altLang="en-US"/>
              </a:p>
            </p:txBody>
          </p:sp>
          <p:sp>
            <p:nvSpPr>
              <p:cNvPr id="59470" name="Freeform 30"/>
              <p:cNvSpPr/>
              <p:nvPr/>
            </p:nvSpPr>
            <p:spPr>
              <a:xfrm flipH="1">
                <a:off x="215" y="443"/>
                <a:ext cx="150" cy="198"/>
              </a:xfrm>
              <a:custGeom>
                <a:avLst/>
                <a:gdLst/>
                <a:ahLst/>
                <a:cxnLst>
                  <a:cxn ang="0">
                    <a:pos x="0" y="0"/>
                  </a:cxn>
                  <a:cxn ang="0">
                    <a:pos x="0" y="0"/>
                  </a:cxn>
                  <a:cxn ang="0">
                    <a:pos x="0" y="0"/>
                  </a:cxn>
                  <a:cxn ang="0">
                    <a:pos x="0" y="0"/>
                  </a:cxn>
                </a:cxnLst>
                <a:pathLst>
                  <a:path w="363" h="495">
                    <a:moveTo>
                      <a:pt x="0" y="0"/>
                    </a:moveTo>
                    <a:lnTo>
                      <a:pt x="363" y="311"/>
                    </a:lnTo>
                    <a:lnTo>
                      <a:pt x="278" y="495"/>
                    </a:lnTo>
                    <a:lnTo>
                      <a:pt x="0" y="0"/>
                    </a:lnTo>
                    <a:close/>
                  </a:path>
                </a:pathLst>
              </a:custGeom>
              <a:solidFill>
                <a:srgbClr val="FFFFFF">
                  <a:alpha val="100000"/>
                </a:srgbClr>
              </a:solidFill>
              <a:ln w="11113" cap="flat" cmpd="sng">
                <a:solidFill>
                  <a:srgbClr val="000000">
                    <a:alpha val="100000"/>
                  </a:srgbClr>
                </a:solidFill>
                <a:prstDash val="solid"/>
                <a:bevel/>
                <a:headEnd type="none" w="med" len="med"/>
                <a:tailEnd type="none" w="med" len="med"/>
              </a:ln>
            </p:spPr>
            <p:txBody>
              <a:bodyPr/>
              <a:p>
                <a:endParaRPr lang="zh-CN" altLang="en-US"/>
              </a:p>
            </p:txBody>
          </p:sp>
          <p:grpSp>
            <p:nvGrpSpPr>
              <p:cNvPr id="59471" name="Group 31"/>
              <p:cNvGrpSpPr/>
              <p:nvPr/>
            </p:nvGrpSpPr>
            <p:grpSpPr>
              <a:xfrm flipH="1">
                <a:off x="61" y="170"/>
                <a:ext cx="272" cy="117"/>
                <a:chOff x="0" y="0"/>
                <a:chExt cx="331" cy="145"/>
              </a:xfrm>
            </p:grpSpPr>
            <p:sp>
              <p:nvSpPr>
                <p:cNvPr id="59472" name="Freeform 32"/>
                <p:cNvSpPr/>
                <p:nvPr/>
              </p:nvSpPr>
              <p:spPr>
                <a:xfrm>
                  <a:off x="215" y="16"/>
                  <a:ext cx="94" cy="12"/>
                </a:xfrm>
                <a:custGeom>
                  <a:avLst/>
                  <a:gdLst/>
                  <a:ahLst/>
                  <a:cxnLst>
                    <a:cxn ang="0">
                      <a:pos x="1" y="1"/>
                    </a:cxn>
                    <a:cxn ang="0">
                      <a:pos x="1" y="1"/>
                    </a:cxn>
                    <a:cxn ang="0">
                      <a:pos x="1" y="1"/>
                    </a:cxn>
                    <a:cxn ang="0">
                      <a:pos x="1" y="0"/>
                    </a:cxn>
                    <a:cxn ang="0">
                      <a:pos x="1" y="0"/>
                    </a:cxn>
                    <a:cxn ang="0">
                      <a:pos x="0" y="1"/>
                    </a:cxn>
                    <a:cxn ang="0">
                      <a:pos x="1" y="1"/>
                    </a:cxn>
                    <a:cxn ang="0">
                      <a:pos x="1" y="1"/>
                    </a:cxn>
                  </a:cxnLst>
                  <a:pathLst>
                    <a:path w="187" h="24">
                      <a:moveTo>
                        <a:pt x="187" y="24"/>
                      </a:moveTo>
                      <a:lnTo>
                        <a:pt x="163" y="10"/>
                      </a:lnTo>
                      <a:lnTo>
                        <a:pt x="139" y="5"/>
                      </a:lnTo>
                      <a:lnTo>
                        <a:pt x="90" y="0"/>
                      </a:lnTo>
                      <a:lnTo>
                        <a:pt x="43" y="0"/>
                      </a:lnTo>
                      <a:lnTo>
                        <a:pt x="0" y="6"/>
                      </a:lnTo>
                      <a:lnTo>
                        <a:pt x="101" y="15"/>
                      </a:lnTo>
                      <a:lnTo>
                        <a:pt x="187" y="24"/>
                      </a:lnTo>
                      <a:close/>
                    </a:path>
                  </a:pathLst>
                </a:custGeom>
                <a:solidFill>
                  <a:srgbClr val="603000">
                    <a:alpha val="100000"/>
                  </a:srgbClr>
                </a:solidFill>
                <a:ln w="9525">
                  <a:noFill/>
                </a:ln>
              </p:spPr>
              <p:txBody>
                <a:bodyPr/>
                <a:p>
                  <a:endParaRPr lang="zh-CN" altLang="en-US"/>
                </a:p>
              </p:txBody>
            </p:sp>
            <p:sp>
              <p:nvSpPr>
                <p:cNvPr id="59473" name="Oval 33"/>
                <p:cNvSpPr/>
                <p:nvPr/>
              </p:nvSpPr>
              <p:spPr>
                <a:xfrm>
                  <a:off x="244" y="0"/>
                  <a:ext cx="87" cy="145"/>
                </a:xfrm>
                <a:prstGeom prst="ellipse">
                  <a:avLst/>
                </a:prstGeom>
                <a:noFill/>
                <a:ln w="11113"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endParaRPr lang="zh-CN" altLang="zh-CN" sz="2400" i="1"/>
                </a:p>
              </p:txBody>
            </p:sp>
            <p:sp>
              <p:nvSpPr>
                <p:cNvPr id="59474" name="Line 34"/>
                <p:cNvSpPr/>
                <p:nvPr/>
              </p:nvSpPr>
              <p:spPr>
                <a:xfrm>
                  <a:off x="0" y="76"/>
                  <a:ext cx="248" cy="1"/>
                </a:xfrm>
                <a:prstGeom prst="line">
                  <a:avLst/>
                </a:prstGeom>
                <a:ln w="11113" cap="flat" cmpd="sng">
                  <a:solidFill>
                    <a:srgbClr val="000000"/>
                  </a:solidFill>
                  <a:prstDash val="solid"/>
                  <a:headEnd type="none" w="med" len="med"/>
                  <a:tailEnd type="none" w="med" len="med"/>
                </a:ln>
              </p:spPr>
            </p:sp>
            <p:grpSp>
              <p:nvGrpSpPr>
                <p:cNvPr id="59475" name="Group 35"/>
                <p:cNvGrpSpPr/>
                <p:nvPr/>
              </p:nvGrpSpPr>
              <p:grpSpPr>
                <a:xfrm>
                  <a:off x="286" y="59"/>
                  <a:ext cx="27" cy="51"/>
                  <a:chOff x="0" y="0"/>
                  <a:chExt cx="27" cy="51"/>
                </a:xfrm>
              </p:grpSpPr>
              <p:sp>
                <p:nvSpPr>
                  <p:cNvPr id="59476" name="Oval 36"/>
                  <p:cNvSpPr/>
                  <p:nvPr/>
                </p:nvSpPr>
                <p:spPr>
                  <a:xfrm>
                    <a:off x="0" y="0"/>
                    <a:ext cx="27" cy="51"/>
                  </a:xfrm>
                  <a:prstGeom prst="ellipse">
                    <a:avLst/>
                  </a:prstGeom>
                  <a:solidFill>
                    <a:srgbClr val="0000FF"/>
                  </a:solidFill>
                  <a:ln w="9525">
                    <a:noFill/>
                  </a:ln>
                </p:spPr>
                <p:txBody>
                  <a:bodyPr/>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endParaRPr lang="zh-CN" altLang="zh-CN" sz="2400" i="1"/>
                  </a:p>
                </p:txBody>
              </p:sp>
              <p:sp>
                <p:nvSpPr>
                  <p:cNvPr id="59477" name="Oval 37"/>
                  <p:cNvSpPr/>
                  <p:nvPr/>
                </p:nvSpPr>
                <p:spPr>
                  <a:xfrm>
                    <a:off x="8" y="6"/>
                    <a:ext cx="15" cy="29"/>
                  </a:xfrm>
                  <a:prstGeom prst="ellipse">
                    <a:avLst/>
                  </a:prstGeom>
                  <a:solidFill>
                    <a:srgbClr val="FFFFFF"/>
                  </a:solidFill>
                  <a:ln w="9525">
                    <a:noFill/>
                  </a:ln>
                </p:spPr>
                <p:txBody>
                  <a:bodyPr/>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endParaRPr lang="zh-CN" altLang="zh-CN" sz="2400" i="1"/>
                  </a:p>
                </p:txBody>
              </p:sp>
            </p:grpSp>
          </p:grpSp>
        </p:grpSp>
        <p:grpSp>
          <p:nvGrpSpPr>
            <p:cNvPr id="59460" name="Group 38"/>
            <p:cNvGrpSpPr/>
            <p:nvPr/>
          </p:nvGrpSpPr>
          <p:grpSpPr>
            <a:xfrm rot="5914597" flipH="1">
              <a:off x="1110" y="230"/>
              <a:ext cx="239" cy="800"/>
              <a:chOff x="0" y="0"/>
              <a:chExt cx="297" cy="971"/>
            </a:xfrm>
          </p:grpSpPr>
          <p:grpSp>
            <p:nvGrpSpPr>
              <p:cNvPr id="59462" name="Group 39"/>
              <p:cNvGrpSpPr/>
              <p:nvPr/>
            </p:nvGrpSpPr>
            <p:grpSpPr>
              <a:xfrm>
                <a:off x="0" y="716"/>
                <a:ext cx="285" cy="255"/>
                <a:chOff x="0" y="0"/>
                <a:chExt cx="285" cy="255"/>
              </a:xfrm>
            </p:grpSpPr>
            <p:sp>
              <p:nvSpPr>
                <p:cNvPr id="59466" name="Freeform 40"/>
                <p:cNvSpPr/>
                <p:nvPr/>
              </p:nvSpPr>
              <p:spPr>
                <a:xfrm>
                  <a:off x="0" y="0"/>
                  <a:ext cx="285" cy="255"/>
                </a:xfrm>
                <a:custGeom>
                  <a:avLst/>
                  <a:gdLst/>
                  <a:ahLst/>
                  <a:cxnLst>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0"/>
                    </a:cxn>
                    <a:cxn ang="0">
                      <a:pos x="0" y="1"/>
                    </a:cxn>
                  </a:cxnLst>
                  <a:pathLst>
                    <a:path w="571" h="510">
                      <a:moveTo>
                        <a:pt x="88" y="66"/>
                      </a:moveTo>
                      <a:lnTo>
                        <a:pt x="52" y="132"/>
                      </a:lnTo>
                      <a:lnTo>
                        <a:pt x="38" y="156"/>
                      </a:lnTo>
                      <a:lnTo>
                        <a:pt x="31" y="186"/>
                      </a:lnTo>
                      <a:lnTo>
                        <a:pt x="24" y="227"/>
                      </a:lnTo>
                      <a:lnTo>
                        <a:pt x="24" y="265"/>
                      </a:lnTo>
                      <a:lnTo>
                        <a:pt x="29" y="304"/>
                      </a:lnTo>
                      <a:lnTo>
                        <a:pt x="45" y="338"/>
                      </a:lnTo>
                      <a:lnTo>
                        <a:pt x="78" y="363"/>
                      </a:lnTo>
                      <a:lnTo>
                        <a:pt x="43" y="342"/>
                      </a:lnTo>
                      <a:lnTo>
                        <a:pt x="29" y="340"/>
                      </a:lnTo>
                      <a:lnTo>
                        <a:pt x="12" y="347"/>
                      </a:lnTo>
                      <a:lnTo>
                        <a:pt x="3" y="357"/>
                      </a:lnTo>
                      <a:lnTo>
                        <a:pt x="0" y="375"/>
                      </a:lnTo>
                      <a:lnTo>
                        <a:pt x="5" y="389"/>
                      </a:lnTo>
                      <a:lnTo>
                        <a:pt x="17" y="406"/>
                      </a:lnTo>
                      <a:lnTo>
                        <a:pt x="60" y="437"/>
                      </a:lnTo>
                      <a:lnTo>
                        <a:pt x="128" y="463"/>
                      </a:lnTo>
                      <a:lnTo>
                        <a:pt x="158" y="472"/>
                      </a:lnTo>
                      <a:lnTo>
                        <a:pt x="191" y="477"/>
                      </a:lnTo>
                      <a:lnTo>
                        <a:pt x="220" y="477"/>
                      </a:lnTo>
                      <a:lnTo>
                        <a:pt x="250" y="488"/>
                      </a:lnTo>
                      <a:lnTo>
                        <a:pt x="286" y="500"/>
                      </a:lnTo>
                      <a:lnTo>
                        <a:pt x="368" y="510"/>
                      </a:lnTo>
                      <a:lnTo>
                        <a:pt x="465" y="489"/>
                      </a:lnTo>
                      <a:lnTo>
                        <a:pt x="527" y="489"/>
                      </a:lnTo>
                      <a:lnTo>
                        <a:pt x="543" y="484"/>
                      </a:lnTo>
                      <a:lnTo>
                        <a:pt x="559" y="469"/>
                      </a:lnTo>
                      <a:lnTo>
                        <a:pt x="564" y="448"/>
                      </a:lnTo>
                      <a:lnTo>
                        <a:pt x="571" y="366"/>
                      </a:lnTo>
                      <a:lnTo>
                        <a:pt x="571" y="298"/>
                      </a:lnTo>
                      <a:lnTo>
                        <a:pt x="567" y="264"/>
                      </a:lnTo>
                      <a:lnTo>
                        <a:pt x="564" y="239"/>
                      </a:lnTo>
                      <a:lnTo>
                        <a:pt x="559" y="217"/>
                      </a:lnTo>
                      <a:lnTo>
                        <a:pt x="553" y="193"/>
                      </a:lnTo>
                      <a:lnTo>
                        <a:pt x="522" y="100"/>
                      </a:lnTo>
                      <a:lnTo>
                        <a:pt x="491" y="0"/>
                      </a:lnTo>
                      <a:lnTo>
                        <a:pt x="88" y="66"/>
                      </a:lnTo>
                      <a:close/>
                    </a:path>
                  </a:pathLst>
                </a:custGeom>
                <a:solidFill>
                  <a:srgbClr val="FFE0C0">
                    <a:alpha val="100000"/>
                  </a:srgbClr>
                </a:solidFill>
                <a:ln w="11113" cap="flat" cmpd="sng">
                  <a:solidFill>
                    <a:srgbClr val="000000">
                      <a:alpha val="100000"/>
                    </a:srgbClr>
                  </a:solidFill>
                  <a:prstDash val="solid"/>
                  <a:bevel/>
                  <a:headEnd type="none" w="med" len="med"/>
                  <a:tailEnd type="none" w="med" len="med"/>
                </a:ln>
              </p:spPr>
              <p:txBody>
                <a:bodyPr/>
                <a:p>
                  <a:endParaRPr lang="zh-CN" altLang="en-US"/>
                </a:p>
              </p:txBody>
            </p:sp>
            <p:sp>
              <p:nvSpPr>
                <p:cNvPr id="59467" name="Arc 41"/>
                <p:cNvSpPr/>
                <p:nvPr/>
              </p:nvSpPr>
              <p:spPr>
                <a:xfrm>
                  <a:off x="42" y="173"/>
                  <a:ext cx="8" cy="18"/>
                </a:xfrm>
                <a:custGeom>
                  <a:avLst/>
                  <a:gdLst/>
                  <a:ahLst/>
                  <a:cxnLst>
                    <a:cxn ang="0">
                      <a:pos x="0" y="0"/>
                    </a:cxn>
                    <a:cxn ang="0">
                      <a:pos x="0" y="0"/>
                    </a:cxn>
                    <a:cxn ang="0">
                      <a:pos x="0" y="0"/>
                    </a:cxn>
                    <a:cxn ang="0">
                      <a:pos x="0" y="0"/>
                    </a:cxn>
                    <a:cxn ang="0">
                      <a:pos x="0" y="0"/>
                    </a:cxn>
                    <a:cxn ang="0">
                      <a:pos x="0" y="0"/>
                    </a:cxn>
                  </a:cxnLst>
                  <a:pathLst>
                    <a:path w="21600" h="21460" fill="none">
                      <a:moveTo>
                        <a:pt x="0" y="21460"/>
                      </a:moveTo>
                      <a:cubicBezTo>
                        <a:pt x="0" y="10479"/>
                        <a:pt x="8237" y="1246"/>
                        <a:pt x="19146" y="-1"/>
                      </a:cubicBezTo>
                    </a:path>
                    <a:path w="21600" h="21460" stroke="0">
                      <a:moveTo>
                        <a:pt x="0" y="21460"/>
                      </a:moveTo>
                      <a:cubicBezTo>
                        <a:pt x="0" y="10479"/>
                        <a:pt x="8237" y="1246"/>
                        <a:pt x="19146" y="-1"/>
                      </a:cubicBezTo>
                      <a:lnTo>
                        <a:pt x="21600" y="21460"/>
                      </a:lnTo>
                      <a:lnTo>
                        <a:pt x="0" y="21460"/>
                      </a:lnTo>
                      <a:close/>
                    </a:path>
                  </a:pathLst>
                </a:custGeom>
                <a:noFill/>
                <a:ln w="11113" cap="flat" cmpd="sng">
                  <a:solidFill>
                    <a:srgbClr val="000000">
                      <a:alpha val="100000"/>
                    </a:srgbClr>
                  </a:solidFill>
                  <a:prstDash val="solid"/>
                  <a:bevel/>
                  <a:headEnd type="none" w="med" len="med"/>
                  <a:tailEnd type="none" w="med" len="med"/>
                </a:ln>
              </p:spPr>
              <p:txBody>
                <a:bodyPr/>
                <a:p>
                  <a:endParaRPr lang="zh-CN" altLang="en-US"/>
                </a:p>
              </p:txBody>
            </p:sp>
          </p:grpSp>
          <p:grpSp>
            <p:nvGrpSpPr>
              <p:cNvPr id="59463" name="Group 42"/>
              <p:cNvGrpSpPr/>
              <p:nvPr/>
            </p:nvGrpSpPr>
            <p:grpSpPr>
              <a:xfrm>
                <a:off x="14" y="0"/>
                <a:ext cx="283" cy="756"/>
                <a:chOff x="0" y="0"/>
                <a:chExt cx="283" cy="756"/>
              </a:xfrm>
            </p:grpSpPr>
            <p:sp>
              <p:nvSpPr>
                <p:cNvPr id="59464" name="Rectangle 43"/>
                <p:cNvSpPr/>
                <p:nvPr/>
              </p:nvSpPr>
              <p:spPr>
                <a:xfrm>
                  <a:off x="17" y="710"/>
                  <a:ext cx="238" cy="46"/>
                </a:xfrm>
                <a:prstGeom prst="rect">
                  <a:avLst/>
                </a:prstGeom>
                <a:solidFill>
                  <a:srgbClr val="FFFFFF"/>
                </a:solidFill>
                <a:ln w="11113" cap="flat" cmpd="sng">
                  <a:solidFill>
                    <a:srgbClr val="0000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endParaRPr lang="zh-CN" altLang="zh-CN" sz="2400" i="1"/>
                </a:p>
              </p:txBody>
            </p:sp>
            <p:sp>
              <p:nvSpPr>
                <p:cNvPr id="59465" name="Freeform 44"/>
                <p:cNvSpPr/>
                <p:nvPr/>
              </p:nvSpPr>
              <p:spPr>
                <a:xfrm>
                  <a:off x="0" y="0"/>
                  <a:ext cx="283" cy="729"/>
                </a:xfrm>
                <a:custGeom>
                  <a:avLst/>
                  <a:gdLst/>
                  <a:ahLst/>
                  <a:cxnLst>
                    <a:cxn ang="0">
                      <a:pos x="1" y="0"/>
                    </a:cxn>
                    <a:cxn ang="0">
                      <a:pos x="1" y="0"/>
                    </a:cxn>
                    <a:cxn ang="0">
                      <a:pos x="0"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Lst>
                  <a:pathLst>
                    <a:path w="566" h="1459">
                      <a:moveTo>
                        <a:pt x="28" y="486"/>
                      </a:moveTo>
                      <a:lnTo>
                        <a:pt x="16" y="905"/>
                      </a:lnTo>
                      <a:lnTo>
                        <a:pt x="0" y="1454"/>
                      </a:lnTo>
                      <a:lnTo>
                        <a:pt x="544" y="1459"/>
                      </a:lnTo>
                      <a:lnTo>
                        <a:pt x="551" y="874"/>
                      </a:lnTo>
                      <a:lnTo>
                        <a:pt x="549" y="601"/>
                      </a:lnTo>
                      <a:lnTo>
                        <a:pt x="566" y="313"/>
                      </a:lnTo>
                      <a:lnTo>
                        <a:pt x="561" y="249"/>
                      </a:lnTo>
                      <a:lnTo>
                        <a:pt x="556" y="200"/>
                      </a:lnTo>
                      <a:lnTo>
                        <a:pt x="546" y="153"/>
                      </a:lnTo>
                      <a:lnTo>
                        <a:pt x="535" y="120"/>
                      </a:lnTo>
                      <a:lnTo>
                        <a:pt x="516" y="87"/>
                      </a:lnTo>
                      <a:lnTo>
                        <a:pt x="497" y="64"/>
                      </a:lnTo>
                      <a:lnTo>
                        <a:pt x="466" y="40"/>
                      </a:lnTo>
                      <a:lnTo>
                        <a:pt x="426" y="21"/>
                      </a:lnTo>
                      <a:lnTo>
                        <a:pt x="382" y="9"/>
                      </a:lnTo>
                      <a:lnTo>
                        <a:pt x="334" y="4"/>
                      </a:lnTo>
                      <a:lnTo>
                        <a:pt x="294" y="0"/>
                      </a:lnTo>
                      <a:lnTo>
                        <a:pt x="245" y="11"/>
                      </a:lnTo>
                      <a:lnTo>
                        <a:pt x="198" y="26"/>
                      </a:lnTo>
                      <a:lnTo>
                        <a:pt x="171" y="44"/>
                      </a:lnTo>
                      <a:lnTo>
                        <a:pt x="136" y="68"/>
                      </a:lnTo>
                      <a:lnTo>
                        <a:pt x="112" y="97"/>
                      </a:lnTo>
                      <a:lnTo>
                        <a:pt x="86" y="141"/>
                      </a:lnTo>
                      <a:lnTo>
                        <a:pt x="68" y="189"/>
                      </a:lnTo>
                      <a:lnTo>
                        <a:pt x="49" y="269"/>
                      </a:lnTo>
                      <a:lnTo>
                        <a:pt x="28" y="486"/>
                      </a:lnTo>
                      <a:close/>
                    </a:path>
                  </a:pathLst>
                </a:custGeom>
                <a:solidFill>
                  <a:srgbClr val="804000">
                    <a:alpha val="100000"/>
                  </a:srgbClr>
                </a:solidFill>
                <a:ln w="11113" cap="flat" cmpd="sng">
                  <a:solidFill>
                    <a:srgbClr val="000000">
                      <a:alpha val="100000"/>
                    </a:srgbClr>
                  </a:solidFill>
                  <a:prstDash val="solid"/>
                  <a:bevel/>
                  <a:headEnd type="none" w="med" len="med"/>
                  <a:tailEnd type="none" w="med" len="med"/>
                </a:ln>
              </p:spPr>
              <p:txBody>
                <a:bodyPr/>
                <a:p>
                  <a:endParaRPr lang="zh-CN" altLang="en-US"/>
                </a:p>
              </p:txBody>
            </p:sp>
          </p:grpSp>
        </p:grpSp>
        <p:graphicFrame>
          <p:nvGraphicFramePr>
            <p:cNvPr id="59461" name="Object 45"/>
            <p:cNvGraphicFramePr>
              <a:graphicFrameLocks noChangeAspect="1"/>
            </p:cNvGraphicFramePr>
            <p:nvPr/>
          </p:nvGraphicFramePr>
          <p:xfrm>
            <a:off x="0" y="520"/>
            <a:ext cx="1345" cy="1238"/>
          </p:xfrm>
          <a:graphic>
            <a:graphicData uri="http://schemas.openxmlformats.org/presentationml/2006/ole">
              <mc:AlternateContent xmlns:mc="http://schemas.openxmlformats.org/markup-compatibility/2006">
                <mc:Choice xmlns:v="urn:schemas-microsoft-com:vml" Requires="v">
                  <p:oleObj spid="_x0000_s3077" name="" r:id="rId2" imgW="15535275" imgH="14649450" progId="">
                    <p:embed/>
                  </p:oleObj>
                </mc:Choice>
                <mc:Fallback>
                  <p:oleObj name="" r:id="rId2" imgW="15535275" imgH="14649450" progId="">
                    <p:embed/>
                    <p:pic>
                      <p:nvPicPr>
                        <p:cNvPr id="0" name="图片 3076"/>
                        <p:cNvPicPr/>
                        <p:nvPr/>
                      </p:nvPicPr>
                      <p:blipFill>
                        <a:blip r:embed="rId3"/>
                        <a:stretch>
                          <a:fillRect/>
                        </a:stretch>
                      </p:blipFill>
                      <p:spPr>
                        <a:xfrm>
                          <a:off x="0" y="520"/>
                          <a:ext cx="1345" cy="1238"/>
                        </a:xfrm>
                        <a:prstGeom prst="rect">
                          <a:avLst/>
                        </a:prstGeom>
                        <a:noFill/>
                        <a:ln w="38100">
                          <a:noFill/>
                          <a:miter/>
                        </a:ln>
                      </p:spPr>
                    </p:pic>
                  </p:oleObj>
                </mc:Fallback>
              </mc:AlternateContent>
            </a:graphicData>
          </a:graphic>
        </p:graphicFrame>
      </p:grpSp>
      <p:sp>
        <p:nvSpPr>
          <p:cNvPr id="28718" name="AutoShape 46"/>
          <p:cNvSpPr/>
          <p:nvPr/>
        </p:nvSpPr>
        <p:spPr>
          <a:xfrm>
            <a:off x="3810000" y="1295400"/>
            <a:ext cx="4724400" cy="2133600"/>
          </a:xfrm>
          <a:prstGeom prst="cloudCallout">
            <a:avLst>
              <a:gd name="adj1" fmla="val 30375"/>
              <a:gd name="adj2" fmla="val 89361"/>
            </a:avLst>
          </a:prstGeom>
          <a:gradFill rotWithShape="0">
            <a:gsLst>
              <a:gs pos="0">
                <a:srgbClr val="CCFFFF"/>
              </a:gs>
              <a:gs pos="100000">
                <a:srgbClr val="AAD5D5"/>
              </a:gs>
            </a:gsLst>
            <a:lin ang="2700000" scaled="1"/>
            <a:tileRect/>
          </a:gradFill>
          <a:ln w="25400" cap="flat" cmpd="sng">
            <a:solidFill>
              <a:srgbClr val="CCFFCC"/>
            </a:solidFill>
            <a:prstDash val="solid"/>
            <a:headEnd type="none" w="med" len="med"/>
            <a:tailEnd type="none" w="med" len="med"/>
          </a:ln>
        </p:spPr>
        <p:txBody>
          <a:bodyPr wrap="none" lIns="90000" tIns="46800" rIns="90000" bIns="46800"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400" b="1"/>
              <a:t>          Don’t we have </a:t>
            </a:r>
            <a:endParaRPr lang="en-US" altLang="zh-CN" sz="2400" b="1"/>
          </a:p>
          <a:p>
            <a:pPr marL="0" lvl="0" indent="0" algn="ctr" eaLnBrk="1" hangingPunct="1">
              <a:spcBef>
                <a:spcPct val="0"/>
              </a:spcBef>
              <a:buNone/>
            </a:pPr>
            <a:r>
              <a:rPr lang="en-US" altLang="zh-CN" sz="2400" b="1"/>
              <a:t>      enough headache already?</a:t>
            </a:r>
            <a:endParaRPr lang="en-US" altLang="zh-CN" sz="2400" b="1"/>
          </a:p>
          <a:p>
            <a:pPr marL="0" lvl="0" indent="0" algn="ctr" eaLnBrk="1" hangingPunct="1">
              <a:spcBef>
                <a:spcPct val="0"/>
              </a:spcBef>
              <a:buNone/>
            </a:pPr>
            <a:r>
              <a:rPr lang="en-US" altLang="zh-CN" sz="2400" b="1"/>
              <a:t>Why do we need </a:t>
            </a:r>
            <a:endParaRPr lang="en-US" altLang="zh-CN" sz="2400" b="1"/>
          </a:p>
          <a:p>
            <a:pPr marL="0" lvl="0" indent="0" algn="ctr" eaLnBrk="1" hangingPunct="1">
              <a:spcBef>
                <a:spcPct val="0"/>
              </a:spcBef>
              <a:buNone/>
            </a:pPr>
            <a:r>
              <a:rPr lang="en-US" altLang="zh-CN" sz="2400" b="1"/>
              <a:t>  the doubly linked lists?</a:t>
            </a:r>
            <a:endParaRPr lang="en-US" altLang="zh-CN" sz="2400" b="1"/>
          </a:p>
        </p:txBody>
      </p:sp>
      <p:sp>
        <p:nvSpPr>
          <p:cNvPr id="28719" name="AutoShape 47"/>
          <p:cNvSpPr/>
          <p:nvPr/>
        </p:nvSpPr>
        <p:spPr>
          <a:xfrm>
            <a:off x="2667000" y="2286000"/>
            <a:ext cx="4495800" cy="1981200"/>
          </a:xfrm>
          <a:prstGeom prst="cloudCallout">
            <a:avLst>
              <a:gd name="adj1" fmla="val 43292"/>
              <a:gd name="adj2" fmla="val 79329"/>
            </a:avLst>
          </a:prstGeom>
          <a:gradFill rotWithShape="0">
            <a:gsLst>
              <a:gs pos="0">
                <a:srgbClr val="AFDBAF"/>
              </a:gs>
              <a:gs pos="100000">
                <a:srgbClr val="CCFFCC"/>
              </a:gs>
            </a:gsLst>
            <a:lin ang="18900000" scaled="1"/>
            <a:tileRect/>
          </a:gradFill>
          <a:ln w="25400" cap="flat" cmpd="sng">
            <a:solidFill>
              <a:srgbClr val="CCFFFF"/>
            </a:solidFill>
            <a:prstDash val="solid"/>
            <a:headEnd type="none" w="med" len="med"/>
            <a:tailEnd type="none" w="med" len="med"/>
          </a:ln>
        </p:spPr>
        <p:txBody>
          <a:bodyPr wrap="none" lIns="90000" tIns="46800" rIns="90000" bIns="46800"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400" b="1"/>
              <a:t>       Suppose you have a list</a:t>
            </a:r>
            <a:endParaRPr lang="en-US" altLang="zh-CN" sz="2400" b="1"/>
          </a:p>
          <a:p>
            <a:pPr marL="0" lvl="0" indent="0" algn="ctr" eaLnBrk="1" hangingPunct="1">
              <a:spcBef>
                <a:spcPct val="0"/>
              </a:spcBef>
              <a:buNone/>
            </a:pPr>
            <a:r>
              <a:rPr lang="en-US" altLang="zh-CN" sz="2400" b="1"/>
              <a:t>      1-&gt;2-&gt;3-&gt;…-&gt;</a:t>
            </a:r>
            <a:r>
              <a:rPr lang="en-US" altLang="zh-CN" sz="2400" b="1" i="1"/>
              <a:t>m</a:t>
            </a:r>
            <a:r>
              <a:rPr lang="en-US" altLang="zh-CN" sz="2400" b="1"/>
              <a:t>.</a:t>
            </a:r>
            <a:endParaRPr lang="en-US" altLang="zh-CN" sz="2400" b="1"/>
          </a:p>
          <a:p>
            <a:pPr marL="0" lvl="0" indent="0" algn="ctr" eaLnBrk="1" hangingPunct="1">
              <a:spcBef>
                <a:spcPct val="0"/>
              </a:spcBef>
              <a:buNone/>
            </a:pPr>
            <a:r>
              <a:rPr lang="en-US" altLang="zh-CN" sz="2400" b="1"/>
              <a:t>Now how would you</a:t>
            </a:r>
            <a:endParaRPr lang="en-US" altLang="zh-CN" sz="2400" b="1"/>
          </a:p>
          <a:p>
            <a:pPr marL="0" lvl="0" indent="0" algn="ctr" eaLnBrk="1" hangingPunct="1">
              <a:spcBef>
                <a:spcPct val="0"/>
              </a:spcBef>
              <a:buNone/>
            </a:pPr>
            <a:r>
              <a:rPr lang="en-US" altLang="zh-CN" sz="2400" b="1"/>
              <a:t>get the </a:t>
            </a:r>
            <a:r>
              <a:rPr lang="en-US" altLang="zh-CN" sz="2400" b="1" i="1"/>
              <a:t>m</a:t>
            </a:r>
            <a:r>
              <a:rPr lang="en-US" altLang="zh-CN" sz="2400" b="1"/>
              <a:t>-th node?</a:t>
            </a:r>
            <a:endParaRPr lang="en-US" altLang="zh-CN" sz="2400" b="1"/>
          </a:p>
        </p:txBody>
      </p:sp>
      <p:sp>
        <p:nvSpPr>
          <p:cNvPr id="28720" name="AutoShape 48"/>
          <p:cNvSpPr/>
          <p:nvPr/>
        </p:nvSpPr>
        <p:spPr>
          <a:xfrm>
            <a:off x="4343400" y="2209800"/>
            <a:ext cx="4419600" cy="1524000"/>
          </a:xfrm>
          <a:prstGeom prst="cloudCallout">
            <a:avLst>
              <a:gd name="adj1" fmla="val 25898"/>
              <a:gd name="adj2" fmla="val 86148"/>
            </a:avLst>
          </a:prstGeom>
          <a:gradFill rotWithShape="0">
            <a:gsLst>
              <a:gs pos="0">
                <a:srgbClr val="CCFFFF"/>
              </a:gs>
              <a:gs pos="100000">
                <a:srgbClr val="AAD5D5"/>
              </a:gs>
            </a:gsLst>
            <a:lin ang="2700000" scaled="1"/>
            <a:tileRect/>
          </a:gradFill>
          <a:ln w="25400" cap="flat" cmpd="sng">
            <a:solidFill>
              <a:srgbClr val="CCFFCC"/>
            </a:solidFill>
            <a:prstDash val="solid"/>
            <a:headEnd type="none" w="med" len="med"/>
            <a:tailEnd type="none" w="med" len="med"/>
          </a:ln>
        </p:spPr>
        <p:txBody>
          <a:bodyPr wrap="none" lIns="90000" tIns="46800" rIns="90000" bIns="46800"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400" b="1"/>
              <a:t>      I’ll go from the 1st node</a:t>
            </a:r>
            <a:endParaRPr lang="en-US" altLang="zh-CN" sz="2400" b="1"/>
          </a:p>
          <a:p>
            <a:pPr marL="0" lvl="0" indent="0" algn="ctr" eaLnBrk="1" hangingPunct="1">
              <a:spcBef>
                <a:spcPct val="0"/>
              </a:spcBef>
              <a:buNone/>
            </a:pPr>
            <a:r>
              <a:rPr lang="en-US" altLang="zh-CN" sz="2400" b="1"/>
              <a:t>to the </a:t>
            </a:r>
            <a:r>
              <a:rPr lang="en-US" altLang="zh-CN" sz="2400" b="1" i="1"/>
              <a:t>m</a:t>
            </a:r>
            <a:r>
              <a:rPr lang="en-US" altLang="zh-CN" sz="2400" b="1"/>
              <a:t>-th node. </a:t>
            </a:r>
            <a:endParaRPr lang="en-US" altLang="zh-CN" sz="2400" b="1"/>
          </a:p>
        </p:txBody>
      </p:sp>
      <p:sp>
        <p:nvSpPr>
          <p:cNvPr id="28721" name="AutoShape 49"/>
          <p:cNvSpPr/>
          <p:nvPr/>
        </p:nvSpPr>
        <p:spPr>
          <a:xfrm>
            <a:off x="2667000" y="3048000"/>
            <a:ext cx="4495800" cy="1219200"/>
          </a:xfrm>
          <a:prstGeom prst="cloudCallout">
            <a:avLst>
              <a:gd name="adj1" fmla="val 43222"/>
              <a:gd name="adj2" fmla="val 99088"/>
            </a:avLst>
          </a:prstGeom>
          <a:gradFill rotWithShape="0">
            <a:gsLst>
              <a:gs pos="0">
                <a:srgbClr val="AFDBAF"/>
              </a:gs>
              <a:gs pos="100000">
                <a:srgbClr val="CCFFCC"/>
              </a:gs>
            </a:gsLst>
            <a:lin ang="18900000" scaled="1"/>
            <a:tileRect/>
          </a:gradFill>
          <a:ln w="25400" cap="flat" cmpd="sng">
            <a:solidFill>
              <a:srgbClr val="CCFFFF"/>
            </a:solidFill>
            <a:prstDash val="solid"/>
            <a:headEnd type="none" w="med" len="med"/>
            <a:tailEnd type="none" w="med" len="med"/>
          </a:ln>
        </p:spPr>
        <p:txBody>
          <a:bodyPr wrap="none" lIns="90000" tIns="46800" rIns="90000" bIns="46800"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400" b="1"/>
              <a:t>       Then you are asked to find</a:t>
            </a:r>
            <a:endParaRPr lang="en-US" altLang="zh-CN" sz="2400" b="1"/>
          </a:p>
          <a:p>
            <a:pPr marL="0" lvl="0" indent="0" algn="ctr" eaLnBrk="1" hangingPunct="1">
              <a:spcBef>
                <a:spcPct val="0"/>
              </a:spcBef>
              <a:buNone/>
            </a:pPr>
            <a:r>
              <a:rPr lang="en-US" altLang="zh-CN" sz="2400" b="1"/>
              <a:t>   its </a:t>
            </a:r>
            <a:r>
              <a:rPr lang="en-US" altLang="zh-CN" sz="2400" b="1">
                <a:solidFill>
                  <a:schemeClr val="hlink"/>
                </a:solidFill>
              </a:rPr>
              <a:t>previous</a:t>
            </a:r>
            <a:r>
              <a:rPr lang="en-US" altLang="zh-CN" sz="2400" b="1"/>
              <a:t> node </a:t>
            </a:r>
            <a:r>
              <a:rPr lang="en-US" altLang="zh-CN" sz="2400" b="1" i="1"/>
              <a:t>m</a:t>
            </a:r>
            <a:r>
              <a:rPr lang="en-US" altLang="zh-CN" sz="2400" b="1"/>
              <a:t> </a:t>
            </a:r>
            <a:r>
              <a:rPr lang="en-US" altLang="zh-CN" sz="2400" b="1">
                <a:sym typeface="Symbol" panose="05050102010706020507" pitchFamily="18" charset="2"/>
              </a:rPr>
              <a:t> 1?</a:t>
            </a:r>
            <a:endParaRPr lang="en-US" altLang="zh-CN" sz="2400" b="1"/>
          </a:p>
        </p:txBody>
      </p:sp>
      <p:sp>
        <p:nvSpPr>
          <p:cNvPr id="28722" name="AutoShape 50"/>
          <p:cNvSpPr/>
          <p:nvPr/>
        </p:nvSpPr>
        <p:spPr>
          <a:xfrm>
            <a:off x="2667000" y="990600"/>
            <a:ext cx="5791200" cy="2438400"/>
          </a:xfrm>
          <a:prstGeom prst="cloudCallout">
            <a:avLst>
              <a:gd name="adj1" fmla="val 36759"/>
              <a:gd name="adj2" fmla="val 85028"/>
            </a:avLst>
          </a:prstGeom>
          <a:gradFill rotWithShape="0">
            <a:gsLst>
              <a:gs pos="0">
                <a:srgbClr val="CCFFFF"/>
              </a:gs>
              <a:gs pos="100000">
                <a:srgbClr val="AAD5D5"/>
              </a:gs>
            </a:gsLst>
            <a:lin ang="2700000" scaled="1"/>
            <a:tileRect/>
          </a:gradFill>
          <a:ln w="25400" cap="flat" cmpd="sng">
            <a:solidFill>
              <a:srgbClr val="CCFFCC"/>
            </a:solidFill>
            <a:prstDash val="solid"/>
            <a:headEnd type="none" w="med" len="med"/>
            <a:tailEnd type="none" w="med" len="med"/>
          </a:ln>
        </p:spPr>
        <p:txBody>
          <a:bodyPr wrap="none" lIns="90000" tIns="46800" rIns="90000" bIns="46800"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400" b="1"/>
              <a:t>      Uhhh ... Then I’ll have to</a:t>
            </a:r>
            <a:endParaRPr lang="en-US" altLang="zh-CN" sz="2400" b="1"/>
          </a:p>
          <a:p>
            <a:pPr marL="0" lvl="0" indent="0" algn="ctr" eaLnBrk="1" hangingPunct="1">
              <a:spcBef>
                <a:spcPct val="0"/>
              </a:spcBef>
              <a:buNone/>
            </a:pPr>
            <a:r>
              <a:rPr lang="en-US" altLang="zh-CN" sz="2400" b="1"/>
              <a:t>  go from the 1st node again.</a:t>
            </a:r>
            <a:endParaRPr lang="en-US" altLang="zh-CN" sz="2400" b="1"/>
          </a:p>
          <a:p>
            <a:pPr marL="0" lvl="0" indent="0" algn="ctr" eaLnBrk="1" hangingPunct="1">
              <a:spcBef>
                <a:spcPct val="0"/>
              </a:spcBef>
              <a:buNone/>
            </a:pPr>
            <a:r>
              <a:rPr lang="en-US" altLang="zh-CN" sz="2400" b="1"/>
              <a:t>But hey, why do I wantta </a:t>
            </a:r>
            <a:endParaRPr lang="en-US" altLang="zh-CN" sz="2400" b="1"/>
          </a:p>
          <a:p>
            <a:pPr marL="0" lvl="0" indent="0" algn="ctr" eaLnBrk="1" hangingPunct="1">
              <a:spcBef>
                <a:spcPct val="0"/>
              </a:spcBef>
              <a:buNone/>
            </a:pPr>
            <a:r>
              <a:rPr lang="en-US" altLang="zh-CN" sz="2400" b="1"/>
              <a:t>     find the previous node?</a:t>
            </a:r>
            <a:endParaRPr lang="en-US" altLang="zh-CN" sz="2400" b="1"/>
          </a:p>
        </p:txBody>
      </p:sp>
      <p:sp>
        <p:nvSpPr>
          <p:cNvPr id="28723" name="AutoShape 51"/>
          <p:cNvSpPr/>
          <p:nvPr/>
        </p:nvSpPr>
        <p:spPr>
          <a:xfrm>
            <a:off x="2667000" y="2514600"/>
            <a:ext cx="4495800" cy="1524000"/>
          </a:xfrm>
          <a:prstGeom prst="cloudCallout">
            <a:avLst>
              <a:gd name="adj1" fmla="val 43574"/>
              <a:gd name="adj2" fmla="val 105315"/>
            </a:avLst>
          </a:prstGeom>
          <a:gradFill rotWithShape="0">
            <a:gsLst>
              <a:gs pos="0">
                <a:srgbClr val="AFDBAF"/>
              </a:gs>
              <a:gs pos="100000">
                <a:srgbClr val="CCFFCC"/>
              </a:gs>
            </a:gsLst>
            <a:lin ang="18900000" scaled="1"/>
            <a:tileRect/>
          </a:gradFill>
          <a:ln w="25400" cap="flat" cmpd="sng">
            <a:solidFill>
              <a:srgbClr val="CCFFFF"/>
            </a:solidFill>
            <a:prstDash val="solid"/>
            <a:headEnd type="none" w="med" len="med"/>
            <a:tailEnd type="none" w="med" len="med"/>
          </a:ln>
        </p:spPr>
        <p:txBody>
          <a:bodyPr wrap="none" lIns="90000" tIns="46800" rIns="90000" bIns="46800"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400" b="1"/>
              <a:t>      Why do you ask me? :-)</a:t>
            </a:r>
            <a:endParaRPr lang="en-US" altLang="zh-CN" sz="2400" b="1"/>
          </a:p>
          <a:p>
            <a:pPr marL="0" lvl="0" indent="0" algn="ctr" eaLnBrk="1" hangingPunct="1">
              <a:spcBef>
                <a:spcPct val="0"/>
              </a:spcBef>
              <a:buNone/>
            </a:pPr>
            <a:r>
              <a:rPr lang="en-US" altLang="zh-CN" sz="2400" b="1"/>
              <a:t>Maybe you wantta delete</a:t>
            </a:r>
            <a:endParaRPr lang="en-US" altLang="zh-CN" sz="2400" b="1"/>
          </a:p>
          <a:p>
            <a:pPr marL="0" lvl="0" indent="0" algn="ctr" eaLnBrk="1" hangingPunct="1">
              <a:spcBef>
                <a:spcPct val="0"/>
              </a:spcBef>
              <a:buNone/>
            </a:pPr>
            <a:r>
              <a:rPr lang="en-US" altLang="zh-CN" sz="2400" b="1"/>
              <a:t>the </a:t>
            </a:r>
            <a:r>
              <a:rPr lang="en-US" altLang="zh-CN" sz="2400" b="1" i="1"/>
              <a:t>m</a:t>
            </a:r>
            <a:r>
              <a:rPr lang="en-US" altLang="zh-CN" sz="2400" b="1"/>
              <a:t>-th node?</a:t>
            </a:r>
            <a:endParaRPr lang="en-US" altLang="zh-CN" sz="2400" b="1"/>
          </a:p>
        </p:txBody>
      </p:sp>
      <p:sp>
        <p:nvSpPr>
          <p:cNvPr id="28724" name="Rectangle 52"/>
          <p:cNvSpPr/>
          <p:nvPr/>
        </p:nvSpPr>
        <p:spPr>
          <a:xfrm>
            <a:off x="6227763" y="4221163"/>
            <a:ext cx="2590800" cy="2209800"/>
          </a:xfrm>
          <a:prstGeom prst="rect">
            <a:avLst/>
          </a:prstGeom>
          <a:solidFill>
            <a:schemeClr val="bg1"/>
          </a:solidFill>
          <a:ln w="9525">
            <a:noFill/>
          </a:ln>
        </p:spPr>
        <p:txBody>
          <a:bodyPr wrap="none" lIns="90000" tIns="46800" rIns="90000" bIns="46800"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endParaRPr lang="zh-CN" altLang="zh-CN" sz="2400" i="1"/>
          </a:p>
        </p:txBody>
      </p:sp>
      <p:sp>
        <p:nvSpPr>
          <p:cNvPr id="28725" name="AutoShape 55"/>
          <p:cNvSpPr/>
          <p:nvPr/>
        </p:nvSpPr>
        <p:spPr>
          <a:xfrm>
            <a:off x="533400" y="914400"/>
            <a:ext cx="4038600" cy="1905000"/>
          </a:xfrm>
          <a:prstGeom prst="foldedCorner">
            <a:avLst>
              <a:gd name="adj" fmla="val 12500"/>
            </a:avLst>
          </a:prstGeom>
          <a:gradFill rotWithShape="0">
            <a:gsLst>
              <a:gs pos="0">
                <a:srgbClr val="FFFFFF"/>
              </a:gs>
              <a:gs pos="100000">
                <a:schemeClr val="bg1"/>
              </a:gs>
            </a:gsLst>
            <a:lin ang="5400000" scaled="1"/>
            <a:tileRect/>
          </a:gradFill>
          <a:ln w="1905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1800" b="1">
                <a:solidFill>
                  <a:schemeClr val="hlink"/>
                </a:solidFill>
                <a:latin typeface="Arial" panose="020B0604020202020204" pitchFamily="34" charset="0"/>
              </a:rPr>
              <a:t>typedef  struct</a:t>
            </a:r>
            <a:r>
              <a:rPr lang="en-US" altLang="zh-CN" sz="1800" b="1">
                <a:latin typeface="Arial" panose="020B0604020202020204" pitchFamily="34" charset="0"/>
              </a:rPr>
              <a:t>  node  *node_ptr ;</a:t>
            </a:r>
            <a:endParaRPr lang="en-US" altLang="zh-CN" sz="1800" b="1">
              <a:latin typeface="Arial" panose="020B0604020202020204" pitchFamily="34" charset="0"/>
            </a:endParaRPr>
          </a:p>
          <a:p>
            <a:pPr marL="0" lvl="0" indent="0" eaLnBrk="1" hangingPunct="1">
              <a:spcBef>
                <a:spcPct val="0"/>
              </a:spcBef>
              <a:buNone/>
            </a:pPr>
            <a:r>
              <a:rPr lang="en-US" altLang="zh-CN" sz="1800" b="1">
                <a:solidFill>
                  <a:schemeClr val="hlink"/>
                </a:solidFill>
                <a:latin typeface="Arial" panose="020B0604020202020204" pitchFamily="34" charset="0"/>
              </a:rPr>
              <a:t>typedef  struct</a:t>
            </a:r>
            <a:r>
              <a:rPr lang="en-US" altLang="zh-CN" sz="1800" b="1">
                <a:latin typeface="Arial" panose="020B0604020202020204" pitchFamily="34" charset="0"/>
              </a:rPr>
              <a:t>  node  {</a:t>
            </a:r>
            <a:endParaRPr lang="en-US" altLang="zh-CN" sz="1800" b="1">
              <a:latin typeface="Arial" panose="020B0604020202020204" pitchFamily="34" charset="0"/>
            </a:endParaRPr>
          </a:p>
          <a:p>
            <a:pPr marL="0" lvl="0" indent="0" eaLnBrk="1" hangingPunct="1">
              <a:spcBef>
                <a:spcPct val="0"/>
              </a:spcBef>
              <a:buNone/>
            </a:pPr>
            <a:r>
              <a:rPr lang="en-US" altLang="zh-CN" sz="1800" b="1">
                <a:latin typeface="Arial" panose="020B0604020202020204" pitchFamily="34" charset="0"/>
              </a:rPr>
              <a:t>       node_ptr  prev;</a:t>
            </a:r>
            <a:endParaRPr lang="en-US" altLang="zh-CN" sz="1800" b="1">
              <a:latin typeface="Arial" panose="020B0604020202020204" pitchFamily="34" charset="0"/>
            </a:endParaRPr>
          </a:p>
          <a:p>
            <a:pPr marL="0" lvl="0" indent="0" eaLnBrk="1" hangingPunct="1">
              <a:spcBef>
                <a:spcPct val="0"/>
              </a:spcBef>
              <a:buNone/>
            </a:pPr>
            <a:r>
              <a:rPr lang="en-US" altLang="zh-CN" sz="1800" b="1">
                <a:latin typeface="Arial" panose="020B0604020202020204" pitchFamily="34" charset="0"/>
              </a:rPr>
              <a:t>       element    item;</a:t>
            </a:r>
            <a:endParaRPr lang="en-US" altLang="zh-CN" sz="1800" b="1">
              <a:latin typeface="Arial" panose="020B0604020202020204" pitchFamily="34" charset="0"/>
            </a:endParaRPr>
          </a:p>
          <a:p>
            <a:pPr marL="0" lvl="0" indent="0" eaLnBrk="1" hangingPunct="1">
              <a:spcBef>
                <a:spcPct val="0"/>
              </a:spcBef>
              <a:buNone/>
            </a:pPr>
            <a:r>
              <a:rPr lang="en-US" altLang="zh-CN" sz="1800" b="1">
                <a:latin typeface="Arial" panose="020B0604020202020204" pitchFamily="34" charset="0"/>
              </a:rPr>
              <a:t>       node_ptr  next;</a:t>
            </a:r>
            <a:endParaRPr lang="en-US" altLang="zh-CN" sz="1800" b="1">
              <a:latin typeface="Arial" panose="020B0604020202020204" pitchFamily="34" charset="0"/>
            </a:endParaRPr>
          </a:p>
          <a:p>
            <a:pPr marL="0" lvl="0" indent="0" eaLnBrk="1" hangingPunct="1">
              <a:spcBef>
                <a:spcPct val="0"/>
              </a:spcBef>
              <a:buNone/>
            </a:pPr>
            <a:r>
              <a:rPr lang="en-US" altLang="zh-CN" sz="1800" b="1">
                <a:latin typeface="Arial" panose="020B0604020202020204" pitchFamily="34" charset="0"/>
              </a:rPr>
              <a:t>} ;</a:t>
            </a:r>
            <a:endParaRPr lang="en-US" altLang="zh-CN" sz="1800"/>
          </a:p>
        </p:txBody>
      </p:sp>
      <p:grpSp>
        <p:nvGrpSpPr>
          <p:cNvPr id="28726" name="Group 56"/>
          <p:cNvGrpSpPr/>
          <p:nvPr/>
        </p:nvGrpSpPr>
        <p:grpSpPr>
          <a:xfrm>
            <a:off x="5334000" y="838200"/>
            <a:ext cx="2971800" cy="609600"/>
            <a:chOff x="0" y="0"/>
            <a:chExt cx="1872" cy="384"/>
          </a:xfrm>
        </p:grpSpPr>
        <p:sp>
          <p:nvSpPr>
            <p:cNvPr id="59444" name="Rectangle 57"/>
            <p:cNvSpPr/>
            <p:nvPr/>
          </p:nvSpPr>
          <p:spPr>
            <a:xfrm>
              <a:off x="720" y="96"/>
              <a:ext cx="432" cy="288"/>
            </a:xfrm>
            <a:prstGeom prst="rect">
              <a:avLst/>
            </a:prstGeom>
            <a:noFill/>
            <a:ln w="25400" cap="flat" cmpd="sng">
              <a:solidFill>
                <a:schemeClr val="tx1"/>
              </a:solidFill>
              <a:prstDash val="solid"/>
              <a:miter/>
              <a:headEnd type="none" w="med" len="med"/>
              <a:tailEnd type="none" w="med" len="med"/>
            </a:ln>
          </p:spPr>
          <p:txBody>
            <a:bodyPr wrap="none" lIns="90000" tIns="46800" rIns="90000" bIns="46800"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400" b="1"/>
                <a:t>item</a:t>
              </a:r>
              <a:endParaRPr lang="en-US" altLang="zh-CN" sz="2400" b="1"/>
            </a:p>
          </p:txBody>
        </p:sp>
        <p:sp>
          <p:nvSpPr>
            <p:cNvPr id="59445" name="Rectangle 58"/>
            <p:cNvSpPr/>
            <p:nvPr/>
          </p:nvSpPr>
          <p:spPr>
            <a:xfrm>
              <a:off x="1152" y="96"/>
              <a:ext cx="240" cy="288"/>
            </a:xfrm>
            <a:prstGeom prst="rect">
              <a:avLst/>
            </a:prstGeom>
            <a:noFill/>
            <a:ln w="25400" cap="flat" cmpd="sng">
              <a:solidFill>
                <a:schemeClr val="tx1"/>
              </a:solidFill>
              <a:prstDash val="solid"/>
              <a:miter/>
              <a:headEnd type="none" w="med" len="med"/>
              <a:tailEnd type="none" w="med" len="med"/>
            </a:ln>
          </p:spPr>
          <p:txBody>
            <a:bodyPr wrap="none" lIns="90000" tIns="46800" rIns="90000" bIns="46800"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400" b="1">
                  <a:sym typeface="Symbol" panose="05050102010706020507" pitchFamily="18" charset="2"/>
                </a:rPr>
                <a:t></a:t>
              </a:r>
              <a:endParaRPr lang="en-US" altLang="zh-CN" sz="2400" b="1"/>
            </a:p>
          </p:txBody>
        </p:sp>
        <p:sp>
          <p:nvSpPr>
            <p:cNvPr id="59446" name="Rectangle 59"/>
            <p:cNvSpPr/>
            <p:nvPr/>
          </p:nvSpPr>
          <p:spPr>
            <a:xfrm>
              <a:off x="480" y="96"/>
              <a:ext cx="240" cy="288"/>
            </a:xfrm>
            <a:prstGeom prst="rect">
              <a:avLst/>
            </a:prstGeom>
            <a:noFill/>
            <a:ln w="25400" cap="flat" cmpd="sng">
              <a:solidFill>
                <a:schemeClr val="tx1"/>
              </a:solidFill>
              <a:prstDash val="solid"/>
              <a:miter/>
              <a:headEnd type="none" w="med" len="med"/>
              <a:tailEnd type="none" w="med" len="med"/>
            </a:ln>
          </p:spPr>
          <p:txBody>
            <a:bodyPr wrap="none" lIns="90000" tIns="46800" rIns="90000" bIns="46800"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400" b="1">
                  <a:sym typeface="Symbol" panose="05050102010706020507" pitchFamily="18" charset="2"/>
                </a:rPr>
                <a:t></a:t>
              </a:r>
              <a:endParaRPr lang="en-US" altLang="zh-CN" sz="2400" b="1"/>
            </a:p>
          </p:txBody>
        </p:sp>
        <p:sp>
          <p:nvSpPr>
            <p:cNvPr id="59447" name="Line 60"/>
            <p:cNvSpPr/>
            <p:nvPr/>
          </p:nvSpPr>
          <p:spPr>
            <a:xfrm flipH="1">
              <a:off x="48" y="240"/>
              <a:ext cx="576" cy="0"/>
            </a:xfrm>
            <a:prstGeom prst="line">
              <a:avLst/>
            </a:prstGeom>
            <a:ln w="25400" cap="flat" cmpd="sng">
              <a:solidFill>
                <a:schemeClr val="tx1"/>
              </a:solidFill>
              <a:prstDash val="solid"/>
              <a:headEnd type="none" w="med" len="med"/>
              <a:tailEnd type="triangle" w="med" len="med"/>
            </a:ln>
          </p:spPr>
        </p:sp>
        <p:sp>
          <p:nvSpPr>
            <p:cNvPr id="59448" name="Line 61"/>
            <p:cNvSpPr/>
            <p:nvPr/>
          </p:nvSpPr>
          <p:spPr>
            <a:xfrm>
              <a:off x="1296" y="240"/>
              <a:ext cx="576" cy="0"/>
            </a:xfrm>
            <a:prstGeom prst="line">
              <a:avLst/>
            </a:prstGeom>
            <a:ln w="25400" cap="flat" cmpd="sng">
              <a:solidFill>
                <a:schemeClr val="tx1"/>
              </a:solidFill>
              <a:prstDash val="solid"/>
              <a:headEnd type="none" w="med" len="med"/>
              <a:tailEnd type="triangle" w="med" len="med"/>
            </a:ln>
          </p:spPr>
        </p:sp>
        <p:sp>
          <p:nvSpPr>
            <p:cNvPr id="59449" name="Rectangle 62"/>
            <p:cNvSpPr/>
            <p:nvPr/>
          </p:nvSpPr>
          <p:spPr>
            <a:xfrm>
              <a:off x="0" y="0"/>
              <a:ext cx="480" cy="192"/>
            </a:xfrm>
            <a:prstGeom prst="rect">
              <a:avLst/>
            </a:prstGeom>
            <a:noFill/>
            <a:ln w="9525">
              <a:noFill/>
            </a:ln>
          </p:spPr>
          <p:txBody>
            <a:bodyPr wrap="none" lIns="90000" tIns="46800" rIns="90000" bIns="46800"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1800" b="1">
                  <a:solidFill>
                    <a:srgbClr val="FF0000"/>
                  </a:solidFill>
                </a:rPr>
                <a:t>prev</a:t>
              </a:r>
              <a:endParaRPr lang="en-US" altLang="zh-CN" sz="1800" b="1"/>
            </a:p>
          </p:txBody>
        </p:sp>
        <p:sp>
          <p:nvSpPr>
            <p:cNvPr id="59450" name="Rectangle 63"/>
            <p:cNvSpPr/>
            <p:nvPr/>
          </p:nvSpPr>
          <p:spPr>
            <a:xfrm>
              <a:off x="1392" y="0"/>
              <a:ext cx="480" cy="192"/>
            </a:xfrm>
            <a:prstGeom prst="rect">
              <a:avLst/>
            </a:prstGeom>
            <a:noFill/>
            <a:ln w="9525">
              <a:noFill/>
            </a:ln>
          </p:spPr>
          <p:txBody>
            <a:bodyPr wrap="none" lIns="90000" tIns="46800" rIns="90000" bIns="46800"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1800" b="1">
                  <a:solidFill>
                    <a:schemeClr val="hlink"/>
                  </a:solidFill>
                </a:rPr>
                <a:t>next</a:t>
              </a:r>
              <a:endParaRPr lang="en-US" altLang="zh-CN" sz="1800" b="1"/>
            </a:p>
          </p:txBody>
        </p:sp>
      </p:grpSp>
      <p:sp>
        <p:nvSpPr>
          <p:cNvPr id="28734" name="Text Box 64"/>
          <p:cNvSpPr txBox="1"/>
          <p:nvPr/>
        </p:nvSpPr>
        <p:spPr>
          <a:xfrm>
            <a:off x="5410200" y="1676400"/>
            <a:ext cx="3049588" cy="854075"/>
          </a:xfrm>
          <a:prstGeom prst="rect">
            <a:avLst/>
          </a:prstGeom>
          <a:noFill/>
          <a:ln w="9525">
            <a:noFill/>
          </a:ln>
        </p:spPr>
        <p:txBody>
          <a:bodyPr lIns="90000" tIns="46800" rIns="90000" bIns="46800">
            <a:spAutoFit/>
          </a:bodyPr>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50000"/>
              </a:spcBef>
              <a:buNone/>
            </a:pPr>
            <a:r>
              <a:rPr lang="en-US" altLang="zh-CN" sz="2000" b="1">
                <a:latin typeface="Arial" panose="020B0604020202020204" pitchFamily="34" charset="0"/>
              </a:rPr>
              <a:t>ptr = ptr-&gt;prev-&gt;next </a:t>
            </a:r>
            <a:endParaRPr lang="en-US" altLang="zh-CN" sz="2000" b="1">
              <a:latin typeface="Arial" panose="020B0604020202020204" pitchFamily="34" charset="0"/>
            </a:endParaRPr>
          </a:p>
          <a:p>
            <a:pPr marL="0" lvl="0" indent="0" eaLnBrk="1" hangingPunct="1">
              <a:spcBef>
                <a:spcPct val="50000"/>
              </a:spcBef>
              <a:buNone/>
            </a:pPr>
            <a:r>
              <a:rPr lang="en-US" altLang="zh-CN" sz="2000" b="1">
                <a:latin typeface="Arial" panose="020B0604020202020204" pitchFamily="34" charset="0"/>
              </a:rPr>
              <a:t>      = ptr-&gt;next-&gt;prev</a:t>
            </a:r>
            <a:endParaRPr lang="en-US" altLang="zh-CN" sz="2000" b="1">
              <a:latin typeface="Arial" panose="020B0604020202020204" pitchFamily="34" charset="0"/>
            </a:endParaRPr>
          </a:p>
        </p:txBody>
      </p:sp>
      <p:sp>
        <p:nvSpPr>
          <p:cNvPr id="28735" name="Text Box 65"/>
          <p:cNvSpPr txBox="1"/>
          <p:nvPr/>
        </p:nvSpPr>
        <p:spPr>
          <a:xfrm>
            <a:off x="457200" y="2971800"/>
            <a:ext cx="7315200" cy="457200"/>
          </a:xfrm>
          <a:prstGeom prst="rect">
            <a:avLst/>
          </a:prstGeom>
          <a:noFill/>
          <a:ln w="9525">
            <a:noFill/>
          </a:ln>
        </p:spPr>
        <p:txBody>
          <a:bodyPr lIns="90000" tIns="46800" rIns="90000" bIns="46800">
            <a:spAutoFit/>
          </a:bodyPr>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50000"/>
              </a:spcBef>
              <a:buNone/>
            </a:pPr>
            <a:r>
              <a:rPr lang="en-US" altLang="zh-CN" sz="2400" b="1"/>
              <a:t>A doubly linked circular list with head node:</a:t>
            </a:r>
            <a:endParaRPr lang="en-US" altLang="zh-CN" sz="2400" b="1"/>
          </a:p>
        </p:txBody>
      </p:sp>
      <p:grpSp>
        <p:nvGrpSpPr>
          <p:cNvPr id="28736" name="Group 66"/>
          <p:cNvGrpSpPr/>
          <p:nvPr/>
        </p:nvGrpSpPr>
        <p:grpSpPr>
          <a:xfrm>
            <a:off x="1066800" y="4038600"/>
            <a:ext cx="7162800" cy="457200"/>
            <a:chOff x="0" y="0"/>
            <a:chExt cx="4512" cy="288"/>
          </a:xfrm>
        </p:grpSpPr>
        <p:grpSp>
          <p:nvGrpSpPr>
            <p:cNvPr id="59428" name="Group 67"/>
            <p:cNvGrpSpPr/>
            <p:nvPr/>
          </p:nvGrpSpPr>
          <p:grpSpPr>
            <a:xfrm>
              <a:off x="1104" y="0"/>
              <a:ext cx="912" cy="288"/>
              <a:chOff x="0" y="0"/>
              <a:chExt cx="912" cy="288"/>
            </a:xfrm>
          </p:grpSpPr>
          <p:sp>
            <p:nvSpPr>
              <p:cNvPr id="59441" name="Rectangle 68"/>
              <p:cNvSpPr/>
              <p:nvPr/>
            </p:nvSpPr>
            <p:spPr>
              <a:xfrm>
                <a:off x="240" y="0"/>
                <a:ext cx="432" cy="288"/>
              </a:xfrm>
              <a:prstGeom prst="rect">
                <a:avLst/>
              </a:prstGeom>
              <a:noFill/>
              <a:ln w="25400" cap="flat" cmpd="sng">
                <a:solidFill>
                  <a:schemeClr val="tx1"/>
                </a:solidFill>
                <a:prstDash val="solid"/>
                <a:miter/>
                <a:headEnd type="none" w="med" len="med"/>
                <a:tailEnd type="none" w="med" len="med"/>
              </a:ln>
            </p:spPr>
            <p:txBody>
              <a:bodyPr wrap="none" lIns="90000" tIns="46800" rIns="90000" bIns="46800"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000" b="1"/>
                  <a:t>item1</a:t>
                </a:r>
                <a:endParaRPr lang="en-US" altLang="zh-CN" sz="2400" b="1"/>
              </a:p>
            </p:txBody>
          </p:sp>
          <p:sp>
            <p:nvSpPr>
              <p:cNvPr id="59442" name="Rectangle 69"/>
              <p:cNvSpPr/>
              <p:nvPr/>
            </p:nvSpPr>
            <p:spPr>
              <a:xfrm>
                <a:off x="672" y="0"/>
                <a:ext cx="240" cy="288"/>
              </a:xfrm>
              <a:prstGeom prst="rect">
                <a:avLst/>
              </a:prstGeom>
              <a:noFill/>
              <a:ln w="25400" cap="flat" cmpd="sng">
                <a:solidFill>
                  <a:schemeClr val="tx1"/>
                </a:solidFill>
                <a:prstDash val="solid"/>
                <a:miter/>
                <a:headEnd type="none" w="med" len="med"/>
                <a:tailEnd type="none" w="med" len="med"/>
              </a:ln>
            </p:spPr>
            <p:txBody>
              <a:bodyPr wrap="none" lIns="90000" tIns="46800" rIns="90000" bIns="46800"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400" b="1">
                    <a:sym typeface="Symbol" panose="05050102010706020507" pitchFamily="18" charset="2"/>
                  </a:rPr>
                  <a:t></a:t>
                </a:r>
                <a:endParaRPr lang="en-US" altLang="zh-CN" sz="2400" b="1"/>
              </a:p>
            </p:txBody>
          </p:sp>
          <p:sp>
            <p:nvSpPr>
              <p:cNvPr id="59443" name="Rectangle 70"/>
              <p:cNvSpPr/>
              <p:nvPr/>
            </p:nvSpPr>
            <p:spPr>
              <a:xfrm>
                <a:off x="0" y="0"/>
                <a:ext cx="240" cy="288"/>
              </a:xfrm>
              <a:prstGeom prst="rect">
                <a:avLst/>
              </a:prstGeom>
              <a:noFill/>
              <a:ln w="25400" cap="flat" cmpd="sng">
                <a:solidFill>
                  <a:schemeClr val="tx1"/>
                </a:solidFill>
                <a:prstDash val="solid"/>
                <a:miter/>
                <a:headEnd type="none" w="med" len="med"/>
                <a:tailEnd type="none" w="med" len="med"/>
              </a:ln>
            </p:spPr>
            <p:txBody>
              <a:bodyPr wrap="none" lIns="90000" tIns="46800" rIns="90000" bIns="46800"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400" b="1">
                    <a:sym typeface="Symbol" panose="05050102010706020507" pitchFamily="18" charset="2"/>
                  </a:rPr>
                  <a:t></a:t>
                </a:r>
                <a:endParaRPr lang="en-US" altLang="zh-CN" sz="2400" b="1"/>
              </a:p>
            </p:txBody>
          </p:sp>
        </p:grpSp>
        <p:grpSp>
          <p:nvGrpSpPr>
            <p:cNvPr id="59429" name="Group 71"/>
            <p:cNvGrpSpPr/>
            <p:nvPr/>
          </p:nvGrpSpPr>
          <p:grpSpPr>
            <a:xfrm>
              <a:off x="0" y="0"/>
              <a:ext cx="768" cy="288"/>
              <a:chOff x="0" y="0"/>
              <a:chExt cx="768" cy="288"/>
            </a:xfrm>
          </p:grpSpPr>
          <p:sp>
            <p:nvSpPr>
              <p:cNvPr id="59438" name="Rectangle 72"/>
              <p:cNvSpPr/>
              <p:nvPr/>
            </p:nvSpPr>
            <p:spPr>
              <a:xfrm>
                <a:off x="240" y="0"/>
                <a:ext cx="288" cy="288"/>
              </a:xfrm>
              <a:prstGeom prst="rect">
                <a:avLst/>
              </a:prstGeom>
              <a:solidFill>
                <a:schemeClr val="tx1"/>
              </a:solidFill>
              <a:ln w="25400" cap="flat" cmpd="sng">
                <a:solidFill>
                  <a:schemeClr val="tx1"/>
                </a:solidFill>
                <a:prstDash val="solid"/>
                <a:miter/>
                <a:headEnd type="none" w="med" len="med"/>
                <a:tailEnd type="none" w="med" len="med"/>
              </a:ln>
            </p:spPr>
            <p:txBody>
              <a:bodyPr wrap="none" lIns="90000" tIns="46800" rIns="90000" bIns="46800"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endParaRPr lang="zh-CN" altLang="zh-CN" sz="2400" b="1"/>
              </a:p>
            </p:txBody>
          </p:sp>
          <p:sp>
            <p:nvSpPr>
              <p:cNvPr id="59439" name="Rectangle 73"/>
              <p:cNvSpPr/>
              <p:nvPr/>
            </p:nvSpPr>
            <p:spPr>
              <a:xfrm>
                <a:off x="528" y="0"/>
                <a:ext cx="240" cy="288"/>
              </a:xfrm>
              <a:prstGeom prst="rect">
                <a:avLst/>
              </a:prstGeom>
              <a:noFill/>
              <a:ln w="25400" cap="flat" cmpd="sng">
                <a:solidFill>
                  <a:schemeClr val="tx1"/>
                </a:solidFill>
                <a:prstDash val="solid"/>
                <a:miter/>
                <a:headEnd type="none" w="med" len="med"/>
                <a:tailEnd type="none" w="med" len="med"/>
              </a:ln>
            </p:spPr>
            <p:txBody>
              <a:bodyPr wrap="none" lIns="90000" tIns="46800" rIns="90000" bIns="46800"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400" b="1">
                    <a:sym typeface="Symbol" panose="05050102010706020507" pitchFamily="18" charset="2"/>
                  </a:rPr>
                  <a:t></a:t>
                </a:r>
                <a:endParaRPr lang="en-US" altLang="zh-CN" sz="2400" b="1"/>
              </a:p>
            </p:txBody>
          </p:sp>
          <p:sp>
            <p:nvSpPr>
              <p:cNvPr id="59440" name="Rectangle 74"/>
              <p:cNvSpPr/>
              <p:nvPr/>
            </p:nvSpPr>
            <p:spPr>
              <a:xfrm>
                <a:off x="0" y="0"/>
                <a:ext cx="240" cy="288"/>
              </a:xfrm>
              <a:prstGeom prst="rect">
                <a:avLst/>
              </a:prstGeom>
              <a:noFill/>
              <a:ln w="25400" cap="flat" cmpd="sng">
                <a:solidFill>
                  <a:schemeClr val="tx1"/>
                </a:solidFill>
                <a:prstDash val="solid"/>
                <a:miter/>
                <a:headEnd type="none" w="med" len="med"/>
                <a:tailEnd type="none" w="med" len="med"/>
              </a:ln>
            </p:spPr>
            <p:txBody>
              <a:bodyPr wrap="none" lIns="90000" tIns="46800" rIns="90000" bIns="46800"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400" b="1">
                    <a:sym typeface="Symbol" panose="05050102010706020507" pitchFamily="18" charset="2"/>
                  </a:rPr>
                  <a:t></a:t>
                </a:r>
                <a:endParaRPr lang="en-US" altLang="zh-CN" sz="2400" b="1"/>
              </a:p>
            </p:txBody>
          </p:sp>
        </p:grpSp>
        <p:grpSp>
          <p:nvGrpSpPr>
            <p:cNvPr id="59430" name="Group 75"/>
            <p:cNvGrpSpPr/>
            <p:nvPr/>
          </p:nvGrpSpPr>
          <p:grpSpPr>
            <a:xfrm>
              <a:off x="2352" y="0"/>
              <a:ext cx="912" cy="288"/>
              <a:chOff x="0" y="0"/>
              <a:chExt cx="912" cy="288"/>
            </a:xfrm>
          </p:grpSpPr>
          <p:sp>
            <p:nvSpPr>
              <p:cNvPr id="59435" name="Rectangle 76"/>
              <p:cNvSpPr/>
              <p:nvPr/>
            </p:nvSpPr>
            <p:spPr>
              <a:xfrm>
                <a:off x="240" y="0"/>
                <a:ext cx="432" cy="288"/>
              </a:xfrm>
              <a:prstGeom prst="rect">
                <a:avLst/>
              </a:prstGeom>
              <a:noFill/>
              <a:ln w="25400" cap="flat" cmpd="sng">
                <a:solidFill>
                  <a:schemeClr val="tx1"/>
                </a:solidFill>
                <a:prstDash val="solid"/>
                <a:miter/>
                <a:headEnd type="none" w="med" len="med"/>
                <a:tailEnd type="none" w="med" len="med"/>
              </a:ln>
            </p:spPr>
            <p:txBody>
              <a:bodyPr wrap="none" lIns="90000" tIns="46800" rIns="90000" bIns="46800"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000" b="1"/>
                  <a:t>item2</a:t>
                </a:r>
                <a:endParaRPr lang="en-US" altLang="zh-CN" sz="2400" b="1"/>
              </a:p>
            </p:txBody>
          </p:sp>
          <p:sp>
            <p:nvSpPr>
              <p:cNvPr id="59436" name="Rectangle 77"/>
              <p:cNvSpPr/>
              <p:nvPr/>
            </p:nvSpPr>
            <p:spPr>
              <a:xfrm>
                <a:off x="672" y="0"/>
                <a:ext cx="240" cy="288"/>
              </a:xfrm>
              <a:prstGeom prst="rect">
                <a:avLst/>
              </a:prstGeom>
              <a:noFill/>
              <a:ln w="25400" cap="flat" cmpd="sng">
                <a:solidFill>
                  <a:schemeClr val="tx1"/>
                </a:solidFill>
                <a:prstDash val="solid"/>
                <a:miter/>
                <a:headEnd type="none" w="med" len="med"/>
                <a:tailEnd type="none" w="med" len="med"/>
              </a:ln>
            </p:spPr>
            <p:txBody>
              <a:bodyPr wrap="none" lIns="90000" tIns="46800" rIns="90000" bIns="46800"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400" b="1">
                    <a:sym typeface="Symbol" panose="05050102010706020507" pitchFamily="18" charset="2"/>
                  </a:rPr>
                  <a:t></a:t>
                </a:r>
                <a:endParaRPr lang="en-US" altLang="zh-CN" sz="2400" b="1"/>
              </a:p>
            </p:txBody>
          </p:sp>
          <p:sp>
            <p:nvSpPr>
              <p:cNvPr id="59437" name="Rectangle 78"/>
              <p:cNvSpPr/>
              <p:nvPr/>
            </p:nvSpPr>
            <p:spPr>
              <a:xfrm>
                <a:off x="0" y="0"/>
                <a:ext cx="240" cy="288"/>
              </a:xfrm>
              <a:prstGeom prst="rect">
                <a:avLst/>
              </a:prstGeom>
              <a:noFill/>
              <a:ln w="25400" cap="flat" cmpd="sng">
                <a:solidFill>
                  <a:schemeClr val="tx1"/>
                </a:solidFill>
                <a:prstDash val="solid"/>
                <a:miter/>
                <a:headEnd type="none" w="med" len="med"/>
                <a:tailEnd type="none" w="med" len="med"/>
              </a:ln>
            </p:spPr>
            <p:txBody>
              <a:bodyPr wrap="none" lIns="90000" tIns="46800" rIns="90000" bIns="46800"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400" b="1">
                    <a:sym typeface="Symbol" panose="05050102010706020507" pitchFamily="18" charset="2"/>
                  </a:rPr>
                  <a:t></a:t>
                </a:r>
                <a:endParaRPr lang="en-US" altLang="zh-CN" sz="2400" b="1"/>
              </a:p>
            </p:txBody>
          </p:sp>
        </p:grpSp>
        <p:grpSp>
          <p:nvGrpSpPr>
            <p:cNvPr id="59431" name="Group 79"/>
            <p:cNvGrpSpPr/>
            <p:nvPr/>
          </p:nvGrpSpPr>
          <p:grpSpPr>
            <a:xfrm>
              <a:off x="3600" y="0"/>
              <a:ext cx="912" cy="288"/>
              <a:chOff x="0" y="0"/>
              <a:chExt cx="912" cy="288"/>
            </a:xfrm>
          </p:grpSpPr>
          <p:sp>
            <p:nvSpPr>
              <p:cNvPr id="59432" name="Rectangle 80"/>
              <p:cNvSpPr/>
              <p:nvPr/>
            </p:nvSpPr>
            <p:spPr>
              <a:xfrm>
                <a:off x="240" y="0"/>
                <a:ext cx="432" cy="288"/>
              </a:xfrm>
              <a:prstGeom prst="rect">
                <a:avLst/>
              </a:prstGeom>
              <a:noFill/>
              <a:ln w="25400" cap="flat" cmpd="sng">
                <a:solidFill>
                  <a:schemeClr val="tx1"/>
                </a:solidFill>
                <a:prstDash val="solid"/>
                <a:miter/>
                <a:headEnd type="none" w="med" len="med"/>
                <a:tailEnd type="none" w="med" len="med"/>
              </a:ln>
            </p:spPr>
            <p:txBody>
              <a:bodyPr wrap="none" lIns="90000" tIns="46800" rIns="90000" bIns="46800"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000" b="1"/>
                  <a:t>item3</a:t>
                </a:r>
                <a:endParaRPr lang="en-US" altLang="zh-CN" sz="2400" b="1"/>
              </a:p>
            </p:txBody>
          </p:sp>
          <p:sp>
            <p:nvSpPr>
              <p:cNvPr id="59433" name="Rectangle 81"/>
              <p:cNvSpPr/>
              <p:nvPr/>
            </p:nvSpPr>
            <p:spPr>
              <a:xfrm>
                <a:off x="672" y="0"/>
                <a:ext cx="240" cy="288"/>
              </a:xfrm>
              <a:prstGeom prst="rect">
                <a:avLst/>
              </a:prstGeom>
              <a:noFill/>
              <a:ln w="25400" cap="flat" cmpd="sng">
                <a:solidFill>
                  <a:schemeClr val="tx1"/>
                </a:solidFill>
                <a:prstDash val="solid"/>
                <a:miter/>
                <a:headEnd type="none" w="med" len="med"/>
                <a:tailEnd type="none" w="med" len="med"/>
              </a:ln>
            </p:spPr>
            <p:txBody>
              <a:bodyPr wrap="none" lIns="90000" tIns="46800" rIns="90000" bIns="46800"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400" b="1">
                    <a:sym typeface="Symbol" panose="05050102010706020507" pitchFamily="18" charset="2"/>
                  </a:rPr>
                  <a:t></a:t>
                </a:r>
                <a:endParaRPr lang="en-US" altLang="zh-CN" sz="2400" b="1"/>
              </a:p>
            </p:txBody>
          </p:sp>
          <p:sp>
            <p:nvSpPr>
              <p:cNvPr id="59434" name="Rectangle 82"/>
              <p:cNvSpPr/>
              <p:nvPr/>
            </p:nvSpPr>
            <p:spPr>
              <a:xfrm>
                <a:off x="0" y="0"/>
                <a:ext cx="240" cy="288"/>
              </a:xfrm>
              <a:prstGeom prst="rect">
                <a:avLst/>
              </a:prstGeom>
              <a:noFill/>
              <a:ln w="25400" cap="flat" cmpd="sng">
                <a:solidFill>
                  <a:schemeClr val="tx1"/>
                </a:solidFill>
                <a:prstDash val="solid"/>
                <a:miter/>
                <a:headEnd type="none" w="med" len="med"/>
                <a:tailEnd type="none" w="med" len="med"/>
              </a:ln>
            </p:spPr>
            <p:txBody>
              <a:bodyPr wrap="none" lIns="90000" tIns="46800" rIns="90000" bIns="46800"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400" b="1">
                    <a:sym typeface="Symbol" panose="05050102010706020507" pitchFamily="18" charset="2"/>
                  </a:rPr>
                  <a:t></a:t>
                </a:r>
                <a:endParaRPr lang="en-US" altLang="zh-CN" sz="2400" b="1"/>
              </a:p>
            </p:txBody>
          </p:sp>
        </p:grpSp>
      </p:grpSp>
      <p:grpSp>
        <p:nvGrpSpPr>
          <p:cNvPr id="28753" name="Group 83"/>
          <p:cNvGrpSpPr/>
          <p:nvPr/>
        </p:nvGrpSpPr>
        <p:grpSpPr>
          <a:xfrm>
            <a:off x="349250" y="4075113"/>
            <a:ext cx="717550" cy="396875"/>
            <a:chOff x="0" y="0"/>
            <a:chExt cx="452" cy="250"/>
          </a:xfrm>
        </p:grpSpPr>
        <p:sp>
          <p:nvSpPr>
            <p:cNvPr id="59426" name="Rectangle 84"/>
            <p:cNvSpPr/>
            <p:nvPr/>
          </p:nvSpPr>
          <p:spPr>
            <a:xfrm>
              <a:off x="0" y="0"/>
              <a:ext cx="238" cy="250"/>
            </a:xfrm>
            <a:prstGeom prst="rect">
              <a:avLst/>
            </a:prstGeom>
            <a:noFill/>
            <a:ln w="9525">
              <a:noFill/>
            </a:ln>
          </p:spPr>
          <p:txBody>
            <a:bodyPr wrap="none" lIns="90000" tIns="46800" rIns="90000" bIns="46800" anchor="ctr" anchorCtr="0">
              <a:spAutoFit/>
            </a:bodyPr>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000" b="1">
                  <a:solidFill>
                    <a:schemeClr val="hlink"/>
                  </a:solidFill>
                </a:rPr>
                <a:t>H</a:t>
              </a:r>
              <a:endParaRPr lang="en-US" altLang="zh-CN" sz="2000" b="1">
                <a:solidFill>
                  <a:schemeClr val="hlink"/>
                </a:solidFill>
              </a:endParaRPr>
            </a:p>
          </p:txBody>
        </p:sp>
        <p:sp>
          <p:nvSpPr>
            <p:cNvPr id="59427" name="Line 85"/>
            <p:cNvSpPr/>
            <p:nvPr/>
          </p:nvSpPr>
          <p:spPr>
            <a:xfrm>
              <a:off x="212" y="121"/>
              <a:ext cx="240" cy="0"/>
            </a:xfrm>
            <a:prstGeom prst="line">
              <a:avLst/>
            </a:prstGeom>
            <a:ln w="25400" cap="flat" cmpd="sng">
              <a:solidFill>
                <a:schemeClr val="hlink"/>
              </a:solidFill>
              <a:prstDash val="solid"/>
              <a:headEnd type="none" w="med" len="med"/>
              <a:tailEnd type="triangle" w="med" len="med"/>
            </a:ln>
          </p:spPr>
        </p:sp>
      </p:grpSp>
      <p:sp>
        <p:nvSpPr>
          <p:cNvPr id="28756" name="Freeform 86"/>
          <p:cNvSpPr/>
          <p:nvPr/>
        </p:nvSpPr>
        <p:spPr>
          <a:xfrm>
            <a:off x="2057400" y="4267200"/>
            <a:ext cx="1524000" cy="609600"/>
          </a:xfrm>
          <a:custGeom>
            <a:avLst/>
            <a:gdLst/>
            <a:ahLst/>
            <a:cxnLst>
              <a:cxn ang="0">
                <a:pos x="0" y="0"/>
              </a:cxn>
              <a:cxn ang="0">
                <a:pos x="2147483646" y="2147483646"/>
              </a:cxn>
              <a:cxn ang="0">
                <a:pos x="2147483646" y="2147483646"/>
              </a:cxn>
              <a:cxn ang="0">
                <a:pos x="2147483646" y="2147483646"/>
              </a:cxn>
            </a:cxnLst>
            <a:pathLst>
              <a:path w="1056" h="384">
                <a:moveTo>
                  <a:pt x="0" y="0"/>
                </a:moveTo>
                <a:cubicBezTo>
                  <a:pt x="100" y="144"/>
                  <a:pt x="200" y="288"/>
                  <a:pt x="336" y="336"/>
                </a:cubicBezTo>
                <a:cubicBezTo>
                  <a:pt x="472" y="384"/>
                  <a:pt x="696" y="320"/>
                  <a:pt x="816" y="288"/>
                </a:cubicBezTo>
                <a:cubicBezTo>
                  <a:pt x="936" y="256"/>
                  <a:pt x="996" y="200"/>
                  <a:pt x="1056" y="144"/>
                </a:cubicBezTo>
              </a:path>
            </a:pathLst>
          </a:custGeom>
          <a:noFill/>
          <a:ln w="25400" cap="flat" cmpd="sng">
            <a:solidFill>
              <a:schemeClr val="hlink">
                <a:alpha val="100000"/>
              </a:schemeClr>
            </a:solidFill>
            <a:prstDash val="solid"/>
            <a:bevel/>
            <a:headEnd type="none" w="med" len="med"/>
            <a:tailEnd type="triangle" w="sm" len="lg"/>
          </a:ln>
        </p:spPr>
        <p:txBody>
          <a:bodyPr/>
          <a:p>
            <a:endParaRPr lang="zh-CN" altLang="en-US"/>
          </a:p>
        </p:txBody>
      </p:sp>
      <p:sp>
        <p:nvSpPr>
          <p:cNvPr id="28757" name="Freeform 87"/>
          <p:cNvSpPr/>
          <p:nvPr/>
        </p:nvSpPr>
        <p:spPr>
          <a:xfrm>
            <a:off x="4038600" y="4267200"/>
            <a:ext cx="1524000" cy="609600"/>
          </a:xfrm>
          <a:custGeom>
            <a:avLst/>
            <a:gdLst/>
            <a:ahLst/>
            <a:cxnLst>
              <a:cxn ang="0">
                <a:pos x="0" y="0"/>
              </a:cxn>
              <a:cxn ang="0">
                <a:pos x="2147483646" y="2147483646"/>
              </a:cxn>
              <a:cxn ang="0">
                <a:pos x="2147483646" y="2147483646"/>
              </a:cxn>
              <a:cxn ang="0">
                <a:pos x="2147483646" y="2147483646"/>
              </a:cxn>
            </a:cxnLst>
            <a:pathLst>
              <a:path w="1056" h="384">
                <a:moveTo>
                  <a:pt x="0" y="0"/>
                </a:moveTo>
                <a:cubicBezTo>
                  <a:pt x="100" y="144"/>
                  <a:pt x="200" y="288"/>
                  <a:pt x="336" y="336"/>
                </a:cubicBezTo>
                <a:cubicBezTo>
                  <a:pt x="472" y="384"/>
                  <a:pt x="696" y="320"/>
                  <a:pt x="816" y="288"/>
                </a:cubicBezTo>
                <a:cubicBezTo>
                  <a:pt x="936" y="256"/>
                  <a:pt x="996" y="200"/>
                  <a:pt x="1056" y="144"/>
                </a:cubicBezTo>
              </a:path>
            </a:pathLst>
          </a:custGeom>
          <a:noFill/>
          <a:ln w="25400" cap="flat" cmpd="sng">
            <a:solidFill>
              <a:schemeClr val="hlink">
                <a:alpha val="100000"/>
              </a:schemeClr>
            </a:solidFill>
            <a:prstDash val="solid"/>
            <a:bevel/>
            <a:headEnd type="none" w="med" len="med"/>
            <a:tailEnd type="triangle" w="sm" len="lg"/>
          </a:ln>
        </p:spPr>
        <p:txBody>
          <a:bodyPr/>
          <a:p>
            <a:endParaRPr lang="zh-CN" altLang="en-US"/>
          </a:p>
        </p:txBody>
      </p:sp>
      <p:sp>
        <p:nvSpPr>
          <p:cNvPr id="28758" name="Freeform 88"/>
          <p:cNvSpPr/>
          <p:nvPr/>
        </p:nvSpPr>
        <p:spPr>
          <a:xfrm>
            <a:off x="6019800" y="4267200"/>
            <a:ext cx="1524000" cy="609600"/>
          </a:xfrm>
          <a:custGeom>
            <a:avLst/>
            <a:gdLst/>
            <a:ahLst/>
            <a:cxnLst>
              <a:cxn ang="0">
                <a:pos x="0" y="0"/>
              </a:cxn>
              <a:cxn ang="0">
                <a:pos x="2147483646" y="2147483646"/>
              </a:cxn>
              <a:cxn ang="0">
                <a:pos x="2147483646" y="2147483646"/>
              </a:cxn>
              <a:cxn ang="0">
                <a:pos x="2147483646" y="2147483646"/>
              </a:cxn>
            </a:cxnLst>
            <a:pathLst>
              <a:path w="1056" h="384">
                <a:moveTo>
                  <a:pt x="0" y="0"/>
                </a:moveTo>
                <a:cubicBezTo>
                  <a:pt x="100" y="144"/>
                  <a:pt x="200" y="288"/>
                  <a:pt x="336" y="336"/>
                </a:cubicBezTo>
                <a:cubicBezTo>
                  <a:pt x="472" y="384"/>
                  <a:pt x="696" y="320"/>
                  <a:pt x="816" y="288"/>
                </a:cubicBezTo>
                <a:cubicBezTo>
                  <a:pt x="936" y="256"/>
                  <a:pt x="996" y="200"/>
                  <a:pt x="1056" y="144"/>
                </a:cubicBezTo>
              </a:path>
            </a:pathLst>
          </a:custGeom>
          <a:noFill/>
          <a:ln w="25400" cap="flat" cmpd="sng">
            <a:solidFill>
              <a:schemeClr val="hlink">
                <a:alpha val="100000"/>
              </a:schemeClr>
            </a:solidFill>
            <a:prstDash val="solid"/>
            <a:bevel/>
            <a:headEnd type="none" w="med" len="med"/>
            <a:tailEnd type="triangle" w="sm" len="lg"/>
          </a:ln>
        </p:spPr>
        <p:txBody>
          <a:bodyPr/>
          <a:p>
            <a:endParaRPr lang="zh-CN" altLang="en-US"/>
          </a:p>
        </p:txBody>
      </p:sp>
      <p:sp>
        <p:nvSpPr>
          <p:cNvPr id="28759" name="Freeform 89"/>
          <p:cNvSpPr/>
          <p:nvPr/>
        </p:nvSpPr>
        <p:spPr>
          <a:xfrm>
            <a:off x="1676400" y="4267200"/>
            <a:ext cx="6400800" cy="800100"/>
          </a:xfrm>
          <a:custGeom>
            <a:avLst/>
            <a:gdLst/>
            <a:ahLst/>
            <a:cxnLst>
              <a:cxn ang="0">
                <a:pos x="2147483646" y="0"/>
              </a:cxn>
              <a:cxn ang="0">
                <a:pos x="2147483646" y="2147483646"/>
              </a:cxn>
              <a:cxn ang="0">
                <a:pos x="2147483646" y="2147483646"/>
              </a:cxn>
              <a:cxn ang="0">
                <a:pos x="2147483646" y="2147483646"/>
              </a:cxn>
              <a:cxn ang="0">
                <a:pos x="2147483646" y="2147483646"/>
              </a:cxn>
              <a:cxn ang="0">
                <a:pos x="0" y="2147483646"/>
              </a:cxn>
            </a:cxnLst>
            <a:pathLst>
              <a:path w="4080" h="504">
                <a:moveTo>
                  <a:pt x="4080" y="0"/>
                </a:moveTo>
                <a:cubicBezTo>
                  <a:pt x="4040" y="128"/>
                  <a:pt x="4000" y="256"/>
                  <a:pt x="3744" y="336"/>
                </a:cubicBezTo>
                <a:cubicBezTo>
                  <a:pt x="3488" y="416"/>
                  <a:pt x="2976" y="456"/>
                  <a:pt x="2544" y="480"/>
                </a:cubicBezTo>
                <a:cubicBezTo>
                  <a:pt x="2112" y="504"/>
                  <a:pt x="1544" y="496"/>
                  <a:pt x="1152" y="480"/>
                </a:cubicBezTo>
                <a:cubicBezTo>
                  <a:pt x="760" y="464"/>
                  <a:pt x="384" y="440"/>
                  <a:pt x="192" y="384"/>
                </a:cubicBezTo>
                <a:cubicBezTo>
                  <a:pt x="0" y="328"/>
                  <a:pt x="0" y="236"/>
                  <a:pt x="0" y="144"/>
                </a:cubicBezTo>
              </a:path>
            </a:pathLst>
          </a:custGeom>
          <a:noFill/>
          <a:ln w="25400" cap="flat" cmpd="sng">
            <a:solidFill>
              <a:schemeClr val="hlink">
                <a:alpha val="100000"/>
              </a:schemeClr>
            </a:solidFill>
            <a:prstDash val="solid"/>
            <a:bevel/>
            <a:headEnd type="none" w="med" len="med"/>
            <a:tailEnd type="triangle" w="sm" len="lg"/>
          </a:ln>
        </p:spPr>
        <p:txBody>
          <a:bodyPr/>
          <a:p>
            <a:endParaRPr lang="zh-CN" altLang="en-US"/>
          </a:p>
        </p:txBody>
      </p:sp>
      <p:sp>
        <p:nvSpPr>
          <p:cNvPr id="28760" name="Freeform 90"/>
          <p:cNvSpPr/>
          <p:nvPr/>
        </p:nvSpPr>
        <p:spPr>
          <a:xfrm flipH="1" flipV="1">
            <a:off x="5486400" y="3657600"/>
            <a:ext cx="1524000" cy="609600"/>
          </a:xfrm>
          <a:custGeom>
            <a:avLst/>
            <a:gdLst/>
            <a:ahLst/>
            <a:cxnLst>
              <a:cxn ang="0">
                <a:pos x="0" y="0"/>
              </a:cxn>
              <a:cxn ang="0">
                <a:pos x="2147483646" y="2147483646"/>
              </a:cxn>
              <a:cxn ang="0">
                <a:pos x="2147483646" y="2147483646"/>
              </a:cxn>
              <a:cxn ang="0">
                <a:pos x="2147483646" y="2147483646"/>
              </a:cxn>
            </a:cxnLst>
            <a:pathLst>
              <a:path w="1056" h="384">
                <a:moveTo>
                  <a:pt x="0" y="0"/>
                </a:moveTo>
                <a:cubicBezTo>
                  <a:pt x="100" y="144"/>
                  <a:pt x="200" y="288"/>
                  <a:pt x="336" y="336"/>
                </a:cubicBezTo>
                <a:cubicBezTo>
                  <a:pt x="472" y="384"/>
                  <a:pt x="696" y="320"/>
                  <a:pt x="816" y="288"/>
                </a:cubicBezTo>
                <a:cubicBezTo>
                  <a:pt x="936" y="256"/>
                  <a:pt x="996" y="200"/>
                  <a:pt x="1056" y="144"/>
                </a:cubicBezTo>
              </a:path>
            </a:pathLst>
          </a:custGeom>
          <a:noFill/>
          <a:ln w="25400" cap="flat" cmpd="sng">
            <a:solidFill>
              <a:srgbClr val="FF0000">
                <a:alpha val="100000"/>
              </a:srgbClr>
            </a:solidFill>
            <a:prstDash val="solid"/>
            <a:bevel/>
            <a:headEnd type="none" w="med" len="med"/>
            <a:tailEnd type="triangle" w="sm" len="lg"/>
          </a:ln>
        </p:spPr>
        <p:txBody>
          <a:bodyPr/>
          <a:p>
            <a:endParaRPr lang="zh-CN" altLang="en-US"/>
          </a:p>
        </p:txBody>
      </p:sp>
      <p:sp>
        <p:nvSpPr>
          <p:cNvPr id="28761" name="Freeform 91"/>
          <p:cNvSpPr/>
          <p:nvPr/>
        </p:nvSpPr>
        <p:spPr>
          <a:xfrm flipH="1" flipV="1">
            <a:off x="3505200" y="3657600"/>
            <a:ext cx="1524000" cy="609600"/>
          </a:xfrm>
          <a:custGeom>
            <a:avLst/>
            <a:gdLst/>
            <a:ahLst/>
            <a:cxnLst>
              <a:cxn ang="0">
                <a:pos x="0" y="0"/>
              </a:cxn>
              <a:cxn ang="0">
                <a:pos x="2147483646" y="2147483646"/>
              </a:cxn>
              <a:cxn ang="0">
                <a:pos x="2147483646" y="2147483646"/>
              </a:cxn>
              <a:cxn ang="0">
                <a:pos x="2147483646" y="2147483646"/>
              </a:cxn>
            </a:cxnLst>
            <a:pathLst>
              <a:path w="1056" h="384">
                <a:moveTo>
                  <a:pt x="0" y="0"/>
                </a:moveTo>
                <a:cubicBezTo>
                  <a:pt x="100" y="144"/>
                  <a:pt x="200" y="288"/>
                  <a:pt x="336" y="336"/>
                </a:cubicBezTo>
                <a:cubicBezTo>
                  <a:pt x="472" y="384"/>
                  <a:pt x="696" y="320"/>
                  <a:pt x="816" y="288"/>
                </a:cubicBezTo>
                <a:cubicBezTo>
                  <a:pt x="936" y="256"/>
                  <a:pt x="996" y="200"/>
                  <a:pt x="1056" y="144"/>
                </a:cubicBezTo>
              </a:path>
            </a:pathLst>
          </a:custGeom>
          <a:noFill/>
          <a:ln w="25400" cap="flat" cmpd="sng">
            <a:solidFill>
              <a:srgbClr val="FF0000">
                <a:alpha val="100000"/>
              </a:srgbClr>
            </a:solidFill>
            <a:prstDash val="solid"/>
            <a:bevel/>
            <a:headEnd type="none" w="med" len="med"/>
            <a:tailEnd type="triangle" w="sm" len="lg"/>
          </a:ln>
        </p:spPr>
        <p:txBody>
          <a:bodyPr/>
          <a:p>
            <a:endParaRPr lang="zh-CN" altLang="en-US"/>
          </a:p>
        </p:txBody>
      </p:sp>
      <p:sp>
        <p:nvSpPr>
          <p:cNvPr id="28762" name="Freeform 92"/>
          <p:cNvSpPr/>
          <p:nvPr/>
        </p:nvSpPr>
        <p:spPr>
          <a:xfrm flipH="1" flipV="1">
            <a:off x="1676400" y="3657600"/>
            <a:ext cx="1371600" cy="609600"/>
          </a:xfrm>
          <a:custGeom>
            <a:avLst/>
            <a:gdLst/>
            <a:ahLst/>
            <a:cxnLst>
              <a:cxn ang="0">
                <a:pos x="0" y="0"/>
              </a:cxn>
              <a:cxn ang="0">
                <a:pos x="2147483646" y="2147483646"/>
              </a:cxn>
              <a:cxn ang="0">
                <a:pos x="2147483646" y="2147483646"/>
              </a:cxn>
              <a:cxn ang="0">
                <a:pos x="2147483646" y="2147483646"/>
              </a:cxn>
            </a:cxnLst>
            <a:pathLst>
              <a:path w="1056" h="384">
                <a:moveTo>
                  <a:pt x="0" y="0"/>
                </a:moveTo>
                <a:cubicBezTo>
                  <a:pt x="100" y="144"/>
                  <a:pt x="200" y="288"/>
                  <a:pt x="336" y="336"/>
                </a:cubicBezTo>
                <a:cubicBezTo>
                  <a:pt x="472" y="384"/>
                  <a:pt x="696" y="320"/>
                  <a:pt x="816" y="288"/>
                </a:cubicBezTo>
                <a:cubicBezTo>
                  <a:pt x="936" y="256"/>
                  <a:pt x="996" y="200"/>
                  <a:pt x="1056" y="144"/>
                </a:cubicBezTo>
              </a:path>
            </a:pathLst>
          </a:custGeom>
          <a:noFill/>
          <a:ln w="25400" cap="flat" cmpd="sng">
            <a:solidFill>
              <a:srgbClr val="FF0000">
                <a:alpha val="100000"/>
              </a:srgbClr>
            </a:solidFill>
            <a:prstDash val="solid"/>
            <a:bevel/>
            <a:headEnd type="none" w="med" len="med"/>
            <a:tailEnd type="triangle" w="sm" len="lg"/>
          </a:ln>
        </p:spPr>
        <p:txBody>
          <a:bodyPr/>
          <a:p>
            <a:endParaRPr lang="zh-CN" altLang="en-US"/>
          </a:p>
        </p:txBody>
      </p:sp>
      <p:sp>
        <p:nvSpPr>
          <p:cNvPr id="28763" name="Freeform 93"/>
          <p:cNvSpPr/>
          <p:nvPr/>
        </p:nvSpPr>
        <p:spPr>
          <a:xfrm flipH="1" flipV="1">
            <a:off x="1219200" y="3505200"/>
            <a:ext cx="6324600" cy="800100"/>
          </a:xfrm>
          <a:custGeom>
            <a:avLst/>
            <a:gdLst/>
            <a:ahLst/>
            <a:cxnLst>
              <a:cxn ang="0">
                <a:pos x="2147483646" y="0"/>
              </a:cxn>
              <a:cxn ang="0">
                <a:pos x="2147483646" y="2147483646"/>
              </a:cxn>
              <a:cxn ang="0">
                <a:pos x="2147483646" y="2147483646"/>
              </a:cxn>
              <a:cxn ang="0">
                <a:pos x="2147483646" y="2147483646"/>
              </a:cxn>
              <a:cxn ang="0">
                <a:pos x="2147483646" y="2147483646"/>
              </a:cxn>
              <a:cxn ang="0">
                <a:pos x="0" y="2147483646"/>
              </a:cxn>
            </a:cxnLst>
            <a:pathLst>
              <a:path w="4080" h="504">
                <a:moveTo>
                  <a:pt x="4080" y="0"/>
                </a:moveTo>
                <a:cubicBezTo>
                  <a:pt x="4040" y="128"/>
                  <a:pt x="4000" y="256"/>
                  <a:pt x="3744" y="336"/>
                </a:cubicBezTo>
                <a:cubicBezTo>
                  <a:pt x="3488" y="416"/>
                  <a:pt x="2976" y="456"/>
                  <a:pt x="2544" y="480"/>
                </a:cubicBezTo>
                <a:cubicBezTo>
                  <a:pt x="2112" y="504"/>
                  <a:pt x="1544" y="496"/>
                  <a:pt x="1152" y="480"/>
                </a:cubicBezTo>
                <a:cubicBezTo>
                  <a:pt x="760" y="464"/>
                  <a:pt x="384" y="440"/>
                  <a:pt x="192" y="384"/>
                </a:cubicBezTo>
                <a:cubicBezTo>
                  <a:pt x="0" y="328"/>
                  <a:pt x="0" y="236"/>
                  <a:pt x="0" y="144"/>
                </a:cubicBezTo>
              </a:path>
            </a:pathLst>
          </a:custGeom>
          <a:noFill/>
          <a:ln w="25400" cap="flat" cmpd="sng">
            <a:solidFill>
              <a:srgbClr val="FF0000">
                <a:alpha val="100000"/>
              </a:srgbClr>
            </a:solidFill>
            <a:prstDash val="solid"/>
            <a:bevel/>
            <a:headEnd type="none" w="med" len="med"/>
            <a:tailEnd type="triangle" w="sm" len="lg"/>
          </a:ln>
        </p:spPr>
        <p:txBody>
          <a:bodyPr/>
          <a:p>
            <a:endParaRPr lang="zh-CN" altLang="en-US"/>
          </a:p>
        </p:txBody>
      </p:sp>
      <p:sp>
        <p:nvSpPr>
          <p:cNvPr id="28764" name="Text Box 94"/>
          <p:cNvSpPr txBox="1"/>
          <p:nvPr/>
        </p:nvSpPr>
        <p:spPr>
          <a:xfrm>
            <a:off x="457200" y="5486400"/>
            <a:ext cx="2133600" cy="457200"/>
          </a:xfrm>
          <a:prstGeom prst="rect">
            <a:avLst/>
          </a:prstGeom>
          <a:noFill/>
          <a:ln w="9525">
            <a:noFill/>
          </a:ln>
        </p:spPr>
        <p:txBody>
          <a:bodyPr lIns="90000" tIns="46800" rIns="90000" bIns="46800">
            <a:spAutoFit/>
          </a:bodyPr>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50000"/>
              </a:spcBef>
              <a:buNone/>
            </a:pPr>
            <a:r>
              <a:rPr lang="en-US" altLang="zh-CN" sz="2400" b="1"/>
              <a:t>An empty list :</a:t>
            </a:r>
            <a:endParaRPr lang="en-US" altLang="zh-CN" sz="2400" b="1"/>
          </a:p>
        </p:txBody>
      </p:sp>
      <p:grpSp>
        <p:nvGrpSpPr>
          <p:cNvPr id="28765" name="Group 95"/>
          <p:cNvGrpSpPr/>
          <p:nvPr/>
        </p:nvGrpSpPr>
        <p:grpSpPr>
          <a:xfrm>
            <a:off x="3048000" y="5562600"/>
            <a:ext cx="1981200" cy="457200"/>
            <a:chOff x="0" y="0"/>
            <a:chExt cx="1248" cy="288"/>
          </a:xfrm>
        </p:grpSpPr>
        <p:grpSp>
          <p:nvGrpSpPr>
            <p:cNvPr id="59419" name="Group 96"/>
            <p:cNvGrpSpPr/>
            <p:nvPr/>
          </p:nvGrpSpPr>
          <p:grpSpPr>
            <a:xfrm>
              <a:off x="480" y="0"/>
              <a:ext cx="768" cy="288"/>
              <a:chOff x="0" y="0"/>
              <a:chExt cx="768" cy="288"/>
            </a:xfrm>
          </p:grpSpPr>
          <p:sp>
            <p:nvSpPr>
              <p:cNvPr id="59423" name="Rectangle 97"/>
              <p:cNvSpPr/>
              <p:nvPr/>
            </p:nvSpPr>
            <p:spPr>
              <a:xfrm>
                <a:off x="240" y="0"/>
                <a:ext cx="288" cy="288"/>
              </a:xfrm>
              <a:prstGeom prst="rect">
                <a:avLst/>
              </a:prstGeom>
              <a:solidFill>
                <a:schemeClr val="tx1"/>
              </a:solidFill>
              <a:ln w="25400" cap="flat" cmpd="sng">
                <a:solidFill>
                  <a:schemeClr val="tx1"/>
                </a:solidFill>
                <a:prstDash val="solid"/>
                <a:miter/>
                <a:headEnd type="none" w="med" len="med"/>
                <a:tailEnd type="none" w="med" len="med"/>
              </a:ln>
            </p:spPr>
            <p:txBody>
              <a:bodyPr wrap="none" lIns="90000" tIns="46800" rIns="90000" bIns="46800"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endParaRPr lang="zh-CN" altLang="zh-CN" sz="2400" b="1"/>
              </a:p>
            </p:txBody>
          </p:sp>
          <p:sp>
            <p:nvSpPr>
              <p:cNvPr id="59424" name="Rectangle 98"/>
              <p:cNvSpPr/>
              <p:nvPr/>
            </p:nvSpPr>
            <p:spPr>
              <a:xfrm>
                <a:off x="528" y="0"/>
                <a:ext cx="240" cy="288"/>
              </a:xfrm>
              <a:prstGeom prst="rect">
                <a:avLst/>
              </a:prstGeom>
              <a:noFill/>
              <a:ln w="25400" cap="flat" cmpd="sng">
                <a:solidFill>
                  <a:schemeClr val="tx1"/>
                </a:solidFill>
                <a:prstDash val="solid"/>
                <a:miter/>
                <a:headEnd type="none" w="med" len="med"/>
                <a:tailEnd type="none" w="med" len="med"/>
              </a:ln>
            </p:spPr>
            <p:txBody>
              <a:bodyPr wrap="none" lIns="90000" tIns="46800" rIns="90000" bIns="46800"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400" b="1">
                    <a:sym typeface="Symbol" panose="05050102010706020507" pitchFamily="18" charset="2"/>
                  </a:rPr>
                  <a:t></a:t>
                </a:r>
                <a:endParaRPr lang="en-US" altLang="zh-CN" sz="2400" b="1"/>
              </a:p>
            </p:txBody>
          </p:sp>
          <p:sp>
            <p:nvSpPr>
              <p:cNvPr id="59425" name="Rectangle 99"/>
              <p:cNvSpPr/>
              <p:nvPr/>
            </p:nvSpPr>
            <p:spPr>
              <a:xfrm>
                <a:off x="0" y="0"/>
                <a:ext cx="240" cy="288"/>
              </a:xfrm>
              <a:prstGeom prst="rect">
                <a:avLst/>
              </a:prstGeom>
              <a:noFill/>
              <a:ln w="25400" cap="flat" cmpd="sng">
                <a:solidFill>
                  <a:schemeClr val="tx1"/>
                </a:solidFill>
                <a:prstDash val="solid"/>
                <a:miter/>
                <a:headEnd type="none" w="med" len="med"/>
                <a:tailEnd type="none" w="med" len="med"/>
              </a:ln>
            </p:spPr>
            <p:txBody>
              <a:bodyPr wrap="none" lIns="90000" tIns="46800" rIns="90000" bIns="46800"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400" b="1">
                    <a:sym typeface="Symbol" panose="05050102010706020507" pitchFamily="18" charset="2"/>
                  </a:rPr>
                  <a:t></a:t>
                </a:r>
                <a:endParaRPr lang="en-US" altLang="zh-CN" sz="2400" b="1"/>
              </a:p>
            </p:txBody>
          </p:sp>
        </p:grpSp>
        <p:grpSp>
          <p:nvGrpSpPr>
            <p:cNvPr id="59420" name="Group 100"/>
            <p:cNvGrpSpPr/>
            <p:nvPr/>
          </p:nvGrpSpPr>
          <p:grpSpPr>
            <a:xfrm>
              <a:off x="0" y="0"/>
              <a:ext cx="452" cy="250"/>
              <a:chOff x="0" y="0"/>
              <a:chExt cx="452" cy="250"/>
            </a:xfrm>
          </p:grpSpPr>
          <p:sp>
            <p:nvSpPr>
              <p:cNvPr id="59421" name="Rectangle 101"/>
              <p:cNvSpPr/>
              <p:nvPr/>
            </p:nvSpPr>
            <p:spPr>
              <a:xfrm>
                <a:off x="0" y="0"/>
                <a:ext cx="238" cy="250"/>
              </a:xfrm>
              <a:prstGeom prst="rect">
                <a:avLst/>
              </a:prstGeom>
              <a:noFill/>
              <a:ln w="9525">
                <a:noFill/>
              </a:ln>
            </p:spPr>
            <p:txBody>
              <a:bodyPr wrap="none" lIns="90000" tIns="46800" rIns="90000" bIns="46800" anchor="ctr" anchorCtr="0">
                <a:spAutoFit/>
              </a:bodyPr>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000" b="1">
                    <a:solidFill>
                      <a:schemeClr val="hlink"/>
                    </a:solidFill>
                  </a:rPr>
                  <a:t>H</a:t>
                </a:r>
                <a:endParaRPr lang="en-US" altLang="zh-CN" sz="2000" b="1">
                  <a:solidFill>
                    <a:schemeClr val="hlink"/>
                  </a:solidFill>
                </a:endParaRPr>
              </a:p>
            </p:txBody>
          </p:sp>
          <p:sp>
            <p:nvSpPr>
              <p:cNvPr id="59422" name="Line 102"/>
              <p:cNvSpPr/>
              <p:nvPr/>
            </p:nvSpPr>
            <p:spPr>
              <a:xfrm>
                <a:off x="212" y="121"/>
                <a:ext cx="240" cy="0"/>
              </a:xfrm>
              <a:prstGeom prst="line">
                <a:avLst/>
              </a:prstGeom>
              <a:ln w="25400" cap="flat" cmpd="sng">
                <a:solidFill>
                  <a:schemeClr val="hlink"/>
                </a:solidFill>
                <a:prstDash val="solid"/>
                <a:headEnd type="none" w="med" len="med"/>
                <a:tailEnd type="triangle" w="med" len="med"/>
              </a:ln>
            </p:spPr>
          </p:sp>
        </p:gr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 fill="hold" grpId="0" nodeType="afterEffect">
                                  <p:stCondLst>
                                    <p:cond delay="0"/>
                                  </p:stCondLst>
                                  <p:childTnLst>
                                    <p:set>
                                      <p:cBhvr>
                                        <p:cTn id="6" dur="1" fill="hold">
                                          <p:stCondLst>
                                            <p:cond delay="0"/>
                                          </p:stCondLst>
                                        </p:cTn>
                                        <p:tgtEl>
                                          <p:spTgt spid="28675"/>
                                        </p:tgtEl>
                                        <p:attrNameLst>
                                          <p:attrName>style.visibility</p:attrName>
                                        </p:attrNameLst>
                                      </p:cBhvr>
                                      <p:to>
                                        <p:strVal val="visible"/>
                                      </p:to>
                                    </p:set>
                                    <p:anim calcmode="lin" valueType="num">
                                      <p:cBhvr>
                                        <p:cTn id="7" dur="500" fill="hold"/>
                                        <p:tgtEl>
                                          <p:spTgt spid="28675"/>
                                        </p:tgtEl>
                                        <p:attrNameLst>
                                          <p:attrName>ppt_x</p:attrName>
                                        </p:attrNameLst>
                                      </p:cBhvr>
                                      <p:tavLst>
                                        <p:tav tm="0">
                                          <p:val>
                                            <p:strVal val="#ppt_x"/>
                                          </p:val>
                                        </p:tav>
                                        <p:tav tm="100000">
                                          <p:val>
                                            <p:strVal val="#ppt_x"/>
                                          </p:val>
                                        </p:tav>
                                      </p:tavLst>
                                    </p:anim>
                                    <p:anim calcmode="lin" valueType="num">
                                      <p:cBhvr>
                                        <p:cTn id="8" dur="500" fill="hold"/>
                                        <p:tgtEl>
                                          <p:spTgt spid="28675"/>
                                        </p:tgtEl>
                                        <p:attrNameLst>
                                          <p:attrName>ppt_y</p:attrName>
                                        </p:attrNameLst>
                                      </p:cBhvr>
                                      <p:tavLst>
                                        <p:tav tm="0">
                                          <p:val>
                                            <p:strVal val="#ppt_y-#ppt_h/2"/>
                                          </p:val>
                                        </p:tav>
                                        <p:tav tm="100000">
                                          <p:val>
                                            <p:strVal val="#ppt_y"/>
                                          </p:val>
                                        </p:tav>
                                      </p:tavLst>
                                    </p:anim>
                                    <p:anim calcmode="lin" valueType="num">
                                      <p:cBhvr>
                                        <p:cTn id="9" dur="500" fill="hold"/>
                                        <p:tgtEl>
                                          <p:spTgt spid="28675"/>
                                        </p:tgtEl>
                                        <p:attrNameLst>
                                          <p:attrName>ppt_w</p:attrName>
                                        </p:attrNameLst>
                                      </p:cBhvr>
                                      <p:tavLst>
                                        <p:tav tm="0">
                                          <p:val>
                                            <p:strVal val="#ppt_w"/>
                                          </p:val>
                                        </p:tav>
                                        <p:tav tm="100000">
                                          <p:val>
                                            <p:strVal val="#ppt_w"/>
                                          </p:val>
                                        </p:tav>
                                      </p:tavLst>
                                    </p:anim>
                                    <p:anim calcmode="lin" valueType="num">
                                      <p:cBhvr>
                                        <p:cTn id="10" dur="500" fill="hold"/>
                                        <p:tgtEl>
                                          <p:spTgt spid="28675"/>
                                        </p:tgtEl>
                                        <p:attrNameLst>
                                          <p:attrName>ppt_h</p:attrName>
                                        </p:attrNameLst>
                                      </p:cBhvr>
                                      <p:tavLst>
                                        <p:tav tm="0">
                                          <p:val>
                                            <p:fltVal val="0.000000"/>
                                          </p:val>
                                        </p:tav>
                                        <p:tav tm="100000">
                                          <p:val>
                                            <p:strVal val="#ppt_h"/>
                                          </p:val>
                                        </p:tav>
                                      </p:tavLst>
                                    </p:anim>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28676"/>
                                        </p:tgtEl>
                                        <p:attrNameLst>
                                          <p:attrName>style.visibility</p:attrName>
                                        </p:attrNameLst>
                                      </p:cBhvr>
                                      <p:to>
                                        <p:strVal val="visible"/>
                                      </p:to>
                                    </p:set>
                                    <p:animEffect transition="in" filter="dissolve">
                                      <p:cBhvr>
                                        <p:cTn id="15" dur="500"/>
                                        <p:tgtEl>
                                          <p:spTgt spid="28676"/>
                                        </p:tgtEl>
                                      </p:cBhvr>
                                    </p:animEffect>
                                  </p:childTnLst>
                                </p:cTn>
                              </p:par>
                            </p:childTnLst>
                          </p:cTn>
                        </p:par>
                        <p:par>
                          <p:cTn id="16" fill="hold">
                            <p:stCondLst>
                              <p:cond delay="500"/>
                            </p:stCondLst>
                            <p:childTnLst>
                              <p:par>
                                <p:cTn id="17" presetID="22" presetClass="entr" presetSubtype="4" fill="hold" grpId="0" nodeType="afterEffect">
                                  <p:stCondLst>
                                    <p:cond delay="0"/>
                                  </p:stCondLst>
                                  <p:childTnLst>
                                    <p:set>
                                      <p:cBhvr>
                                        <p:cTn id="18" dur="1" fill="hold">
                                          <p:stCondLst>
                                            <p:cond delay="0"/>
                                          </p:stCondLst>
                                        </p:cTn>
                                        <p:tgtEl>
                                          <p:spTgt spid="28718"/>
                                        </p:tgtEl>
                                        <p:attrNameLst>
                                          <p:attrName>style.visibility</p:attrName>
                                        </p:attrNameLst>
                                      </p:cBhvr>
                                      <p:to>
                                        <p:strVal val="visible"/>
                                      </p:to>
                                    </p:set>
                                    <p:animEffect transition="in" filter="wipe(down)">
                                      <p:cBhvr>
                                        <p:cTn id="19" dur="500"/>
                                        <p:tgtEl>
                                          <p:spTgt spid="28718"/>
                                        </p:tgtEl>
                                      </p:cBhvr>
                                    </p:animEffect>
                                  </p:childTnLst>
                                  <p:subTnLst>
                                    <p:set>
                                      <p:cBhvr override="childStyle">
                                        <p:cTn dur="1" fill="hold" display="0" masterRel="nextClick" afterEffect="1"/>
                                        <p:tgtEl>
                                          <p:spTgt spid="28718"/>
                                        </p:tgtEl>
                                        <p:attrNameLst>
                                          <p:attrName>style.visibility</p:attrName>
                                        </p:attrNameLst>
                                      </p:cBhvr>
                                      <p:to>
                                        <p:strVal val="hidden"/>
                                      </p:to>
                                    </p:set>
                                    <p:audio>
                                      <p:cMediaNode>
                                        <p:cTn display="0" masterRel="sameClick">
                                          <p:stCondLst>
                                            <p:cond evt="begin" delay="0">
                                              <p:tn val="17"/>
                                            </p:cond>
                                          </p:stCondLst>
                                          <p:endCondLst>
                                            <p:cond evt="onStopAudio" delay="0">
                                              <p:tgtEl>
                                                <p:sldTgt/>
                                              </p:tgtEl>
                                            </p:cond>
                                          </p:endCondLst>
                                        </p:cTn>
                                        <p:tgtEl>
                                          <p:sndTgt r:embed="rId4" name="WHOOSH.WAV"/>
                                        </p:tgtEl>
                                      </p:cMediaNode>
                                    </p:audio>
                                  </p:subTnLst>
                                </p:cTn>
                              </p:par>
                            </p:childTnLst>
                          </p:cTn>
                        </p:par>
                      </p:childTnLst>
                    </p:cTn>
                  </p:par>
                  <p:par>
                    <p:cTn id="20" fill="hold">
                      <p:stCondLst>
                        <p:cond delay="indefinite"/>
                      </p:stCondLst>
                      <p:childTnLst>
                        <p:par>
                          <p:cTn id="21" fill="hold">
                            <p:stCondLst>
                              <p:cond delay="0"/>
                            </p:stCondLst>
                            <p:childTnLst>
                              <p:par>
                                <p:cTn id="22" presetID="18" presetClass="entr" presetSubtype="9" fill="hold" grpId="0" nodeType="clickEffect">
                                  <p:stCondLst>
                                    <p:cond delay="0"/>
                                  </p:stCondLst>
                                  <p:childTnLst>
                                    <p:set>
                                      <p:cBhvr>
                                        <p:cTn id="23" dur="1" fill="hold">
                                          <p:stCondLst>
                                            <p:cond delay="0"/>
                                          </p:stCondLst>
                                        </p:cTn>
                                        <p:tgtEl>
                                          <p:spTgt spid="28719"/>
                                        </p:tgtEl>
                                        <p:attrNameLst>
                                          <p:attrName>style.visibility</p:attrName>
                                        </p:attrNameLst>
                                      </p:cBhvr>
                                      <p:to>
                                        <p:strVal val="visible"/>
                                      </p:to>
                                    </p:set>
                                    <p:animEffect transition="in" filter="strips(upLeft)">
                                      <p:cBhvr>
                                        <p:cTn id="24" dur="500"/>
                                        <p:tgtEl>
                                          <p:spTgt spid="28719"/>
                                        </p:tgtEl>
                                      </p:cBhvr>
                                    </p:animEffect>
                                  </p:childTnLst>
                                  <p:subTnLst>
                                    <p:set>
                                      <p:cBhvr override="childStyle">
                                        <p:cTn dur="1" fill="hold" display="0" masterRel="nextClick" afterEffect="1"/>
                                        <p:tgtEl>
                                          <p:spTgt spid="28719"/>
                                        </p:tgtEl>
                                        <p:attrNameLst>
                                          <p:attrName>style.visibility</p:attrName>
                                        </p:attrNameLst>
                                      </p:cBhvr>
                                      <p:to>
                                        <p:strVal val="hidden"/>
                                      </p:to>
                                    </p:set>
                                    <p:audio>
                                      <p:cMediaNode>
                                        <p:cTn display="0" masterRel="sameClick">
                                          <p:stCondLst>
                                            <p:cond evt="begin" delay="0">
                                              <p:tn val="22"/>
                                            </p:cond>
                                          </p:stCondLst>
                                          <p:endCondLst>
                                            <p:cond evt="onStopAudio" delay="0">
                                              <p:tgtEl>
                                                <p:sldTgt/>
                                              </p:tgtEl>
                                            </p:cond>
                                          </p:endCondLst>
                                        </p:cTn>
                                        <p:tgtEl>
                                          <p:sndTgt r:embed="rId4" name="WHOOSH.WAV"/>
                                        </p:tgtEl>
                                      </p:cMediaNode>
                                    </p:audio>
                                  </p:sub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28720"/>
                                        </p:tgtEl>
                                        <p:attrNameLst>
                                          <p:attrName>style.visibility</p:attrName>
                                        </p:attrNameLst>
                                      </p:cBhvr>
                                      <p:to>
                                        <p:strVal val="visible"/>
                                      </p:to>
                                    </p:set>
                                    <p:animEffect transition="in" filter="wipe(down)">
                                      <p:cBhvr>
                                        <p:cTn id="29" dur="500"/>
                                        <p:tgtEl>
                                          <p:spTgt spid="28720"/>
                                        </p:tgtEl>
                                      </p:cBhvr>
                                    </p:animEffect>
                                  </p:childTnLst>
                                  <p:subTnLst>
                                    <p:set>
                                      <p:cBhvr override="childStyle">
                                        <p:cTn dur="1" fill="hold" display="0" masterRel="nextClick" afterEffect="1"/>
                                        <p:tgtEl>
                                          <p:spTgt spid="28720"/>
                                        </p:tgtEl>
                                        <p:attrNameLst>
                                          <p:attrName>style.visibility</p:attrName>
                                        </p:attrNameLst>
                                      </p:cBhvr>
                                      <p:to>
                                        <p:strVal val="hidden"/>
                                      </p:to>
                                    </p:set>
                                    <p:audio>
                                      <p:cMediaNode>
                                        <p:cTn display="0" masterRel="sameClick">
                                          <p:stCondLst>
                                            <p:cond evt="begin" delay="0">
                                              <p:tn val="27"/>
                                            </p:cond>
                                          </p:stCondLst>
                                          <p:endCondLst>
                                            <p:cond evt="onStopAudio" delay="0">
                                              <p:tgtEl>
                                                <p:sldTgt/>
                                              </p:tgtEl>
                                            </p:cond>
                                          </p:endCondLst>
                                        </p:cTn>
                                        <p:tgtEl>
                                          <p:sndTgt r:embed="rId4" name="WHOOSH.WAV"/>
                                        </p:tgtEl>
                                      </p:cMediaNode>
                                    </p:audio>
                                  </p:subTnLst>
                                </p:cTn>
                              </p:par>
                            </p:childTnLst>
                          </p:cTn>
                        </p:par>
                      </p:childTnLst>
                    </p:cTn>
                  </p:par>
                  <p:par>
                    <p:cTn id="30" fill="hold">
                      <p:stCondLst>
                        <p:cond delay="indefinite"/>
                      </p:stCondLst>
                      <p:childTnLst>
                        <p:par>
                          <p:cTn id="31" fill="hold">
                            <p:stCondLst>
                              <p:cond delay="0"/>
                            </p:stCondLst>
                            <p:childTnLst>
                              <p:par>
                                <p:cTn id="32" presetID="18" presetClass="entr" presetSubtype="9" fill="hold" grpId="0" nodeType="clickEffect">
                                  <p:stCondLst>
                                    <p:cond delay="0"/>
                                  </p:stCondLst>
                                  <p:childTnLst>
                                    <p:set>
                                      <p:cBhvr>
                                        <p:cTn id="33" dur="1" fill="hold">
                                          <p:stCondLst>
                                            <p:cond delay="0"/>
                                          </p:stCondLst>
                                        </p:cTn>
                                        <p:tgtEl>
                                          <p:spTgt spid="28721"/>
                                        </p:tgtEl>
                                        <p:attrNameLst>
                                          <p:attrName>style.visibility</p:attrName>
                                        </p:attrNameLst>
                                      </p:cBhvr>
                                      <p:to>
                                        <p:strVal val="visible"/>
                                      </p:to>
                                    </p:set>
                                    <p:animEffect transition="in" filter="strips(upLeft)">
                                      <p:cBhvr>
                                        <p:cTn id="34" dur="500"/>
                                        <p:tgtEl>
                                          <p:spTgt spid="28721"/>
                                        </p:tgtEl>
                                      </p:cBhvr>
                                    </p:animEffect>
                                  </p:childTnLst>
                                  <p:subTnLst>
                                    <p:set>
                                      <p:cBhvr override="childStyle">
                                        <p:cTn dur="1" fill="hold" display="0" masterRel="nextClick" afterEffect="1"/>
                                        <p:tgtEl>
                                          <p:spTgt spid="28721"/>
                                        </p:tgtEl>
                                        <p:attrNameLst>
                                          <p:attrName>style.visibility</p:attrName>
                                        </p:attrNameLst>
                                      </p:cBhvr>
                                      <p:to>
                                        <p:strVal val="hidden"/>
                                      </p:to>
                                    </p:set>
                                    <p:audio>
                                      <p:cMediaNode>
                                        <p:cTn display="0" masterRel="sameClick">
                                          <p:stCondLst>
                                            <p:cond evt="begin" delay="0">
                                              <p:tn val="32"/>
                                            </p:cond>
                                          </p:stCondLst>
                                          <p:endCondLst>
                                            <p:cond evt="onStopAudio" delay="0">
                                              <p:tgtEl>
                                                <p:sldTgt/>
                                              </p:tgtEl>
                                            </p:cond>
                                          </p:endCondLst>
                                        </p:cTn>
                                        <p:tgtEl>
                                          <p:sndTgt r:embed="rId4" name="WHOOSH.WAV"/>
                                        </p:tgtEl>
                                      </p:cMediaNode>
                                    </p:audio>
                                  </p:subTnLst>
                                </p:cTn>
                              </p:par>
                            </p:childTnLst>
                          </p:cTn>
                        </p:par>
                      </p:childTnLst>
                    </p:cTn>
                  </p:par>
                  <p:par>
                    <p:cTn id="35" fill="hold">
                      <p:stCondLst>
                        <p:cond delay="indefinite"/>
                      </p:stCondLst>
                      <p:childTnLst>
                        <p:par>
                          <p:cTn id="36" fill="hold">
                            <p:stCondLst>
                              <p:cond delay="0"/>
                            </p:stCondLst>
                            <p:childTnLst>
                              <p:par>
                                <p:cTn id="37" presetID="22" presetClass="entr" presetSubtype="4" fill="hold" grpId="0" nodeType="clickEffect">
                                  <p:stCondLst>
                                    <p:cond delay="0"/>
                                  </p:stCondLst>
                                  <p:childTnLst>
                                    <p:set>
                                      <p:cBhvr>
                                        <p:cTn id="38" dur="1" fill="hold">
                                          <p:stCondLst>
                                            <p:cond delay="0"/>
                                          </p:stCondLst>
                                        </p:cTn>
                                        <p:tgtEl>
                                          <p:spTgt spid="28722"/>
                                        </p:tgtEl>
                                        <p:attrNameLst>
                                          <p:attrName>style.visibility</p:attrName>
                                        </p:attrNameLst>
                                      </p:cBhvr>
                                      <p:to>
                                        <p:strVal val="visible"/>
                                      </p:to>
                                    </p:set>
                                    <p:animEffect transition="in" filter="wipe(down)">
                                      <p:cBhvr>
                                        <p:cTn id="39" dur="500"/>
                                        <p:tgtEl>
                                          <p:spTgt spid="28722"/>
                                        </p:tgtEl>
                                      </p:cBhvr>
                                    </p:animEffect>
                                  </p:childTnLst>
                                  <p:subTnLst>
                                    <p:set>
                                      <p:cBhvr override="childStyle">
                                        <p:cTn dur="1" fill="hold" display="0" masterRel="nextClick" afterEffect="1"/>
                                        <p:tgtEl>
                                          <p:spTgt spid="28722"/>
                                        </p:tgtEl>
                                        <p:attrNameLst>
                                          <p:attrName>style.visibility</p:attrName>
                                        </p:attrNameLst>
                                      </p:cBhvr>
                                      <p:to>
                                        <p:strVal val="hidden"/>
                                      </p:to>
                                    </p:set>
                                    <p:audio>
                                      <p:cMediaNode>
                                        <p:cTn display="0" masterRel="sameClick">
                                          <p:stCondLst>
                                            <p:cond evt="begin" delay="0">
                                              <p:tn val="37"/>
                                            </p:cond>
                                          </p:stCondLst>
                                          <p:endCondLst>
                                            <p:cond evt="onStopAudio" delay="0">
                                              <p:tgtEl>
                                                <p:sldTgt/>
                                              </p:tgtEl>
                                            </p:cond>
                                          </p:endCondLst>
                                        </p:cTn>
                                        <p:tgtEl>
                                          <p:sndTgt r:embed="rId4" name="WHOOSH.WAV"/>
                                        </p:tgtEl>
                                      </p:cMediaNode>
                                    </p:audio>
                                  </p:subTnLst>
                                </p:cTn>
                              </p:par>
                            </p:childTnLst>
                          </p:cTn>
                        </p:par>
                      </p:childTnLst>
                    </p:cTn>
                  </p:par>
                  <p:par>
                    <p:cTn id="40" fill="hold">
                      <p:stCondLst>
                        <p:cond delay="indefinite"/>
                      </p:stCondLst>
                      <p:childTnLst>
                        <p:par>
                          <p:cTn id="41" fill="hold">
                            <p:stCondLst>
                              <p:cond delay="0"/>
                            </p:stCondLst>
                            <p:childTnLst>
                              <p:par>
                                <p:cTn id="42" presetID="18" presetClass="entr" presetSubtype="9" fill="hold" grpId="0" nodeType="clickEffect">
                                  <p:stCondLst>
                                    <p:cond delay="0"/>
                                  </p:stCondLst>
                                  <p:childTnLst>
                                    <p:set>
                                      <p:cBhvr>
                                        <p:cTn id="43" dur="1" fill="hold">
                                          <p:stCondLst>
                                            <p:cond delay="0"/>
                                          </p:stCondLst>
                                        </p:cTn>
                                        <p:tgtEl>
                                          <p:spTgt spid="28723"/>
                                        </p:tgtEl>
                                        <p:attrNameLst>
                                          <p:attrName>style.visibility</p:attrName>
                                        </p:attrNameLst>
                                      </p:cBhvr>
                                      <p:to>
                                        <p:strVal val="visible"/>
                                      </p:to>
                                    </p:set>
                                    <p:animEffect transition="in" filter="strips(upLeft)">
                                      <p:cBhvr>
                                        <p:cTn id="44" dur="500"/>
                                        <p:tgtEl>
                                          <p:spTgt spid="28723"/>
                                        </p:tgtEl>
                                      </p:cBhvr>
                                    </p:animEffect>
                                  </p:childTnLst>
                                  <p:subTnLst>
                                    <p:set>
                                      <p:cBhvr override="childStyle">
                                        <p:cTn dur="1" fill="hold" display="0" masterRel="nextClick" afterEffect="1"/>
                                        <p:tgtEl>
                                          <p:spTgt spid="28723"/>
                                        </p:tgtEl>
                                        <p:attrNameLst>
                                          <p:attrName>style.visibility</p:attrName>
                                        </p:attrNameLst>
                                      </p:cBhvr>
                                      <p:to>
                                        <p:strVal val="hidden"/>
                                      </p:to>
                                    </p:set>
                                    <p:audio>
                                      <p:cMediaNode>
                                        <p:cTn display="0" masterRel="sameClick">
                                          <p:stCondLst>
                                            <p:cond evt="begin" delay="0">
                                              <p:tn val="42"/>
                                            </p:cond>
                                          </p:stCondLst>
                                          <p:endCondLst>
                                            <p:cond evt="onStopAudio" delay="0">
                                              <p:tgtEl>
                                                <p:sldTgt/>
                                              </p:tgtEl>
                                            </p:cond>
                                          </p:endCondLst>
                                        </p:cTn>
                                        <p:tgtEl>
                                          <p:sndTgt r:embed="rId4" name="WHOOSH.WAV"/>
                                        </p:tgtEl>
                                      </p:cMediaNode>
                                    </p:audio>
                                  </p:subTnLst>
                                </p:cTn>
                              </p:par>
                            </p:childTnLst>
                          </p:cTn>
                        </p:par>
                      </p:childTnLst>
                    </p:cTn>
                  </p:par>
                  <p:par>
                    <p:cTn id="45" fill="hold">
                      <p:stCondLst>
                        <p:cond delay="indefinite"/>
                      </p:stCondLst>
                      <p:childTnLst>
                        <p:par>
                          <p:cTn id="46" fill="hold">
                            <p:stCondLst>
                              <p:cond delay="0"/>
                            </p:stCondLst>
                            <p:childTnLst>
                              <p:par>
                                <p:cTn id="47" presetID="9" presetClass="entr" presetSubtype="0" fill="hold" grpId="0" nodeType="clickEffect">
                                  <p:stCondLst>
                                    <p:cond delay="0"/>
                                  </p:stCondLst>
                                  <p:childTnLst>
                                    <p:set>
                                      <p:cBhvr>
                                        <p:cTn id="48" dur="1" fill="hold">
                                          <p:stCondLst>
                                            <p:cond delay="0"/>
                                          </p:stCondLst>
                                        </p:cTn>
                                        <p:tgtEl>
                                          <p:spTgt spid="28724"/>
                                        </p:tgtEl>
                                        <p:attrNameLst>
                                          <p:attrName>style.visibility</p:attrName>
                                        </p:attrNameLst>
                                      </p:cBhvr>
                                      <p:to>
                                        <p:strVal val="visible"/>
                                      </p:to>
                                    </p:set>
                                    <p:animEffect transition="in" filter="dissolve">
                                      <p:cBhvr>
                                        <p:cTn id="49" dur="500"/>
                                        <p:tgtEl>
                                          <p:spTgt spid="28724"/>
                                        </p:tgtEl>
                                      </p:cBhvr>
                                    </p:animEffect>
                                  </p:childTnLst>
                                </p:cTn>
                              </p:par>
                            </p:childTnLst>
                          </p:cTn>
                        </p:par>
                      </p:childTnLst>
                    </p:cTn>
                  </p:par>
                  <p:par>
                    <p:cTn id="50" fill="hold">
                      <p:stCondLst>
                        <p:cond delay="indefinite"/>
                      </p:stCondLst>
                      <p:childTnLst>
                        <p:par>
                          <p:cTn id="51" fill="hold">
                            <p:stCondLst>
                              <p:cond delay="0"/>
                            </p:stCondLst>
                            <p:childTnLst>
                              <p:par>
                                <p:cTn id="52" presetID="18" presetClass="entr" presetSubtype="6" fill="hold" grpId="0" nodeType="clickEffect">
                                  <p:stCondLst>
                                    <p:cond delay="0"/>
                                  </p:stCondLst>
                                  <p:childTnLst>
                                    <p:set>
                                      <p:cBhvr>
                                        <p:cTn id="53" dur="1" fill="hold">
                                          <p:stCondLst>
                                            <p:cond delay="0"/>
                                          </p:stCondLst>
                                        </p:cTn>
                                        <p:tgtEl>
                                          <p:spTgt spid="28725"/>
                                        </p:tgtEl>
                                        <p:attrNameLst>
                                          <p:attrName>style.visibility</p:attrName>
                                        </p:attrNameLst>
                                      </p:cBhvr>
                                      <p:to>
                                        <p:strVal val="visible"/>
                                      </p:to>
                                    </p:set>
                                    <p:animEffect transition="in" filter="strips(downRight)">
                                      <p:cBhvr>
                                        <p:cTn id="54" dur="500"/>
                                        <p:tgtEl>
                                          <p:spTgt spid="28725"/>
                                        </p:tgtEl>
                                      </p:cBhvr>
                                    </p:animEffect>
                                  </p:childTnLst>
                                </p:cTn>
                              </p:par>
                            </p:childTnLst>
                          </p:cTn>
                        </p:par>
                        <p:par>
                          <p:cTn id="55" fill="hold">
                            <p:stCondLst>
                              <p:cond delay="500"/>
                            </p:stCondLst>
                            <p:childTnLst>
                              <p:par>
                                <p:cTn id="56" presetID="4" presetClass="entr" presetSubtype="32" fill="hold" nodeType="afterEffect">
                                  <p:stCondLst>
                                    <p:cond delay="0"/>
                                  </p:stCondLst>
                                  <p:childTnLst>
                                    <p:set>
                                      <p:cBhvr>
                                        <p:cTn id="57" dur="1" fill="hold">
                                          <p:stCondLst>
                                            <p:cond delay="0"/>
                                          </p:stCondLst>
                                        </p:cTn>
                                        <p:tgtEl>
                                          <p:spTgt spid="28726"/>
                                        </p:tgtEl>
                                        <p:attrNameLst>
                                          <p:attrName>style.visibility</p:attrName>
                                        </p:attrNameLst>
                                      </p:cBhvr>
                                      <p:to>
                                        <p:strVal val="visible"/>
                                      </p:to>
                                    </p:set>
                                    <p:animEffect transition="in" filter="box(out)">
                                      <p:cBhvr>
                                        <p:cTn id="58" dur="500"/>
                                        <p:tgtEl>
                                          <p:spTgt spid="28726"/>
                                        </p:tgtEl>
                                      </p:cBhvr>
                                    </p:animEffect>
                                  </p:childTnLst>
                                  <p:subTnLst>
                                    <p:audio>
                                      <p:cMediaNode>
                                        <p:cTn display="0" masterRel="sameClick">
                                          <p:stCondLst>
                                            <p:cond evt="begin" delay="0">
                                              <p:tn val="56"/>
                                            </p:cond>
                                          </p:stCondLst>
                                          <p:endCondLst>
                                            <p:cond evt="onStopAudio" delay="0">
                                              <p:tgtEl>
                                                <p:sldTgt/>
                                              </p:tgtEl>
                                            </p:cond>
                                          </p:endCondLst>
                                        </p:cTn>
                                        <p:tgtEl>
                                          <p:sndTgt r:embed="rId5" name="CAMERA.WAV"/>
                                        </p:tgtEl>
                                      </p:cMediaNode>
                                    </p:audio>
                                  </p:subTnLst>
                                </p:cTn>
                              </p:par>
                            </p:childTnLst>
                          </p:cTn>
                        </p:par>
                      </p:childTnLst>
                    </p:cTn>
                  </p:par>
                  <p:par>
                    <p:cTn id="59" fill="hold">
                      <p:stCondLst>
                        <p:cond delay="indefinite"/>
                      </p:stCondLst>
                      <p:childTnLst>
                        <p:par>
                          <p:cTn id="60" fill="hold">
                            <p:stCondLst>
                              <p:cond delay="0"/>
                            </p:stCondLst>
                            <p:childTnLst>
                              <p:par>
                                <p:cTn id="61" presetID="22" presetClass="entr" presetSubtype="8" fill="hold" grpId="0" nodeType="clickEffect">
                                  <p:stCondLst>
                                    <p:cond delay="0"/>
                                  </p:stCondLst>
                                  <p:childTnLst>
                                    <p:set>
                                      <p:cBhvr>
                                        <p:cTn id="62" dur="1" fill="hold">
                                          <p:stCondLst>
                                            <p:cond delay="0"/>
                                          </p:stCondLst>
                                        </p:cTn>
                                        <p:tgtEl>
                                          <p:spTgt spid="28734"/>
                                        </p:tgtEl>
                                        <p:attrNameLst>
                                          <p:attrName>style.visibility</p:attrName>
                                        </p:attrNameLst>
                                      </p:cBhvr>
                                      <p:to>
                                        <p:strVal val="visible"/>
                                      </p:to>
                                    </p:set>
                                    <p:animEffect transition="in" filter="wipe(left)">
                                      <p:cBhvr>
                                        <p:cTn id="63" dur="500"/>
                                        <p:tgtEl>
                                          <p:spTgt spid="28734"/>
                                        </p:tgtEl>
                                      </p:cBhvr>
                                    </p:animEffect>
                                  </p:childTnLst>
                                  <p:subTnLst>
                                    <p:audio>
                                      <p:cMediaNode>
                                        <p:cTn display="0" masterRel="sameClick">
                                          <p:stCondLst>
                                            <p:cond evt="begin" delay="0">
                                              <p:tn val="61"/>
                                            </p:cond>
                                          </p:stCondLst>
                                          <p:endCondLst>
                                            <p:cond evt="onStopAudio" delay="0">
                                              <p:tgtEl>
                                                <p:sldTgt/>
                                              </p:tgtEl>
                                            </p:cond>
                                          </p:endCondLst>
                                        </p:cTn>
                                        <p:tgtEl>
                                          <p:sndTgt r:embed="rId6" name="TYPE.WAV"/>
                                        </p:tgtEl>
                                      </p:cMediaNode>
                                    </p:audio>
                                  </p:subTnLst>
                                </p:cTn>
                              </p:par>
                            </p:childTnLst>
                          </p:cTn>
                        </p:par>
                      </p:childTnLst>
                    </p:cTn>
                  </p:par>
                  <p:par>
                    <p:cTn id="64" fill="hold">
                      <p:stCondLst>
                        <p:cond delay="indefinite"/>
                      </p:stCondLst>
                      <p:childTnLst>
                        <p:par>
                          <p:cTn id="65" fill="hold">
                            <p:stCondLst>
                              <p:cond delay="0"/>
                            </p:stCondLst>
                            <p:childTnLst>
                              <p:par>
                                <p:cTn id="66" presetID="22" presetClass="entr" presetSubtype="8" fill="hold" grpId="0" nodeType="clickEffect">
                                  <p:stCondLst>
                                    <p:cond delay="0"/>
                                  </p:stCondLst>
                                  <p:childTnLst>
                                    <p:set>
                                      <p:cBhvr>
                                        <p:cTn id="67" dur="1" fill="hold">
                                          <p:stCondLst>
                                            <p:cond delay="0"/>
                                          </p:stCondLst>
                                        </p:cTn>
                                        <p:tgtEl>
                                          <p:spTgt spid="28735"/>
                                        </p:tgtEl>
                                        <p:attrNameLst>
                                          <p:attrName>style.visibility</p:attrName>
                                        </p:attrNameLst>
                                      </p:cBhvr>
                                      <p:to>
                                        <p:strVal val="visible"/>
                                      </p:to>
                                    </p:set>
                                    <p:animEffect transition="in" filter="wipe(left)">
                                      <p:cBhvr>
                                        <p:cTn id="68" dur="500"/>
                                        <p:tgtEl>
                                          <p:spTgt spid="28735"/>
                                        </p:tgtEl>
                                      </p:cBhvr>
                                    </p:animEffect>
                                  </p:childTnLst>
                                  <p:subTnLst>
                                    <p:audio>
                                      <p:cMediaNode>
                                        <p:cTn display="0" masterRel="sameClick">
                                          <p:stCondLst>
                                            <p:cond evt="begin" delay="0">
                                              <p:tn val="66"/>
                                            </p:cond>
                                          </p:stCondLst>
                                          <p:endCondLst>
                                            <p:cond evt="onStopAudio" delay="0">
                                              <p:tgtEl>
                                                <p:sldTgt/>
                                              </p:tgtEl>
                                            </p:cond>
                                          </p:endCondLst>
                                        </p:cTn>
                                        <p:tgtEl>
                                          <p:sndTgt r:embed="rId6" name="TYPE.WAV"/>
                                        </p:tgtEl>
                                      </p:cMediaNode>
                                    </p:audio>
                                  </p:subTnLst>
                                </p:cTn>
                              </p:par>
                            </p:childTnLst>
                          </p:cTn>
                        </p:par>
                        <p:par>
                          <p:cTn id="69" fill="hold">
                            <p:stCondLst>
                              <p:cond delay="500"/>
                            </p:stCondLst>
                            <p:childTnLst>
                              <p:par>
                                <p:cTn id="70" presetID="22" presetClass="entr" presetSubtype="8" fill="hold" nodeType="afterEffect">
                                  <p:stCondLst>
                                    <p:cond delay="0"/>
                                  </p:stCondLst>
                                  <p:childTnLst>
                                    <p:set>
                                      <p:cBhvr>
                                        <p:cTn id="71" dur="1" fill="hold">
                                          <p:stCondLst>
                                            <p:cond delay="0"/>
                                          </p:stCondLst>
                                        </p:cTn>
                                        <p:tgtEl>
                                          <p:spTgt spid="28736"/>
                                        </p:tgtEl>
                                        <p:attrNameLst>
                                          <p:attrName>style.visibility</p:attrName>
                                        </p:attrNameLst>
                                      </p:cBhvr>
                                      <p:to>
                                        <p:strVal val="visible"/>
                                      </p:to>
                                    </p:set>
                                    <p:animEffect transition="in" filter="wipe(left)">
                                      <p:cBhvr>
                                        <p:cTn id="72" dur="500"/>
                                        <p:tgtEl>
                                          <p:spTgt spid="28736"/>
                                        </p:tgtEl>
                                      </p:cBhvr>
                                    </p:animEffect>
                                  </p:childTnLst>
                                  <p:subTnLst>
                                    <p:audio>
                                      <p:cMediaNode>
                                        <p:cTn display="0" masterRel="sameClick">
                                          <p:stCondLst>
                                            <p:cond evt="begin" delay="0">
                                              <p:tn val="70"/>
                                            </p:cond>
                                          </p:stCondLst>
                                          <p:endCondLst>
                                            <p:cond evt="onStopAudio" delay="0">
                                              <p:tgtEl>
                                                <p:sldTgt/>
                                              </p:tgtEl>
                                            </p:cond>
                                          </p:endCondLst>
                                        </p:cTn>
                                        <p:tgtEl>
                                          <p:sndTgt r:embed="rId5" name="CAMERA.WAV"/>
                                        </p:tgtEl>
                                      </p:cMediaNode>
                                    </p:audio>
                                  </p:subTnLst>
                                </p:cTn>
                              </p:par>
                            </p:childTnLst>
                          </p:cTn>
                        </p:par>
                      </p:childTnLst>
                    </p:cTn>
                  </p:par>
                  <p:par>
                    <p:cTn id="73" fill="hold">
                      <p:stCondLst>
                        <p:cond delay="indefinite"/>
                      </p:stCondLst>
                      <p:childTnLst>
                        <p:par>
                          <p:cTn id="74" fill="hold">
                            <p:stCondLst>
                              <p:cond delay="0"/>
                            </p:stCondLst>
                            <p:childTnLst>
                              <p:par>
                                <p:cTn id="75" presetID="22" presetClass="entr" presetSubtype="8" fill="hold" nodeType="clickEffect">
                                  <p:stCondLst>
                                    <p:cond delay="0"/>
                                  </p:stCondLst>
                                  <p:childTnLst>
                                    <p:set>
                                      <p:cBhvr>
                                        <p:cTn id="76" dur="1" fill="hold">
                                          <p:stCondLst>
                                            <p:cond delay="0"/>
                                          </p:stCondLst>
                                        </p:cTn>
                                        <p:tgtEl>
                                          <p:spTgt spid="28753"/>
                                        </p:tgtEl>
                                        <p:attrNameLst>
                                          <p:attrName>style.visibility</p:attrName>
                                        </p:attrNameLst>
                                      </p:cBhvr>
                                      <p:to>
                                        <p:strVal val="visible"/>
                                      </p:to>
                                    </p:set>
                                    <p:animEffect transition="in" filter="wipe(left)">
                                      <p:cBhvr>
                                        <p:cTn id="77" dur="500"/>
                                        <p:tgtEl>
                                          <p:spTgt spid="28753"/>
                                        </p:tgtEl>
                                      </p:cBhvr>
                                    </p:animEffect>
                                  </p:childTnLst>
                                  <p:subTnLst>
                                    <p:audio>
                                      <p:cMediaNode>
                                        <p:cTn display="0" masterRel="sameClick">
                                          <p:stCondLst>
                                            <p:cond evt="begin" delay="0">
                                              <p:tn val="75"/>
                                            </p:cond>
                                          </p:stCondLst>
                                          <p:endCondLst>
                                            <p:cond evt="onStopAudio" delay="0">
                                              <p:tgtEl>
                                                <p:sldTgt/>
                                              </p:tgtEl>
                                            </p:cond>
                                          </p:endCondLst>
                                        </p:cTn>
                                        <p:tgtEl>
                                          <p:sndTgt r:embed="rId6" name="TYPE.WAV"/>
                                        </p:tgtEl>
                                      </p:cMediaNode>
                                    </p:audio>
                                  </p:subTnLst>
                                </p:cTn>
                              </p:par>
                            </p:childTnLst>
                          </p:cTn>
                        </p:par>
                      </p:childTnLst>
                    </p:cTn>
                  </p:par>
                  <p:par>
                    <p:cTn id="78" fill="hold">
                      <p:stCondLst>
                        <p:cond delay="indefinite"/>
                      </p:stCondLst>
                      <p:childTnLst>
                        <p:par>
                          <p:cTn id="79" fill="hold">
                            <p:stCondLst>
                              <p:cond delay="0"/>
                            </p:stCondLst>
                            <p:childTnLst>
                              <p:par>
                                <p:cTn id="80" presetID="22" presetClass="entr" presetSubtype="8" fill="hold" nodeType="clickEffect">
                                  <p:stCondLst>
                                    <p:cond delay="0"/>
                                  </p:stCondLst>
                                  <p:childTnLst>
                                    <p:set>
                                      <p:cBhvr>
                                        <p:cTn id="81" dur="1" fill="hold">
                                          <p:stCondLst>
                                            <p:cond delay="0"/>
                                          </p:stCondLst>
                                        </p:cTn>
                                        <p:tgtEl>
                                          <p:spTgt spid="28756"/>
                                        </p:tgtEl>
                                        <p:attrNameLst>
                                          <p:attrName>style.visibility</p:attrName>
                                        </p:attrNameLst>
                                      </p:cBhvr>
                                      <p:to>
                                        <p:strVal val="visible"/>
                                      </p:to>
                                    </p:set>
                                    <p:animEffect transition="in" filter="wipe(left)">
                                      <p:cBhvr>
                                        <p:cTn id="82" dur="500"/>
                                        <p:tgtEl>
                                          <p:spTgt spid="28756"/>
                                        </p:tgtEl>
                                      </p:cBhvr>
                                    </p:animEffect>
                                  </p:childTnLst>
                                  <p:subTnLst>
                                    <p:audio>
                                      <p:cMediaNode>
                                        <p:cTn display="0" masterRel="sameClick">
                                          <p:stCondLst>
                                            <p:cond evt="begin" delay="0">
                                              <p:tn val="80"/>
                                            </p:cond>
                                          </p:stCondLst>
                                          <p:endCondLst>
                                            <p:cond evt="onStopAudio" delay="0">
                                              <p:tgtEl>
                                                <p:sldTgt/>
                                              </p:tgtEl>
                                            </p:cond>
                                          </p:endCondLst>
                                        </p:cTn>
                                        <p:tgtEl>
                                          <p:sndTgt r:embed="rId4" name="WHOOSH.WAV"/>
                                        </p:tgtEl>
                                      </p:cMediaNode>
                                    </p:audio>
                                  </p:subTnLst>
                                </p:cTn>
                              </p:par>
                            </p:childTnLst>
                          </p:cTn>
                        </p:par>
                        <p:par>
                          <p:cTn id="83" fill="hold">
                            <p:stCondLst>
                              <p:cond delay="500"/>
                            </p:stCondLst>
                            <p:childTnLst>
                              <p:par>
                                <p:cTn id="84" presetID="22" presetClass="entr" presetSubtype="8" fill="hold" nodeType="afterEffect">
                                  <p:stCondLst>
                                    <p:cond delay="0"/>
                                  </p:stCondLst>
                                  <p:childTnLst>
                                    <p:set>
                                      <p:cBhvr>
                                        <p:cTn id="85" dur="1" fill="hold">
                                          <p:stCondLst>
                                            <p:cond delay="0"/>
                                          </p:stCondLst>
                                        </p:cTn>
                                        <p:tgtEl>
                                          <p:spTgt spid="28757"/>
                                        </p:tgtEl>
                                        <p:attrNameLst>
                                          <p:attrName>style.visibility</p:attrName>
                                        </p:attrNameLst>
                                      </p:cBhvr>
                                      <p:to>
                                        <p:strVal val="visible"/>
                                      </p:to>
                                    </p:set>
                                    <p:animEffect transition="in" filter="wipe(left)">
                                      <p:cBhvr>
                                        <p:cTn id="86" dur="500"/>
                                        <p:tgtEl>
                                          <p:spTgt spid="28757"/>
                                        </p:tgtEl>
                                      </p:cBhvr>
                                    </p:animEffect>
                                  </p:childTnLst>
                                  <p:subTnLst>
                                    <p:audio>
                                      <p:cMediaNode>
                                        <p:cTn display="0" masterRel="sameClick">
                                          <p:stCondLst>
                                            <p:cond evt="begin" delay="0">
                                              <p:tn val="84"/>
                                            </p:cond>
                                          </p:stCondLst>
                                          <p:endCondLst>
                                            <p:cond evt="onStopAudio" delay="0">
                                              <p:tgtEl>
                                                <p:sldTgt/>
                                              </p:tgtEl>
                                            </p:cond>
                                          </p:endCondLst>
                                        </p:cTn>
                                        <p:tgtEl>
                                          <p:sndTgt r:embed="rId4" name="WHOOSH.WAV"/>
                                        </p:tgtEl>
                                      </p:cMediaNode>
                                    </p:audio>
                                  </p:subTnLst>
                                </p:cTn>
                              </p:par>
                            </p:childTnLst>
                          </p:cTn>
                        </p:par>
                        <p:par>
                          <p:cTn id="87" fill="hold">
                            <p:stCondLst>
                              <p:cond delay="1000"/>
                            </p:stCondLst>
                            <p:childTnLst>
                              <p:par>
                                <p:cTn id="88" presetID="22" presetClass="entr" presetSubtype="8" fill="hold" nodeType="afterEffect">
                                  <p:stCondLst>
                                    <p:cond delay="0"/>
                                  </p:stCondLst>
                                  <p:childTnLst>
                                    <p:set>
                                      <p:cBhvr>
                                        <p:cTn id="89" dur="1" fill="hold">
                                          <p:stCondLst>
                                            <p:cond delay="0"/>
                                          </p:stCondLst>
                                        </p:cTn>
                                        <p:tgtEl>
                                          <p:spTgt spid="28758"/>
                                        </p:tgtEl>
                                        <p:attrNameLst>
                                          <p:attrName>style.visibility</p:attrName>
                                        </p:attrNameLst>
                                      </p:cBhvr>
                                      <p:to>
                                        <p:strVal val="visible"/>
                                      </p:to>
                                    </p:set>
                                    <p:animEffect transition="in" filter="wipe(left)">
                                      <p:cBhvr>
                                        <p:cTn id="90" dur="500"/>
                                        <p:tgtEl>
                                          <p:spTgt spid="28758"/>
                                        </p:tgtEl>
                                      </p:cBhvr>
                                    </p:animEffect>
                                  </p:childTnLst>
                                  <p:subTnLst>
                                    <p:audio>
                                      <p:cMediaNode>
                                        <p:cTn display="0" masterRel="sameClick">
                                          <p:stCondLst>
                                            <p:cond evt="begin" delay="0">
                                              <p:tn val="88"/>
                                            </p:cond>
                                          </p:stCondLst>
                                          <p:endCondLst>
                                            <p:cond evt="onStopAudio" delay="0">
                                              <p:tgtEl>
                                                <p:sldTgt/>
                                              </p:tgtEl>
                                            </p:cond>
                                          </p:endCondLst>
                                        </p:cTn>
                                        <p:tgtEl>
                                          <p:sndTgt r:embed="rId4" name="WHOOSH.WAV"/>
                                        </p:tgtEl>
                                      </p:cMediaNode>
                                    </p:audio>
                                  </p:subTnLst>
                                </p:cTn>
                              </p:par>
                            </p:childTnLst>
                          </p:cTn>
                        </p:par>
                        <p:par>
                          <p:cTn id="91" fill="hold">
                            <p:stCondLst>
                              <p:cond delay="1500"/>
                            </p:stCondLst>
                            <p:childTnLst>
                              <p:par>
                                <p:cTn id="92" presetID="22" presetClass="entr" presetSubtype="2" fill="hold" nodeType="afterEffect">
                                  <p:stCondLst>
                                    <p:cond delay="0"/>
                                  </p:stCondLst>
                                  <p:childTnLst>
                                    <p:set>
                                      <p:cBhvr>
                                        <p:cTn id="93" dur="1" fill="hold">
                                          <p:stCondLst>
                                            <p:cond delay="0"/>
                                          </p:stCondLst>
                                        </p:cTn>
                                        <p:tgtEl>
                                          <p:spTgt spid="28759"/>
                                        </p:tgtEl>
                                        <p:attrNameLst>
                                          <p:attrName>style.visibility</p:attrName>
                                        </p:attrNameLst>
                                      </p:cBhvr>
                                      <p:to>
                                        <p:strVal val="visible"/>
                                      </p:to>
                                    </p:set>
                                    <p:animEffect transition="in" filter="wipe(right)">
                                      <p:cBhvr>
                                        <p:cTn id="94" dur="500"/>
                                        <p:tgtEl>
                                          <p:spTgt spid="28759"/>
                                        </p:tgtEl>
                                      </p:cBhvr>
                                    </p:animEffect>
                                  </p:childTnLst>
                                  <p:subTnLst>
                                    <p:audio>
                                      <p:cMediaNode>
                                        <p:cTn display="0" masterRel="sameClick">
                                          <p:stCondLst>
                                            <p:cond evt="begin" delay="0">
                                              <p:tn val="92"/>
                                            </p:cond>
                                          </p:stCondLst>
                                          <p:endCondLst>
                                            <p:cond evt="onStopAudio" delay="0">
                                              <p:tgtEl>
                                                <p:sldTgt/>
                                              </p:tgtEl>
                                            </p:cond>
                                          </p:endCondLst>
                                        </p:cTn>
                                        <p:tgtEl>
                                          <p:sndTgt r:embed="rId4" name="WHOOSH.WAV"/>
                                        </p:tgtEl>
                                      </p:cMediaNode>
                                    </p:audio>
                                  </p:subTnLst>
                                </p:cTn>
                              </p:par>
                            </p:childTnLst>
                          </p:cTn>
                        </p:par>
                      </p:childTnLst>
                    </p:cTn>
                  </p:par>
                  <p:par>
                    <p:cTn id="95" fill="hold">
                      <p:stCondLst>
                        <p:cond delay="indefinite"/>
                      </p:stCondLst>
                      <p:childTnLst>
                        <p:par>
                          <p:cTn id="96" fill="hold">
                            <p:stCondLst>
                              <p:cond delay="0"/>
                            </p:stCondLst>
                            <p:childTnLst>
                              <p:par>
                                <p:cTn id="97" presetID="22" presetClass="entr" presetSubtype="8" fill="hold" nodeType="clickEffect">
                                  <p:stCondLst>
                                    <p:cond delay="0"/>
                                  </p:stCondLst>
                                  <p:childTnLst>
                                    <p:set>
                                      <p:cBhvr>
                                        <p:cTn id="98" dur="1" fill="hold">
                                          <p:stCondLst>
                                            <p:cond delay="0"/>
                                          </p:stCondLst>
                                        </p:cTn>
                                        <p:tgtEl>
                                          <p:spTgt spid="28763"/>
                                        </p:tgtEl>
                                        <p:attrNameLst>
                                          <p:attrName>style.visibility</p:attrName>
                                        </p:attrNameLst>
                                      </p:cBhvr>
                                      <p:to>
                                        <p:strVal val="visible"/>
                                      </p:to>
                                    </p:set>
                                    <p:animEffect transition="in" filter="wipe(left)">
                                      <p:cBhvr>
                                        <p:cTn id="99" dur="500"/>
                                        <p:tgtEl>
                                          <p:spTgt spid="28763"/>
                                        </p:tgtEl>
                                      </p:cBhvr>
                                    </p:animEffect>
                                  </p:childTnLst>
                                  <p:subTnLst>
                                    <p:audio>
                                      <p:cMediaNode>
                                        <p:cTn display="0" masterRel="sameClick">
                                          <p:stCondLst>
                                            <p:cond evt="begin" delay="0">
                                              <p:tn val="97"/>
                                            </p:cond>
                                          </p:stCondLst>
                                          <p:endCondLst>
                                            <p:cond evt="onStopAudio" delay="0">
                                              <p:tgtEl>
                                                <p:sldTgt/>
                                              </p:tgtEl>
                                            </p:cond>
                                          </p:endCondLst>
                                        </p:cTn>
                                        <p:tgtEl>
                                          <p:sndTgt r:embed="rId4" name="WHOOSH.WAV"/>
                                        </p:tgtEl>
                                      </p:cMediaNode>
                                    </p:audio>
                                  </p:subTnLst>
                                </p:cTn>
                              </p:par>
                            </p:childTnLst>
                          </p:cTn>
                        </p:par>
                        <p:par>
                          <p:cTn id="100" fill="hold">
                            <p:stCondLst>
                              <p:cond delay="500"/>
                            </p:stCondLst>
                            <p:childTnLst>
                              <p:par>
                                <p:cTn id="101" presetID="22" presetClass="entr" presetSubtype="2" fill="hold" nodeType="afterEffect">
                                  <p:stCondLst>
                                    <p:cond delay="0"/>
                                  </p:stCondLst>
                                  <p:childTnLst>
                                    <p:set>
                                      <p:cBhvr>
                                        <p:cTn id="102" dur="1" fill="hold">
                                          <p:stCondLst>
                                            <p:cond delay="0"/>
                                          </p:stCondLst>
                                        </p:cTn>
                                        <p:tgtEl>
                                          <p:spTgt spid="28760"/>
                                        </p:tgtEl>
                                        <p:attrNameLst>
                                          <p:attrName>style.visibility</p:attrName>
                                        </p:attrNameLst>
                                      </p:cBhvr>
                                      <p:to>
                                        <p:strVal val="visible"/>
                                      </p:to>
                                    </p:set>
                                    <p:animEffect transition="in" filter="wipe(right)">
                                      <p:cBhvr>
                                        <p:cTn id="103" dur="500"/>
                                        <p:tgtEl>
                                          <p:spTgt spid="28760"/>
                                        </p:tgtEl>
                                      </p:cBhvr>
                                    </p:animEffect>
                                  </p:childTnLst>
                                  <p:subTnLst>
                                    <p:audio>
                                      <p:cMediaNode>
                                        <p:cTn display="0" masterRel="sameClick">
                                          <p:stCondLst>
                                            <p:cond evt="begin" delay="0">
                                              <p:tn val="101"/>
                                            </p:cond>
                                          </p:stCondLst>
                                          <p:endCondLst>
                                            <p:cond evt="onStopAudio" delay="0">
                                              <p:tgtEl>
                                                <p:sldTgt/>
                                              </p:tgtEl>
                                            </p:cond>
                                          </p:endCondLst>
                                        </p:cTn>
                                        <p:tgtEl>
                                          <p:sndTgt r:embed="rId4" name="WHOOSH.WAV"/>
                                        </p:tgtEl>
                                      </p:cMediaNode>
                                    </p:audio>
                                  </p:subTnLst>
                                </p:cTn>
                              </p:par>
                            </p:childTnLst>
                          </p:cTn>
                        </p:par>
                        <p:par>
                          <p:cTn id="104" fill="hold">
                            <p:stCondLst>
                              <p:cond delay="1000"/>
                            </p:stCondLst>
                            <p:childTnLst>
                              <p:par>
                                <p:cTn id="105" presetID="22" presetClass="entr" presetSubtype="2" fill="hold" nodeType="afterEffect">
                                  <p:stCondLst>
                                    <p:cond delay="0"/>
                                  </p:stCondLst>
                                  <p:childTnLst>
                                    <p:set>
                                      <p:cBhvr>
                                        <p:cTn id="106" dur="1" fill="hold">
                                          <p:stCondLst>
                                            <p:cond delay="0"/>
                                          </p:stCondLst>
                                        </p:cTn>
                                        <p:tgtEl>
                                          <p:spTgt spid="28761"/>
                                        </p:tgtEl>
                                        <p:attrNameLst>
                                          <p:attrName>style.visibility</p:attrName>
                                        </p:attrNameLst>
                                      </p:cBhvr>
                                      <p:to>
                                        <p:strVal val="visible"/>
                                      </p:to>
                                    </p:set>
                                    <p:animEffect transition="in" filter="wipe(right)">
                                      <p:cBhvr>
                                        <p:cTn id="107" dur="500"/>
                                        <p:tgtEl>
                                          <p:spTgt spid="28761"/>
                                        </p:tgtEl>
                                      </p:cBhvr>
                                    </p:animEffect>
                                  </p:childTnLst>
                                  <p:subTnLst>
                                    <p:audio>
                                      <p:cMediaNode>
                                        <p:cTn display="0" masterRel="sameClick">
                                          <p:stCondLst>
                                            <p:cond evt="begin" delay="0">
                                              <p:tn val="105"/>
                                            </p:cond>
                                          </p:stCondLst>
                                          <p:endCondLst>
                                            <p:cond evt="onStopAudio" delay="0">
                                              <p:tgtEl>
                                                <p:sldTgt/>
                                              </p:tgtEl>
                                            </p:cond>
                                          </p:endCondLst>
                                        </p:cTn>
                                        <p:tgtEl>
                                          <p:sndTgt r:embed="rId4" name="WHOOSH.WAV"/>
                                        </p:tgtEl>
                                      </p:cMediaNode>
                                    </p:audio>
                                  </p:subTnLst>
                                </p:cTn>
                              </p:par>
                            </p:childTnLst>
                          </p:cTn>
                        </p:par>
                        <p:par>
                          <p:cTn id="108" fill="hold">
                            <p:stCondLst>
                              <p:cond delay="1500"/>
                            </p:stCondLst>
                            <p:childTnLst>
                              <p:par>
                                <p:cTn id="109" presetID="22" presetClass="entr" presetSubtype="2" fill="hold" nodeType="afterEffect">
                                  <p:stCondLst>
                                    <p:cond delay="0"/>
                                  </p:stCondLst>
                                  <p:childTnLst>
                                    <p:set>
                                      <p:cBhvr>
                                        <p:cTn id="110" dur="1" fill="hold">
                                          <p:stCondLst>
                                            <p:cond delay="0"/>
                                          </p:stCondLst>
                                        </p:cTn>
                                        <p:tgtEl>
                                          <p:spTgt spid="28762"/>
                                        </p:tgtEl>
                                        <p:attrNameLst>
                                          <p:attrName>style.visibility</p:attrName>
                                        </p:attrNameLst>
                                      </p:cBhvr>
                                      <p:to>
                                        <p:strVal val="visible"/>
                                      </p:to>
                                    </p:set>
                                    <p:animEffect transition="in" filter="wipe(right)">
                                      <p:cBhvr>
                                        <p:cTn id="111" dur="500"/>
                                        <p:tgtEl>
                                          <p:spTgt spid="28762"/>
                                        </p:tgtEl>
                                      </p:cBhvr>
                                    </p:animEffect>
                                  </p:childTnLst>
                                  <p:subTnLst>
                                    <p:audio>
                                      <p:cMediaNode>
                                        <p:cTn display="0" masterRel="sameClick">
                                          <p:stCondLst>
                                            <p:cond evt="begin" delay="0">
                                              <p:tn val="109"/>
                                            </p:cond>
                                          </p:stCondLst>
                                          <p:endCondLst>
                                            <p:cond evt="onStopAudio" delay="0">
                                              <p:tgtEl>
                                                <p:sldTgt/>
                                              </p:tgtEl>
                                            </p:cond>
                                          </p:endCondLst>
                                        </p:cTn>
                                        <p:tgtEl>
                                          <p:sndTgt r:embed="rId4" name="WHOOSH.WAV"/>
                                        </p:tgtEl>
                                      </p:cMediaNode>
                                    </p:audio>
                                  </p:subTnLst>
                                </p:cTn>
                              </p:par>
                            </p:childTnLst>
                          </p:cTn>
                        </p:par>
                      </p:childTnLst>
                    </p:cTn>
                  </p:par>
                  <p:par>
                    <p:cTn id="112" fill="hold">
                      <p:stCondLst>
                        <p:cond delay="indefinite"/>
                      </p:stCondLst>
                      <p:childTnLst>
                        <p:par>
                          <p:cTn id="113" fill="hold">
                            <p:stCondLst>
                              <p:cond delay="0"/>
                            </p:stCondLst>
                            <p:childTnLst>
                              <p:par>
                                <p:cTn id="114" presetID="22" presetClass="entr" presetSubtype="8" fill="hold" grpId="0" nodeType="clickEffect">
                                  <p:stCondLst>
                                    <p:cond delay="0"/>
                                  </p:stCondLst>
                                  <p:childTnLst>
                                    <p:set>
                                      <p:cBhvr>
                                        <p:cTn id="115" dur="1" fill="hold">
                                          <p:stCondLst>
                                            <p:cond delay="0"/>
                                          </p:stCondLst>
                                        </p:cTn>
                                        <p:tgtEl>
                                          <p:spTgt spid="28764"/>
                                        </p:tgtEl>
                                        <p:attrNameLst>
                                          <p:attrName>style.visibility</p:attrName>
                                        </p:attrNameLst>
                                      </p:cBhvr>
                                      <p:to>
                                        <p:strVal val="visible"/>
                                      </p:to>
                                    </p:set>
                                    <p:animEffect transition="in" filter="wipe(left)">
                                      <p:cBhvr>
                                        <p:cTn id="116" dur="500"/>
                                        <p:tgtEl>
                                          <p:spTgt spid="28764"/>
                                        </p:tgtEl>
                                      </p:cBhvr>
                                    </p:animEffect>
                                  </p:childTnLst>
                                  <p:subTnLst>
                                    <p:audio>
                                      <p:cMediaNode>
                                        <p:cTn display="0" masterRel="sameClick">
                                          <p:stCondLst>
                                            <p:cond evt="begin" delay="0">
                                              <p:tn val="114"/>
                                            </p:cond>
                                          </p:stCondLst>
                                          <p:endCondLst>
                                            <p:cond evt="onStopAudio" delay="0">
                                              <p:tgtEl>
                                                <p:sldTgt/>
                                              </p:tgtEl>
                                            </p:cond>
                                          </p:endCondLst>
                                        </p:cTn>
                                        <p:tgtEl>
                                          <p:sndTgt r:embed="rId6" name="TYPE.WAV"/>
                                        </p:tgtEl>
                                      </p:cMediaNode>
                                    </p:audio>
                                  </p:subTnLst>
                                </p:cTn>
                              </p:par>
                            </p:childTnLst>
                          </p:cTn>
                        </p:par>
                        <p:par>
                          <p:cTn id="117" fill="hold">
                            <p:stCondLst>
                              <p:cond delay="500"/>
                            </p:stCondLst>
                            <p:childTnLst>
                              <p:par>
                                <p:cTn id="118" presetID="22" presetClass="entr" presetSubtype="8" fill="hold" nodeType="afterEffect">
                                  <p:stCondLst>
                                    <p:cond delay="0"/>
                                  </p:stCondLst>
                                  <p:childTnLst>
                                    <p:set>
                                      <p:cBhvr>
                                        <p:cTn id="119" dur="1" fill="hold">
                                          <p:stCondLst>
                                            <p:cond delay="0"/>
                                          </p:stCondLst>
                                        </p:cTn>
                                        <p:tgtEl>
                                          <p:spTgt spid="28765"/>
                                        </p:tgtEl>
                                        <p:attrNameLst>
                                          <p:attrName>style.visibility</p:attrName>
                                        </p:attrNameLst>
                                      </p:cBhvr>
                                      <p:to>
                                        <p:strVal val="visible"/>
                                      </p:to>
                                    </p:set>
                                    <p:animEffect transition="in" filter="wipe(left)">
                                      <p:cBhvr>
                                        <p:cTn id="120" dur="500"/>
                                        <p:tgtEl>
                                          <p:spTgt spid="28765"/>
                                        </p:tgtEl>
                                      </p:cBhvr>
                                    </p:animEffect>
                                  </p:childTnLst>
                                  <p:subTnLst>
                                    <p:audio>
                                      <p:cMediaNode>
                                        <p:cTn display="0" masterRel="sameClick">
                                          <p:stCondLst>
                                            <p:cond evt="begin" delay="0">
                                              <p:tn val="118"/>
                                            </p:cond>
                                          </p:stCondLst>
                                          <p:endCondLst>
                                            <p:cond evt="onStopAudio" delay="0">
                                              <p:tgtEl>
                                                <p:sldTgt/>
                                              </p:tgtEl>
                                            </p:cond>
                                          </p:endCondLst>
                                        </p:cTn>
                                        <p:tgtEl>
                                          <p:sndTgt r:embed="rId5" name="CAMERA.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75" grpId="0" animBg="1"/>
      <p:bldP spid="28718" grpId="0" animBg="1"/>
      <p:bldP spid="28719" grpId="0" animBg="1"/>
      <p:bldP spid="28720" grpId="0" animBg="1"/>
      <p:bldP spid="28721" grpId="0" animBg="1"/>
      <p:bldP spid="28722" grpId="0" animBg="1"/>
      <p:bldP spid="28723" grpId="0" animBg="1"/>
      <p:bldP spid="28724" grpId="0" animBg="1"/>
      <p:bldP spid="28725" grpId="0" animBg="1"/>
      <p:bldP spid="28734" grpId="0"/>
      <p:bldP spid="28735" grpId="0"/>
      <p:bldP spid="2876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433" name="Text Box 3"/>
          <p:cNvSpPr txBox="1"/>
          <p:nvPr/>
        </p:nvSpPr>
        <p:spPr>
          <a:xfrm>
            <a:off x="250825" y="260350"/>
            <a:ext cx="5410200" cy="519113"/>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50000"/>
              </a:spcBef>
              <a:buNone/>
            </a:pPr>
            <a:r>
              <a:rPr lang="en-US" altLang="zh-CN" sz="2800" b="1">
                <a:sym typeface="Webdings" panose="05030102010509060703" pitchFamily="18" charset="2"/>
              </a:rPr>
              <a:t>§1  Abstract Data Type  (ADT)</a:t>
            </a:r>
            <a:endParaRPr lang="en-US" altLang="zh-CN" sz="2400" b="1"/>
          </a:p>
        </p:txBody>
      </p:sp>
      <p:sp>
        <p:nvSpPr>
          <p:cNvPr id="18434" name="Text Box 4"/>
          <p:cNvSpPr txBox="1"/>
          <p:nvPr/>
        </p:nvSpPr>
        <p:spPr>
          <a:xfrm>
            <a:off x="250825" y="1235075"/>
            <a:ext cx="8382000" cy="155257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2400" b="1">
                <a:latin typeface="Arial" panose="020B0604020202020204" pitchFamily="34" charset="0"/>
              </a:rPr>
              <a:t>【Definition】</a:t>
            </a:r>
            <a:r>
              <a:rPr lang="en-US" altLang="zh-CN" sz="2400" b="1">
                <a:solidFill>
                  <a:schemeClr val="hlink"/>
                </a:solidFill>
                <a:latin typeface="Arial" panose="020B0604020202020204" pitchFamily="34" charset="0"/>
              </a:rPr>
              <a:t>Data Type</a:t>
            </a:r>
            <a:r>
              <a:rPr lang="en-US" altLang="zh-CN" sz="2400" b="1">
                <a:latin typeface="Arial" panose="020B0604020202020204" pitchFamily="34" charset="0"/>
              </a:rPr>
              <a:t> = { Objects } </a:t>
            </a:r>
            <a:r>
              <a:rPr lang="en-US" altLang="zh-CN" sz="2400" b="1">
                <a:latin typeface="Arial" panose="020B0604020202020204" pitchFamily="34" charset="0"/>
                <a:sym typeface="Symbol" panose="05050102010706020507" pitchFamily="18" charset="2"/>
              </a:rPr>
              <a:t> { Operations }</a:t>
            </a:r>
            <a:endParaRPr lang="en-US" altLang="zh-CN" sz="2400" b="1">
              <a:latin typeface="Arial" panose="020B0604020202020204" pitchFamily="34" charset="0"/>
              <a:sym typeface="Symbol" panose="05050102010706020507" pitchFamily="18" charset="2"/>
            </a:endParaRPr>
          </a:p>
          <a:p>
            <a:pPr marL="0" lvl="0" indent="0" eaLnBrk="1" hangingPunct="1">
              <a:spcBef>
                <a:spcPct val="0"/>
              </a:spcBef>
              <a:buNone/>
            </a:pPr>
            <a:endParaRPr lang="en-US" altLang="zh-CN" sz="2400" b="1">
              <a:latin typeface="Arial" panose="020B0604020202020204" pitchFamily="34" charset="0"/>
              <a:sym typeface="Symbol" panose="05050102010706020507" pitchFamily="18" charset="2"/>
            </a:endParaRPr>
          </a:p>
          <a:p>
            <a:pPr marL="0" lvl="0" indent="0" eaLnBrk="1" hangingPunct="1">
              <a:spcBef>
                <a:spcPct val="0"/>
              </a:spcBef>
              <a:buNone/>
            </a:pPr>
            <a:r>
              <a:rPr lang="en-US" altLang="zh-CN" sz="2400" b="1">
                <a:ea typeface="MS Hei" pitchFamily="49" charset="-122"/>
              </a:rPr>
              <a:t>〖Example〗 </a:t>
            </a:r>
            <a:r>
              <a:rPr lang="en-US" altLang="zh-CN" sz="2400" b="1">
                <a:solidFill>
                  <a:schemeClr val="hlink"/>
                </a:solidFill>
                <a:ea typeface="MS Hei" pitchFamily="49" charset="-122"/>
              </a:rPr>
              <a:t>int</a:t>
            </a:r>
            <a:r>
              <a:rPr lang="en-US" altLang="zh-CN" sz="2400" b="1">
                <a:ea typeface="MS Hei" pitchFamily="49" charset="-122"/>
              </a:rPr>
              <a:t> = { 0, </a:t>
            </a:r>
            <a:r>
              <a:rPr lang="en-US" altLang="zh-CN" sz="2400" b="1">
                <a:ea typeface="MS Hei" pitchFamily="49" charset="-122"/>
                <a:sym typeface="Symbol" panose="05050102010706020507" pitchFamily="18" charset="2"/>
              </a:rPr>
              <a:t>1, 2,   , INT_MAX, INT_MIN }</a:t>
            </a:r>
            <a:endParaRPr lang="en-US" altLang="zh-CN" sz="2400" b="1">
              <a:ea typeface="MS Hei" pitchFamily="49" charset="-122"/>
              <a:sym typeface="Symbol" panose="05050102010706020507" pitchFamily="18" charset="2"/>
            </a:endParaRPr>
          </a:p>
          <a:p>
            <a:pPr marL="0" lvl="0" indent="0" eaLnBrk="1" hangingPunct="1">
              <a:spcBef>
                <a:spcPct val="0"/>
              </a:spcBef>
              <a:buNone/>
            </a:pPr>
            <a:r>
              <a:rPr lang="en-US" altLang="zh-CN" sz="2400" b="1">
                <a:ea typeface="MS Hei" pitchFamily="49" charset="-122"/>
                <a:sym typeface="Symbol" panose="05050102010706020507" pitchFamily="18" charset="2"/>
              </a:rPr>
              <a:t>                                 </a:t>
            </a:r>
            <a:r>
              <a:rPr lang="en-US" altLang="zh-CN" sz="2400" b="1">
                <a:latin typeface="Arial" panose="020B0604020202020204" pitchFamily="34" charset="0"/>
                <a:sym typeface="Symbol" panose="05050102010706020507" pitchFamily="18" charset="2"/>
              </a:rPr>
              <a:t> { , , , , , </a:t>
            </a:r>
            <a:r>
              <a:rPr lang="en-US" altLang="zh-CN" sz="2400" b="1">
                <a:ea typeface="MS Hei" pitchFamily="49" charset="-122"/>
                <a:sym typeface="Symbol" panose="05050102010706020507" pitchFamily="18" charset="2"/>
              </a:rPr>
              <a:t>   }</a:t>
            </a:r>
            <a:endParaRPr lang="en-US" altLang="zh-CN" sz="2400" b="1">
              <a:ea typeface="MS Hei" pitchFamily="49" charset="-122"/>
              <a:sym typeface="Symbol" panose="05050102010706020507" pitchFamily="18" charset="2"/>
            </a:endParaRPr>
          </a:p>
        </p:txBody>
      </p:sp>
      <p:sp>
        <p:nvSpPr>
          <p:cNvPr id="18435" name="Text Box 5"/>
          <p:cNvSpPr txBox="1"/>
          <p:nvPr/>
        </p:nvSpPr>
        <p:spPr>
          <a:xfrm>
            <a:off x="250825" y="2987675"/>
            <a:ext cx="8305800" cy="228282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292100" lvl="0" indent="-292100" eaLnBrk="1" hangingPunct="1">
              <a:spcBef>
                <a:spcPct val="0"/>
              </a:spcBef>
              <a:buNone/>
            </a:pPr>
            <a:r>
              <a:rPr lang="en-US" altLang="zh-CN" sz="2400" b="1">
                <a:latin typeface="Arial" panose="020B0604020202020204" pitchFamily="34" charset="0"/>
              </a:rPr>
              <a:t>【Definition】An </a:t>
            </a:r>
            <a:r>
              <a:rPr lang="en-US" altLang="zh-CN" sz="2400" b="1">
                <a:solidFill>
                  <a:schemeClr val="hlink"/>
                </a:solidFill>
                <a:latin typeface="Arial" panose="020B0604020202020204" pitchFamily="34" charset="0"/>
              </a:rPr>
              <a:t>Abstract Data Type</a:t>
            </a:r>
            <a:r>
              <a:rPr lang="en-US" altLang="zh-CN" sz="2400" b="1">
                <a:latin typeface="Arial" panose="020B0604020202020204" pitchFamily="34" charset="0"/>
              </a:rPr>
              <a:t> (ADT) is a data type that is organized in such a way that the </a:t>
            </a:r>
            <a:r>
              <a:rPr lang="en-US" altLang="zh-CN" sz="2400" b="1">
                <a:solidFill>
                  <a:schemeClr val="accent1"/>
                </a:solidFill>
                <a:latin typeface="Arial" panose="020B0604020202020204" pitchFamily="34" charset="0"/>
              </a:rPr>
              <a:t>specification</a:t>
            </a:r>
            <a:r>
              <a:rPr lang="en-US" altLang="zh-CN" sz="2400" b="1">
                <a:latin typeface="Arial" panose="020B0604020202020204" pitchFamily="34" charset="0"/>
              </a:rPr>
              <a:t> on the objects and </a:t>
            </a:r>
            <a:r>
              <a:rPr lang="en-US" altLang="zh-CN" sz="2400" b="1">
                <a:solidFill>
                  <a:schemeClr val="accent1"/>
                </a:solidFill>
                <a:latin typeface="Arial" panose="020B0604020202020204" pitchFamily="34" charset="0"/>
              </a:rPr>
              <a:t>specification</a:t>
            </a:r>
            <a:r>
              <a:rPr lang="en-US" altLang="zh-CN" sz="2400" b="1">
                <a:latin typeface="Arial" panose="020B0604020202020204" pitchFamily="34" charset="0"/>
              </a:rPr>
              <a:t> of the operations on the objects are</a:t>
            </a:r>
            <a:r>
              <a:rPr lang="en-US" altLang="zh-CN" sz="2400" b="1">
                <a:solidFill>
                  <a:schemeClr val="accent1"/>
                </a:solidFill>
                <a:latin typeface="Arial" panose="020B0604020202020204" pitchFamily="34" charset="0"/>
              </a:rPr>
              <a:t> </a:t>
            </a:r>
            <a:r>
              <a:rPr lang="en-US" altLang="zh-CN" sz="2400" b="1">
                <a:solidFill>
                  <a:srgbClr val="FF3300"/>
                </a:solidFill>
                <a:latin typeface="Arial" panose="020B0604020202020204" pitchFamily="34" charset="0"/>
              </a:rPr>
              <a:t>separated from</a:t>
            </a:r>
            <a:r>
              <a:rPr lang="en-US" altLang="zh-CN" sz="2400" b="1">
                <a:solidFill>
                  <a:schemeClr val="accent1"/>
                </a:solidFill>
                <a:latin typeface="Arial" panose="020B0604020202020204" pitchFamily="34" charset="0"/>
              </a:rPr>
              <a:t> </a:t>
            </a:r>
            <a:r>
              <a:rPr lang="en-US" altLang="zh-CN" sz="2400" b="1">
                <a:latin typeface="Arial" panose="020B0604020202020204" pitchFamily="34" charset="0"/>
              </a:rPr>
              <a:t>the</a:t>
            </a:r>
            <a:r>
              <a:rPr lang="en-US" altLang="zh-CN" sz="2400" b="1">
                <a:solidFill>
                  <a:schemeClr val="accent1"/>
                </a:solidFill>
                <a:latin typeface="Arial" panose="020B0604020202020204" pitchFamily="34" charset="0"/>
              </a:rPr>
              <a:t> representation</a:t>
            </a:r>
            <a:r>
              <a:rPr lang="en-US" altLang="zh-CN" sz="2400" b="1">
                <a:latin typeface="Arial" panose="020B0604020202020204" pitchFamily="34" charset="0"/>
              </a:rPr>
              <a:t> of the objects and the </a:t>
            </a:r>
            <a:r>
              <a:rPr lang="en-US" altLang="zh-CN" sz="2400" b="1">
                <a:solidFill>
                  <a:schemeClr val="accent1"/>
                </a:solidFill>
                <a:latin typeface="Arial" panose="020B0604020202020204" pitchFamily="34" charset="0"/>
              </a:rPr>
              <a:t>implementation</a:t>
            </a:r>
            <a:r>
              <a:rPr lang="en-US" altLang="zh-CN" sz="2400" b="1">
                <a:latin typeface="Arial" panose="020B0604020202020204" pitchFamily="34" charset="0"/>
              </a:rPr>
              <a:t> on the operations.</a:t>
            </a:r>
            <a:endParaRPr lang="en-US" altLang="zh-CN" sz="2400" b="1">
              <a:latin typeface="Arial" panose="020B0604020202020204" pitchFamily="34"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1441" name="Text Box 2"/>
          <p:cNvSpPr txBox="1"/>
          <p:nvPr/>
        </p:nvSpPr>
        <p:spPr>
          <a:xfrm>
            <a:off x="6934200" y="0"/>
            <a:ext cx="2203450" cy="366713"/>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r" eaLnBrk="1" hangingPunct="1">
              <a:spcBef>
                <a:spcPct val="50000"/>
              </a:spcBef>
              <a:buNone/>
            </a:pPr>
            <a:r>
              <a:rPr lang="en-US" altLang="zh-CN" sz="1800" b="1">
                <a:sym typeface="Webdings" panose="05030102010509060703" pitchFamily="18" charset="2"/>
              </a:rPr>
              <a:t>§2  The List ADT</a:t>
            </a:r>
            <a:endParaRPr lang="en-US" altLang="zh-CN" sz="1800" b="1"/>
          </a:p>
        </p:txBody>
      </p:sp>
      <p:sp>
        <p:nvSpPr>
          <p:cNvPr id="30723" name="AutoShape 3" descr="棕色大理石"/>
          <p:cNvSpPr/>
          <p:nvPr/>
        </p:nvSpPr>
        <p:spPr>
          <a:xfrm>
            <a:off x="533400" y="76200"/>
            <a:ext cx="3048000" cy="609600"/>
          </a:xfrm>
          <a:prstGeom prst="bevel">
            <a:avLst>
              <a:gd name="adj" fmla="val 10417"/>
            </a:avLst>
          </a:prstGeom>
          <a:blipFill rotWithShape="0">
            <a:blip r:embed="rId1"/>
          </a:blipFill>
          <a:ln w="9525">
            <a:noFill/>
          </a:ln>
        </p:spPr>
        <p:txBody>
          <a:bodyPr wrap="none"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400" b="1">
                <a:solidFill>
                  <a:schemeClr val="bg1"/>
                </a:solidFill>
                <a:sym typeface="Webdings" panose="05030102010509060703" pitchFamily="18" charset="2"/>
              </a:rPr>
              <a:t>Two Applications</a:t>
            </a:r>
            <a:endParaRPr lang="en-US" altLang="zh-CN" sz="2400" b="1">
              <a:solidFill>
                <a:schemeClr val="bg1"/>
              </a:solidFill>
              <a:sym typeface="Webdings" panose="05030102010509060703" pitchFamily="18" charset="2"/>
            </a:endParaRPr>
          </a:p>
        </p:txBody>
      </p:sp>
      <p:sp>
        <p:nvSpPr>
          <p:cNvPr id="30724" name="Rectangle 4"/>
          <p:cNvSpPr/>
          <p:nvPr/>
        </p:nvSpPr>
        <p:spPr>
          <a:xfrm>
            <a:off x="533400" y="838200"/>
            <a:ext cx="3657600" cy="519113"/>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2800">
                <a:solidFill>
                  <a:schemeClr val="hlink"/>
                </a:solidFill>
                <a:sym typeface="Wingdings" panose="05000000000000000000" pitchFamily="2" charset="2"/>
              </a:rPr>
              <a:t></a:t>
            </a:r>
            <a:r>
              <a:rPr lang="en-US" altLang="zh-CN" sz="2400" b="1">
                <a:sym typeface="Wingdings" panose="05000000000000000000" pitchFamily="2" charset="2"/>
              </a:rPr>
              <a:t> The Polynomial ADT</a:t>
            </a:r>
            <a:endParaRPr lang="en-US" altLang="zh-CN" sz="2400" b="1">
              <a:sym typeface="Wingdings" panose="05000000000000000000" pitchFamily="2" charset="2"/>
            </a:endParaRPr>
          </a:p>
        </p:txBody>
      </p:sp>
      <p:sp>
        <p:nvSpPr>
          <p:cNvPr id="30725" name="Text Box 5"/>
          <p:cNvSpPr txBox="1"/>
          <p:nvPr/>
        </p:nvSpPr>
        <p:spPr>
          <a:xfrm>
            <a:off x="762000" y="1600200"/>
            <a:ext cx="7391400" cy="1077913"/>
          </a:xfrm>
          <a:prstGeom prst="rect">
            <a:avLst/>
          </a:prstGeom>
          <a:noFill/>
          <a:ln w="9525">
            <a:noFill/>
          </a:ln>
        </p:spPr>
        <p:txBody>
          <a:bodyPr lIns="0" rIns="0">
            <a:spAutoFit/>
          </a:bodyPr>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1333500" lvl="0" indent="-1333500" eaLnBrk="1" hangingPunct="1">
              <a:lnSpc>
                <a:spcPct val="90000"/>
              </a:lnSpc>
              <a:spcBef>
                <a:spcPct val="0"/>
              </a:spcBef>
              <a:buNone/>
            </a:pPr>
            <a:r>
              <a:rPr lang="en-US" altLang="zh-CN" sz="2400" b="1">
                <a:solidFill>
                  <a:schemeClr val="hlink"/>
                </a:solidFill>
              </a:rPr>
              <a:t>Objects</a:t>
            </a:r>
            <a:r>
              <a:rPr lang="en-US" altLang="zh-CN" sz="2400" b="1"/>
              <a:t> :  </a:t>
            </a:r>
            <a:r>
              <a:rPr lang="en-US" altLang="zh-CN" sz="2400" b="1" i="1"/>
              <a:t>P </a:t>
            </a:r>
            <a:r>
              <a:rPr lang="en-US" altLang="zh-CN" sz="2400" b="1"/>
              <a:t>( </a:t>
            </a:r>
            <a:r>
              <a:rPr lang="en-US" altLang="zh-CN" sz="2400" b="1" i="1"/>
              <a:t>x </a:t>
            </a:r>
            <a:r>
              <a:rPr lang="en-US" altLang="zh-CN" sz="2400" b="1"/>
              <a:t>) = </a:t>
            </a:r>
            <a:r>
              <a:rPr lang="en-US" altLang="zh-CN" sz="2400" b="1" i="1"/>
              <a:t>a</a:t>
            </a:r>
            <a:r>
              <a:rPr lang="en-US" altLang="zh-CN" sz="2400" b="1" baseline="-25000"/>
              <a:t>1 </a:t>
            </a:r>
            <a:r>
              <a:rPr lang="en-US" altLang="zh-CN" sz="2400" b="1" i="1"/>
              <a:t>x </a:t>
            </a:r>
            <a:r>
              <a:rPr lang="en-US" altLang="zh-CN" sz="2400" b="1" i="1" baseline="30000"/>
              <a:t>e</a:t>
            </a:r>
            <a:r>
              <a:rPr lang="en-US" altLang="zh-CN" sz="2400" b="1" baseline="30000"/>
              <a:t>1</a:t>
            </a:r>
            <a:r>
              <a:rPr lang="en-US" altLang="zh-CN" sz="2400" b="1"/>
              <a:t> + </a:t>
            </a:r>
            <a:r>
              <a:rPr lang="en-US" altLang="zh-CN" sz="2400" b="1">
                <a:sym typeface="Symbol" panose="05050102010706020507" pitchFamily="18" charset="2"/>
              </a:rPr>
              <a:t></a:t>
            </a:r>
            <a:r>
              <a:rPr lang="en-US" altLang="zh-CN" sz="2400" b="1"/>
              <a:t> + </a:t>
            </a:r>
            <a:r>
              <a:rPr lang="en-US" altLang="zh-CN" sz="2400" b="1" i="1"/>
              <a:t>a</a:t>
            </a:r>
            <a:r>
              <a:rPr lang="en-US" altLang="zh-CN" sz="2400" b="1" i="1" baseline="-25000"/>
              <a:t>n </a:t>
            </a:r>
            <a:r>
              <a:rPr lang="en-US" altLang="zh-CN" sz="2400" b="1" i="1"/>
              <a:t>x </a:t>
            </a:r>
            <a:r>
              <a:rPr lang="en-US" altLang="zh-CN" sz="2400" b="1" i="1" baseline="30000"/>
              <a:t>en </a:t>
            </a:r>
            <a:r>
              <a:rPr lang="en-US" altLang="zh-CN" sz="2400" b="1"/>
              <a:t>; a set of ordered pairs of &lt; </a:t>
            </a:r>
            <a:r>
              <a:rPr lang="en-US" altLang="zh-CN" sz="2400" b="1" i="1"/>
              <a:t>e</a:t>
            </a:r>
            <a:r>
              <a:rPr lang="en-US" altLang="zh-CN" sz="2400" b="1" i="1" baseline="-25000"/>
              <a:t>i </a:t>
            </a:r>
            <a:r>
              <a:rPr lang="en-US" altLang="zh-CN" sz="2400" b="1"/>
              <a:t>, </a:t>
            </a:r>
            <a:r>
              <a:rPr lang="en-US" altLang="zh-CN" sz="2400" b="1" i="1"/>
              <a:t>a</a:t>
            </a:r>
            <a:r>
              <a:rPr lang="en-US" altLang="zh-CN" sz="2400" b="1" i="1" baseline="-25000"/>
              <a:t>i </a:t>
            </a:r>
            <a:r>
              <a:rPr lang="en-US" altLang="zh-CN" sz="2400" b="1"/>
              <a:t>&gt; where </a:t>
            </a:r>
            <a:r>
              <a:rPr lang="en-US" altLang="zh-CN" sz="2400" b="1" i="1"/>
              <a:t>a</a:t>
            </a:r>
            <a:r>
              <a:rPr lang="en-US" altLang="zh-CN" sz="2400" b="1" i="1" baseline="-25000"/>
              <a:t>i</a:t>
            </a:r>
            <a:r>
              <a:rPr lang="en-US" altLang="zh-CN" sz="2400" b="1"/>
              <a:t> is the </a:t>
            </a:r>
            <a:r>
              <a:rPr lang="en-US" altLang="zh-CN" sz="2400" b="1">
                <a:solidFill>
                  <a:schemeClr val="accent1"/>
                </a:solidFill>
              </a:rPr>
              <a:t>coefficient</a:t>
            </a:r>
            <a:r>
              <a:rPr lang="en-US" altLang="zh-CN" sz="2400" b="1"/>
              <a:t> and </a:t>
            </a:r>
            <a:r>
              <a:rPr lang="en-US" altLang="zh-CN" sz="2400" b="1" i="1"/>
              <a:t>e</a:t>
            </a:r>
            <a:r>
              <a:rPr lang="en-US" altLang="zh-CN" sz="2400" b="1" i="1" baseline="-25000"/>
              <a:t>i</a:t>
            </a:r>
            <a:r>
              <a:rPr lang="en-US" altLang="zh-CN" sz="2400" b="1"/>
              <a:t> is the </a:t>
            </a:r>
            <a:r>
              <a:rPr lang="en-US" altLang="zh-CN" sz="2400" b="1">
                <a:solidFill>
                  <a:schemeClr val="accent1"/>
                </a:solidFill>
              </a:rPr>
              <a:t>exponent</a:t>
            </a:r>
            <a:r>
              <a:rPr lang="en-US" altLang="zh-CN" sz="2400" b="1"/>
              <a:t>.  </a:t>
            </a:r>
            <a:r>
              <a:rPr lang="en-US" altLang="zh-CN" sz="2400" b="1" i="1"/>
              <a:t>e</a:t>
            </a:r>
            <a:r>
              <a:rPr lang="en-US" altLang="zh-CN" sz="2400" b="1" i="1" baseline="-25000"/>
              <a:t>i</a:t>
            </a:r>
            <a:r>
              <a:rPr lang="en-US" altLang="zh-CN" sz="2400" b="1" i="1"/>
              <a:t> </a:t>
            </a:r>
            <a:r>
              <a:rPr lang="en-US" altLang="zh-CN" sz="2400" b="1"/>
              <a:t>are nonnegative integers.</a:t>
            </a:r>
            <a:endParaRPr lang="en-US" altLang="zh-CN" sz="2400" b="1"/>
          </a:p>
        </p:txBody>
      </p:sp>
      <p:sp>
        <p:nvSpPr>
          <p:cNvPr id="30726" name="Text Box 7"/>
          <p:cNvSpPr txBox="1"/>
          <p:nvPr/>
        </p:nvSpPr>
        <p:spPr>
          <a:xfrm>
            <a:off x="685800" y="2743200"/>
            <a:ext cx="7696200" cy="276542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563880" lvl="0" indent="-563880" eaLnBrk="1" hangingPunct="1">
              <a:spcBef>
                <a:spcPct val="50000"/>
              </a:spcBef>
              <a:spcAft>
                <a:spcPct val="30000"/>
              </a:spcAft>
              <a:buNone/>
            </a:pPr>
            <a:r>
              <a:rPr lang="en-US" altLang="zh-CN" sz="2400" b="1">
                <a:solidFill>
                  <a:schemeClr val="hlink"/>
                </a:solidFill>
              </a:rPr>
              <a:t>Operations</a:t>
            </a:r>
            <a:r>
              <a:rPr lang="en-US" altLang="zh-CN" sz="2400" b="1"/>
              <a:t>:</a:t>
            </a:r>
            <a:endParaRPr lang="en-US" altLang="zh-CN" sz="2400" b="1"/>
          </a:p>
          <a:p>
            <a:pPr marL="563880" lvl="0" indent="-563880" eaLnBrk="1" fontAlgn="ctr" hangingPunct="1">
              <a:lnSpc>
                <a:spcPct val="80000"/>
              </a:lnSpc>
              <a:spcBef>
                <a:spcPct val="0"/>
              </a:spcBef>
              <a:buNone/>
            </a:pPr>
            <a:r>
              <a:rPr lang="en-US" altLang="zh-CN" sz="3600" b="1">
                <a:sym typeface="Wingdings" panose="05000000000000000000" pitchFamily="2" charset="2"/>
              </a:rPr>
              <a:t> </a:t>
            </a:r>
            <a:r>
              <a:rPr lang="en-US" altLang="zh-CN" sz="2000" b="1">
                <a:solidFill>
                  <a:schemeClr val="accent1"/>
                </a:solidFill>
                <a:latin typeface="Arial" panose="020B0604020202020204" pitchFamily="34" charset="0"/>
                <a:sym typeface="Wingdings" panose="05000000000000000000" pitchFamily="2" charset="2"/>
              </a:rPr>
              <a:t>Finding degree</a:t>
            </a:r>
            <a:r>
              <a:rPr lang="en-US" altLang="zh-CN" sz="2000" b="1">
                <a:latin typeface="Arial" panose="020B0604020202020204" pitchFamily="34" charset="0"/>
                <a:sym typeface="Wingdings" panose="05000000000000000000" pitchFamily="2" charset="2"/>
              </a:rPr>
              <a:t>, </a:t>
            </a:r>
            <a:r>
              <a:rPr lang="en-US" altLang="zh-CN" sz="2400" b="1"/>
              <a:t>max { </a:t>
            </a:r>
            <a:r>
              <a:rPr lang="en-US" altLang="zh-CN" sz="2400" b="1" i="1"/>
              <a:t>e</a:t>
            </a:r>
            <a:r>
              <a:rPr lang="en-US" altLang="zh-CN" sz="2400" b="1" i="1" baseline="-25000"/>
              <a:t>i</a:t>
            </a:r>
            <a:r>
              <a:rPr lang="en-US" altLang="zh-CN" sz="2400" b="1" i="1"/>
              <a:t> </a:t>
            </a:r>
            <a:r>
              <a:rPr lang="en-US" altLang="zh-CN" sz="2400" b="1"/>
              <a:t>}</a:t>
            </a:r>
            <a:r>
              <a:rPr lang="en-US" altLang="zh-CN" sz="2000" b="1">
                <a:latin typeface="Arial" panose="020B0604020202020204" pitchFamily="34" charset="0"/>
                <a:sym typeface="Wingdings" panose="05000000000000000000" pitchFamily="2" charset="2"/>
              </a:rPr>
              <a:t>, of a polynomial.</a:t>
            </a:r>
            <a:endParaRPr lang="en-US" altLang="zh-CN" sz="3600" b="1">
              <a:sym typeface="Wingdings" panose="05000000000000000000" pitchFamily="2" charset="2"/>
            </a:endParaRPr>
          </a:p>
          <a:p>
            <a:pPr marL="563880" lvl="0" indent="-563880" eaLnBrk="1" fontAlgn="ctr" hangingPunct="1">
              <a:lnSpc>
                <a:spcPct val="80000"/>
              </a:lnSpc>
              <a:spcBef>
                <a:spcPct val="0"/>
              </a:spcBef>
              <a:buNone/>
            </a:pPr>
            <a:r>
              <a:rPr lang="en-US" altLang="zh-CN" sz="3600" b="1">
                <a:sym typeface="Wingdings" panose="05000000000000000000" pitchFamily="2" charset="2"/>
              </a:rPr>
              <a:t> </a:t>
            </a:r>
            <a:r>
              <a:rPr lang="en-US" altLang="zh-CN" sz="2000" b="1">
                <a:solidFill>
                  <a:schemeClr val="accent1"/>
                </a:solidFill>
                <a:latin typeface="Arial" panose="020B0604020202020204" pitchFamily="34" charset="0"/>
                <a:sym typeface="Wingdings" panose="05000000000000000000" pitchFamily="2" charset="2"/>
              </a:rPr>
              <a:t>Addition</a:t>
            </a:r>
            <a:r>
              <a:rPr lang="en-US" altLang="zh-CN" sz="2000" b="1">
                <a:latin typeface="Arial" panose="020B0604020202020204" pitchFamily="34" charset="0"/>
                <a:sym typeface="Wingdings" panose="05000000000000000000" pitchFamily="2" charset="2"/>
              </a:rPr>
              <a:t> of two polynomials.</a:t>
            </a:r>
            <a:endParaRPr lang="en-US" altLang="zh-CN" sz="2000" b="1">
              <a:latin typeface="Arial" panose="020B0604020202020204" pitchFamily="34" charset="0"/>
              <a:sym typeface="Wingdings" panose="05000000000000000000" pitchFamily="2" charset="2"/>
            </a:endParaRPr>
          </a:p>
          <a:p>
            <a:pPr marL="563880" lvl="0" indent="-563880" eaLnBrk="1" fontAlgn="ctr" hangingPunct="1">
              <a:lnSpc>
                <a:spcPct val="80000"/>
              </a:lnSpc>
              <a:spcBef>
                <a:spcPct val="0"/>
              </a:spcBef>
              <a:buNone/>
            </a:pPr>
            <a:r>
              <a:rPr lang="en-US" altLang="zh-CN" sz="3600" b="1">
                <a:sym typeface="Wingdings" panose="05000000000000000000" pitchFamily="2" charset="2"/>
              </a:rPr>
              <a:t> </a:t>
            </a:r>
            <a:r>
              <a:rPr lang="en-US" altLang="zh-CN" sz="2000" b="1">
                <a:solidFill>
                  <a:schemeClr val="accent1"/>
                </a:solidFill>
                <a:latin typeface="Arial" panose="020B0604020202020204" pitchFamily="34" charset="0"/>
                <a:sym typeface="Wingdings" panose="05000000000000000000" pitchFamily="2" charset="2"/>
              </a:rPr>
              <a:t>Subtraction</a:t>
            </a:r>
            <a:r>
              <a:rPr lang="en-US" altLang="zh-CN" sz="2000" b="1">
                <a:latin typeface="Arial" panose="020B0604020202020204" pitchFamily="34" charset="0"/>
                <a:sym typeface="Wingdings" panose="05000000000000000000" pitchFamily="2" charset="2"/>
              </a:rPr>
              <a:t> between two polynomials.</a:t>
            </a:r>
            <a:endParaRPr lang="en-US" altLang="zh-CN" sz="2000" b="1">
              <a:latin typeface="Arial" panose="020B0604020202020204" pitchFamily="34" charset="0"/>
              <a:sym typeface="Wingdings" panose="05000000000000000000" pitchFamily="2" charset="2"/>
            </a:endParaRPr>
          </a:p>
          <a:p>
            <a:pPr marL="563880" lvl="0" indent="-563880" eaLnBrk="1" fontAlgn="ctr" hangingPunct="1">
              <a:lnSpc>
                <a:spcPct val="80000"/>
              </a:lnSpc>
              <a:spcBef>
                <a:spcPct val="0"/>
              </a:spcBef>
              <a:buNone/>
            </a:pPr>
            <a:r>
              <a:rPr lang="en-US" altLang="zh-CN" sz="3600" b="1">
                <a:sym typeface="Wingdings" panose="05000000000000000000" pitchFamily="2" charset="2"/>
              </a:rPr>
              <a:t> </a:t>
            </a:r>
            <a:r>
              <a:rPr lang="en-US" altLang="zh-CN" sz="2000" b="1">
                <a:solidFill>
                  <a:schemeClr val="accent1"/>
                </a:solidFill>
                <a:latin typeface="Arial" panose="020B0604020202020204" pitchFamily="34" charset="0"/>
                <a:sym typeface="Wingdings" panose="05000000000000000000" pitchFamily="2" charset="2"/>
              </a:rPr>
              <a:t>Multiplication</a:t>
            </a:r>
            <a:r>
              <a:rPr lang="en-US" altLang="zh-CN" sz="2000" b="1">
                <a:latin typeface="Arial" panose="020B0604020202020204" pitchFamily="34" charset="0"/>
                <a:sym typeface="Wingdings" panose="05000000000000000000" pitchFamily="2" charset="2"/>
              </a:rPr>
              <a:t> of two polynomials.</a:t>
            </a:r>
            <a:endParaRPr lang="en-US" altLang="zh-CN" sz="2000" b="1">
              <a:latin typeface="Arial" panose="020B0604020202020204" pitchFamily="34" charset="0"/>
              <a:sym typeface="Wingdings" panose="05000000000000000000" pitchFamily="2" charset="2"/>
            </a:endParaRPr>
          </a:p>
          <a:p>
            <a:pPr marL="563880" lvl="0" indent="-563880" eaLnBrk="1" fontAlgn="ctr" hangingPunct="1">
              <a:lnSpc>
                <a:spcPct val="80000"/>
              </a:lnSpc>
              <a:spcBef>
                <a:spcPct val="0"/>
              </a:spcBef>
              <a:buNone/>
            </a:pPr>
            <a:r>
              <a:rPr lang="en-US" altLang="zh-CN" sz="3600" b="1">
                <a:sym typeface="Wingdings" panose="05000000000000000000" pitchFamily="2" charset="2"/>
              </a:rPr>
              <a:t> </a:t>
            </a:r>
            <a:r>
              <a:rPr lang="en-US" altLang="zh-CN" sz="2000" b="1">
                <a:solidFill>
                  <a:schemeClr val="accent1"/>
                </a:solidFill>
                <a:latin typeface="Arial" panose="020B0604020202020204" pitchFamily="34" charset="0"/>
                <a:sym typeface="Wingdings" panose="05000000000000000000" pitchFamily="2" charset="2"/>
              </a:rPr>
              <a:t>Differentiation</a:t>
            </a:r>
            <a:r>
              <a:rPr lang="en-US" altLang="zh-CN" sz="2000" b="1">
                <a:latin typeface="Arial" panose="020B0604020202020204" pitchFamily="34" charset="0"/>
                <a:sym typeface="Wingdings" panose="05000000000000000000" pitchFamily="2" charset="2"/>
              </a:rPr>
              <a:t> of a polynomial.</a:t>
            </a:r>
            <a:endParaRPr lang="en-US" altLang="zh-CN" sz="2000" b="1">
              <a:latin typeface="Arial" panose="020B0604020202020204" pitchFamily="34" charset="0"/>
              <a:sym typeface="Wingdings" panose="05000000000000000000" pitchFamily="2" charset="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 fill="hold" grpId="0" nodeType="afterEffect">
                                  <p:stCondLst>
                                    <p:cond delay="0"/>
                                  </p:stCondLst>
                                  <p:childTnLst>
                                    <p:set>
                                      <p:cBhvr>
                                        <p:cTn id="6" dur="1" fill="hold">
                                          <p:stCondLst>
                                            <p:cond delay="0"/>
                                          </p:stCondLst>
                                        </p:cTn>
                                        <p:tgtEl>
                                          <p:spTgt spid="30723"/>
                                        </p:tgtEl>
                                        <p:attrNameLst>
                                          <p:attrName>style.visibility</p:attrName>
                                        </p:attrNameLst>
                                      </p:cBhvr>
                                      <p:to>
                                        <p:strVal val="visible"/>
                                      </p:to>
                                    </p:set>
                                    <p:anim calcmode="lin" valueType="num">
                                      <p:cBhvr>
                                        <p:cTn id="7" dur="500" fill="hold"/>
                                        <p:tgtEl>
                                          <p:spTgt spid="30723"/>
                                        </p:tgtEl>
                                        <p:attrNameLst>
                                          <p:attrName>ppt_x</p:attrName>
                                        </p:attrNameLst>
                                      </p:cBhvr>
                                      <p:tavLst>
                                        <p:tav tm="0">
                                          <p:val>
                                            <p:strVal val="#ppt_x"/>
                                          </p:val>
                                        </p:tav>
                                        <p:tav tm="100000">
                                          <p:val>
                                            <p:strVal val="#ppt_x"/>
                                          </p:val>
                                        </p:tav>
                                      </p:tavLst>
                                    </p:anim>
                                    <p:anim calcmode="lin" valueType="num">
                                      <p:cBhvr>
                                        <p:cTn id="8" dur="500" fill="hold"/>
                                        <p:tgtEl>
                                          <p:spTgt spid="30723"/>
                                        </p:tgtEl>
                                        <p:attrNameLst>
                                          <p:attrName>ppt_y</p:attrName>
                                        </p:attrNameLst>
                                      </p:cBhvr>
                                      <p:tavLst>
                                        <p:tav tm="0">
                                          <p:val>
                                            <p:strVal val="#ppt_y-#ppt_h/2"/>
                                          </p:val>
                                        </p:tav>
                                        <p:tav tm="100000">
                                          <p:val>
                                            <p:strVal val="#ppt_y"/>
                                          </p:val>
                                        </p:tav>
                                      </p:tavLst>
                                    </p:anim>
                                    <p:anim calcmode="lin" valueType="num">
                                      <p:cBhvr>
                                        <p:cTn id="9" dur="500" fill="hold"/>
                                        <p:tgtEl>
                                          <p:spTgt spid="30723"/>
                                        </p:tgtEl>
                                        <p:attrNameLst>
                                          <p:attrName>ppt_w</p:attrName>
                                        </p:attrNameLst>
                                      </p:cBhvr>
                                      <p:tavLst>
                                        <p:tav tm="0">
                                          <p:val>
                                            <p:strVal val="#ppt_w"/>
                                          </p:val>
                                        </p:tav>
                                        <p:tav tm="100000">
                                          <p:val>
                                            <p:strVal val="#ppt_w"/>
                                          </p:val>
                                        </p:tav>
                                      </p:tavLst>
                                    </p:anim>
                                    <p:anim calcmode="lin" valueType="num">
                                      <p:cBhvr>
                                        <p:cTn id="10" dur="500" fill="hold"/>
                                        <p:tgtEl>
                                          <p:spTgt spid="30723"/>
                                        </p:tgtEl>
                                        <p:attrNameLst>
                                          <p:attrName>ppt_h</p:attrName>
                                        </p:attrNameLst>
                                      </p:cBhvr>
                                      <p:tavLst>
                                        <p:tav tm="0">
                                          <p:val>
                                            <p:fltVal val="0.000000"/>
                                          </p:val>
                                        </p:tav>
                                        <p:tav tm="100000">
                                          <p:val>
                                            <p:strVal val="#ppt_h"/>
                                          </p:val>
                                        </p:tav>
                                      </p:tavLst>
                                    </p:anim>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30724"/>
                                        </p:tgtEl>
                                        <p:attrNameLst>
                                          <p:attrName>style.visibility</p:attrName>
                                        </p:attrNameLst>
                                      </p:cBhvr>
                                      <p:to>
                                        <p:strVal val="visible"/>
                                      </p:to>
                                    </p:set>
                                    <p:animEffect transition="in" filter="wipe(left)">
                                      <p:cBhvr>
                                        <p:cTn id="15" dur="500"/>
                                        <p:tgtEl>
                                          <p:spTgt spid="30724"/>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grpId="0" nodeType="clickEffect">
                                  <p:stCondLst>
                                    <p:cond delay="0"/>
                                  </p:stCondLst>
                                  <p:childTnLst>
                                    <p:set>
                                      <p:cBhvr>
                                        <p:cTn id="19" dur="1" fill="hold">
                                          <p:stCondLst>
                                            <p:cond delay="0"/>
                                          </p:stCondLst>
                                        </p:cTn>
                                        <p:tgtEl>
                                          <p:spTgt spid="30725"/>
                                        </p:tgtEl>
                                        <p:attrNameLst>
                                          <p:attrName>style.visibility</p:attrName>
                                        </p:attrNameLst>
                                      </p:cBhvr>
                                      <p:to>
                                        <p:strVal val="visible"/>
                                      </p:to>
                                    </p:set>
                                    <p:animEffect transition="in" filter="wipe(up)">
                                      <p:cBhvr>
                                        <p:cTn id="20" dur="500"/>
                                        <p:tgtEl>
                                          <p:spTgt spid="30725"/>
                                        </p:tgtEl>
                                      </p:cBhvr>
                                    </p:animEffect>
                                  </p:childTnLst>
                                  <p:subTnLst>
                                    <p:audio>
                                      <p:cMediaNode>
                                        <p:cTn display="0" masterRel="sameClick">
                                          <p:stCondLst>
                                            <p:cond evt="begin" delay="0">
                                              <p:tn val="18"/>
                                            </p:cond>
                                          </p:stCondLst>
                                          <p:endCondLst>
                                            <p:cond evt="onStopAudio" delay="0">
                                              <p:tgtEl>
                                                <p:sldTgt/>
                                              </p:tgtEl>
                                            </p:cond>
                                          </p:endCondLst>
                                        </p:cTn>
                                        <p:tgtEl>
                                          <p:sndTgt r:embed="rId2" name="TYPE.WAV"/>
                                        </p:tgtEl>
                                      </p:cMediaNode>
                                    </p:audio>
                                  </p:subTnLst>
                                </p:cTn>
                              </p:par>
                            </p:childTnLst>
                          </p:cTn>
                        </p:par>
                      </p:childTnLst>
                    </p:cTn>
                  </p:par>
                  <p:par>
                    <p:cTn id="21" fill="hold">
                      <p:stCondLst>
                        <p:cond delay="indefinite"/>
                      </p:stCondLst>
                      <p:childTnLst>
                        <p:par>
                          <p:cTn id="22" fill="hold">
                            <p:stCondLst>
                              <p:cond delay="0"/>
                            </p:stCondLst>
                            <p:childTnLst>
                              <p:par>
                                <p:cTn id="23" presetID="22" presetClass="entr" presetSubtype="1" fill="hold" grpId="0" nodeType="clickEffect">
                                  <p:stCondLst>
                                    <p:cond delay="0"/>
                                  </p:stCondLst>
                                  <p:childTnLst>
                                    <p:set>
                                      <p:cBhvr>
                                        <p:cTn id="24" dur="1" fill="hold">
                                          <p:stCondLst>
                                            <p:cond delay="0"/>
                                          </p:stCondLst>
                                        </p:cTn>
                                        <p:tgtEl>
                                          <p:spTgt spid="30726"/>
                                        </p:tgtEl>
                                        <p:attrNameLst>
                                          <p:attrName>style.visibility</p:attrName>
                                        </p:attrNameLst>
                                      </p:cBhvr>
                                      <p:to>
                                        <p:strVal val="visible"/>
                                      </p:to>
                                    </p:set>
                                    <p:animEffect transition="in" filter="wipe(up)">
                                      <p:cBhvr>
                                        <p:cTn id="25" dur="500"/>
                                        <p:tgtEl>
                                          <p:spTgt spid="30726"/>
                                        </p:tgtEl>
                                      </p:cBhvr>
                                    </p:animEffect>
                                  </p:childTnLst>
                                  <p:subTnLst>
                                    <p:audio>
                                      <p:cMediaNode>
                                        <p:cTn display="0" masterRel="sameClick">
                                          <p:stCondLst>
                                            <p:cond evt="begin" delay="0">
                                              <p:tn val="23"/>
                                            </p:cond>
                                          </p:stCondLst>
                                          <p:endCondLst>
                                            <p:cond evt="onStopAudio" delay="0">
                                              <p:tgtEl>
                                                <p:sldTgt/>
                                              </p:tgtEl>
                                            </p:cond>
                                          </p:endCondLst>
                                        </p:cTn>
                                        <p:tgtEl>
                                          <p:sndTgt r:embed="rId2" name="TYPE.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3" grpId="0" animBg="1"/>
      <p:bldP spid="30724" grpId="0"/>
      <p:bldP spid="30725" grpId="0"/>
      <p:bldP spid="30726"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3489" name="标题 1"/>
          <p:cNvSpPr>
            <a:spLocks noGrp="1"/>
          </p:cNvSpPr>
          <p:nvPr>
            <p:ph type="title"/>
          </p:nvPr>
        </p:nvSpPr>
        <p:spPr>
          <a:xfrm>
            <a:off x="611188" y="28575"/>
            <a:ext cx="7772400" cy="520700"/>
          </a:xfrm>
          <a:ln/>
        </p:spPr>
        <p:txBody>
          <a:bodyPr vert="horz" wrap="square" lIns="91440" tIns="45720" rIns="91440" bIns="45720" anchor="ctr" anchorCtr="0"/>
          <a:p>
            <a:r>
              <a:rPr lang="en-US" altLang="zh-CN"/>
              <a:t>representation 1</a:t>
            </a:r>
            <a:endParaRPr lang="zh-CN" altLang="en-US"/>
          </a:p>
        </p:txBody>
      </p:sp>
      <p:pic>
        <p:nvPicPr>
          <p:cNvPr id="63490" name="内容占位符 2"/>
          <p:cNvPicPr>
            <a:picLocks noGrp="1" noRot="1" noChangeAspect="1" noEditPoints="1"/>
          </p:cNvPicPr>
          <p:nvPr>
            <p:ph idx="1"/>
          </p:nvPr>
        </p:nvPicPr>
        <p:blipFill>
          <a:blip r:embed="rId1"/>
          <a:srcRect/>
          <a:stretch>
            <a:fillRect/>
          </a:stretch>
        </p:blipFill>
        <p:spPr>
          <a:xfrm>
            <a:off x="609600" y="812800"/>
            <a:ext cx="7785100" cy="4127500"/>
          </a:xfrm>
          <a:ln/>
        </p:spPr>
      </p:pic>
      <p:pic>
        <p:nvPicPr>
          <p:cNvPr id="63491" name="图片 3"/>
          <p:cNvPicPr>
            <a:picLocks noChangeAspect="1"/>
          </p:cNvPicPr>
          <p:nvPr/>
        </p:nvPicPr>
        <p:blipFill>
          <a:blip r:embed="rId2"/>
          <a:stretch>
            <a:fillRect/>
          </a:stretch>
        </p:blipFill>
        <p:spPr>
          <a:xfrm>
            <a:off x="395288" y="1800225"/>
            <a:ext cx="6337300" cy="2413000"/>
          </a:xfrm>
          <a:prstGeom prst="rect">
            <a:avLst/>
          </a:prstGeom>
          <a:noFill/>
          <a:ln w="9525" cap="flat" cmpd="sng">
            <a:solidFill>
              <a:schemeClr val="accent2"/>
            </a:solidFill>
            <a:prstDash val="solid"/>
            <a:miter/>
            <a:headEnd type="none" w="med" len="med"/>
            <a:tailEnd type="none" w="med" len="med"/>
          </a:ln>
        </p:spPr>
      </p:pic>
      <p:pic>
        <p:nvPicPr>
          <p:cNvPr id="63492" name="图片 4"/>
          <p:cNvPicPr>
            <a:picLocks noChangeAspect="1"/>
          </p:cNvPicPr>
          <p:nvPr/>
        </p:nvPicPr>
        <p:blipFill>
          <a:blip r:embed="rId3"/>
          <a:stretch>
            <a:fillRect/>
          </a:stretch>
        </p:blipFill>
        <p:spPr>
          <a:xfrm>
            <a:off x="395288" y="4294188"/>
            <a:ext cx="6192837" cy="2535237"/>
          </a:xfrm>
          <a:prstGeom prst="rect">
            <a:avLst/>
          </a:prstGeom>
          <a:noFill/>
          <a:ln w="9525" cap="flat" cmpd="sng">
            <a:solidFill>
              <a:schemeClr val="accent2"/>
            </a:solidFill>
            <a:prstDash val="solid"/>
            <a:miter/>
            <a:headEnd type="none" w="med" len="med"/>
            <a:tailEnd type="none" w="med" len="me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349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34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5537" name="标题 1"/>
          <p:cNvSpPr>
            <a:spLocks noGrp="1"/>
          </p:cNvSpPr>
          <p:nvPr>
            <p:ph type="title"/>
          </p:nvPr>
        </p:nvSpPr>
        <p:spPr>
          <a:xfrm>
            <a:off x="685800" y="0"/>
            <a:ext cx="7772400" cy="620713"/>
          </a:xfrm>
          <a:ln/>
        </p:spPr>
        <p:txBody>
          <a:bodyPr vert="horz" wrap="square" lIns="91440" tIns="45720" rIns="91440" bIns="45720" anchor="ctr" anchorCtr="0"/>
          <a:p>
            <a:r>
              <a:rPr lang="en-US" altLang="zh-CN"/>
              <a:t>representation</a:t>
            </a:r>
            <a:r>
              <a:rPr lang="zh-CN" altLang="en-US"/>
              <a:t> </a:t>
            </a:r>
            <a:r>
              <a:rPr lang="en-US" altLang="zh-CN"/>
              <a:t>1</a:t>
            </a:r>
            <a:endParaRPr lang="zh-CN" altLang="en-US"/>
          </a:p>
        </p:txBody>
      </p:sp>
      <p:sp>
        <p:nvSpPr>
          <p:cNvPr id="65538" name="内容占位符 2"/>
          <p:cNvSpPr>
            <a:spLocks noGrp="1"/>
          </p:cNvSpPr>
          <p:nvPr>
            <p:ph idx="1"/>
          </p:nvPr>
        </p:nvSpPr>
        <p:spPr>
          <a:xfrm>
            <a:off x="539750" y="908050"/>
            <a:ext cx="7772400" cy="4114800"/>
          </a:xfrm>
          <a:ln/>
        </p:spPr>
        <p:txBody>
          <a:bodyPr vert="horz" wrap="square" lIns="91440" tIns="45720" rIns="91440" bIns="45720" anchor="t" anchorCtr="0"/>
          <a:p>
            <a:r>
              <a:rPr lang="en-US" altLang="zh-CN"/>
              <a:t>addition</a:t>
            </a:r>
            <a:endParaRPr lang="zh-CN" altLang="en-US"/>
          </a:p>
        </p:txBody>
      </p:sp>
      <p:pic>
        <p:nvPicPr>
          <p:cNvPr id="65539" name="图片 3"/>
          <p:cNvPicPr>
            <a:picLocks noChangeAspect="1"/>
          </p:cNvPicPr>
          <p:nvPr/>
        </p:nvPicPr>
        <p:blipFill>
          <a:blip r:embed="rId1"/>
          <a:stretch>
            <a:fillRect/>
          </a:stretch>
        </p:blipFill>
        <p:spPr>
          <a:xfrm>
            <a:off x="263525" y="1628775"/>
            <a:ext cx="8616950" cy="4321175"/>
          </a:xfrm>
          <a:prstGeom prst="rect">
            <a:avLst/>
          </a:prstGeom>
          <a:noFill/>
          <a:ln w="9525">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6561" name="标题 1"/>
          <p:cNvSpPr>
            <a:spLocks noGrp="1"/>
          </p:cNvSpPr>
          <p:nvPr>
            <p:ph type="title"/>
          </p:nvPr>
        </p:nvSpPr>
        <p:spPr>
          <a:xfrm>
            <a:off x="674688" y="7938"/>
            <a:ext cx="7772400" cy="612775"/>
          </a:xfrm>
          <a:ln/>
        </p:spPr>
        <p:txBody>
          <a:bodyPr vert="horz" wrap="square" lIns="91440" tIns="45720" rIns="91440" bIns="45720" anchor="ctr" anchorCtr="0"/>
          <a:p>
            <a:r>
              <a:rPr lang="en-US" altLang="zh-CN"/>
              <a:t>representation</a:t>
            </a:r>
            <a:r>
              <a:rPr lang="zh-CN" altLang="en-US"/>
              <a:t> </a:t>
            </a:r>
            <a:r>
              <a:rPr lang="en-US" altLang="zh-CN"/>
              <a:t>1</a:t>
            </a:r>
            <a:endParaRPr lang="zh-CN" altLang="en-US"/>
          </a:p>
        </p:txBody>
      </p:sp>
      <p:sp>
        <p:nvSpPr>
          <p:cNvPr id="66562" name="内容占位符 2"/>
          <p:cNvSpPr>
            <a:spLocks noGrp="1"/>
          </p:cNvSpPr>
          <p:nvPr>
            <p:ph idx="1"/>
          </p:nvPr>
        </p:nvSpPr>
        <p:spPr>
          <a:xfrm>
            <a:off x="652463" y="620713"/>
            <a:ext cx="7772400" cy="4114800"/>
          </a:xfrm>
          <a:ln/>
        </p:spPr>
        <p:txBody>
          <a:bodyPr vert="horz" wrap="square" lIns="91440" tIns="45720" rIns="91440" bIns="45720" anchor="t" anchorCtr="0"/>
          <a:p>
            <a:r>
              <a:rPr lang="en-US" altLang="zh-CN"/>
              <a:t>multiplication</a:t>
            </a:r>
            <a:endParaRPr lang="zh-CN" altLang="en-US"/>
          </a:p>
        </p:txBody>
      </p:sp>
      <p:pic>
        <p:nvPicPr>
          <p:cNvPr id="66563" name="图片 5"/>
          <p:cNvPicPr>
            <a:picLocks noChangeAspect="1"/>
          </p:cNvPicPr>
          <p:nvPr/>
        </p:nvPicPr>
        <p:blipFill>
          <a:blip r:embed="rId1"/>
          <a:stretch>
            <a:fillRect/>
          </a:stretch>
        </p:blipFill>
        <p:spPr>
          <a:xfrm>
            <a:off x="17463" y="1322388"/>
            <a:ext cx="9109075" cy="4899025"/>
          </a:xfrm>
          <a:prstGeom prst="rect">
            <a:avLst/>
          </a:prstGeom>
          <a:noFill/>
          <a:ln w="9525">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7585" name="标题 1"/>
          <p:cNvSpPr>
            <a:spLocks noGrp="1"/>
          </p:cNvSpPr>
          <p:nvPr>
            <p:ph type="title"/>
          </p:nvPr>
        </p:nvSpPr>
        <p:spPr>
          <a:xfrm>
            <a:off x="684213" y="73025"/>
            <a:ext cx="7772400" cy="406400"/>
          </a:xfrm>
          <a:ln/>
        </p:spPr>
        <p:txBody>
          <a:bodyPr vert="horz" wrap="square" lIns="91440" tIns="45720" rIns="91440" bIns="45720" anchor="ctr" anchorCtr="0"/>
          <a:p>
            <a:r>
              <a:rPr lang="en-US" altLang="zh-CN"/>
              <a:t>representation</a:t>
            </a:r>
            <a:r>
              <a:rPr lang="zh-CN" altLang="en-US"/>
              <a:t> </a:t>
            </a:r>
            <a:r>
              <a:rPr lang="en-US" altLang="zh-CN"/>
              <a:t>2</a:t>
            </a:r>
            <a:endParaRPr lang="zh-CN" altLang="en-US"/>
          </a:p>
        </p:txBody>
      </p:sp>
      <p:pic>
        <p:nvPicPr>
          <p:cNvPr id="67586" name="内容占位符 2"/>
          <p:cNvPicPr>
            <a:picLocks noGrp="1"/>
          </p:cNvPicPr>
          <p:nvPr>
            <p:ph idx="1"/>
          </p:nvPr>
        </p:nvPicPr>
        <p:blipFill>
          <a:blip r:embed="rId1"/>
          <a:srcRect/>
          <a:stretch>
            <a:fillRect/>
          </a:stretch>
        </p:blipFill>
        <p:spPr>
          <a:xfrm>
            <a:off x="0" y="622300"/>
            <a:ext cx="9017000" cy="3810000"/>
          </a:xfrm>
          <a:ln/>
        </p:spPr>
      </p:pic>
      <p:grpSp>
        <p:nvGrpSpPr>
          <p:cNvPr id="9" name="组合 8"/>
          <p:cNvGrpSpPr/>
          <p:nvPr/>
        </p:nvGrpSpPr>
        <p:grpSpPr>
          <a:xfrm>
            <a:off x="1979613" y="4603750"/>
            <a:ext cx="1114425" cy="444500"/>
            <a:chOff x="2298700" y="2492448"/>
            <a:chExt cx="1485900" cy="592310"/>
          </a:xfrm>
        </p:grpSpPr>
        <p:grpSp>
          <p:nvGrpSpPr>
            <p:cNvPr id="67666" name="组合 9"/>
            <p:cNvGrpSpPr/>
            <p:nvPr/>
          </p:nvGrpSpPr>
          <p:grpSpPr>
            <a:xfrm>
              <a:off x="2298700" y="2492448"/>
              <a:ext cx="1003300" cy="592310"/>
              <a:chOff x="1219200" y="6023048"/>
              <a:chExt cx="1003300" cy="592310"/>
            </a:xfrm>
          </p:grpSpPr>
          <p:sp>
            <p:nvSpPr>
              <p:cNvPr id="12" name="矩形 11"/>
              <p:cNvSpPr/>
              <p:nvPr/>
            </p:nvSpPr>
            <p:spPr>
              <a:xfrm>
                <a:off x="1219200" y="6023048"/>
                <a:ext cx="683683" cy="59231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1" lang="zh-CN" altLang="en-US" sz="1800" b="0" i="1" u="none" strike="noStrike" kern="1200" cap="none" spc="0" normalizeH="0" baseline="0" noProof="0" dirty="0">
                  <a:ln>
                    <a:noFill/>
                  </a:ln>
                  <a:solidFill>
                    <a:schemeClr val="lt1"/>
                  </a:solidFill>
                  <a:effectLst/>
                  <a:uLnTx/>
                  <a:uFillTx/>
                  <a:latin typeface="+mn-lt"/>
                  <a:ea typeface="+mn-ea"/>
                  <a:cs typeface="+mn-cs"/>
                </a:endParaRPr>
              </a:p>
            </p:txBody>
          </p:sp>
          <p:sp>
            <p:nvSpPr>
              <p:cNvPr id="13" name="矩形 12"/>
              <p:cNvSpPr/>
              <p:nvPr/>
            </p:nvSpPr>
            <p:spPr>
              <a:xfrm>
                <a:off x="1902883" y="6023048"/>
                <a:ext cx="319617" cy="59231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1" lang="zh-CN" altLang="en-US" sz="1800" b="0" i="1" u="none" strike="noStrike" kern="1200" cap="none" spc="0" normalizeH="0" baseline="0" noProof="0">
                  <a:ln>
                    <a:noFill/>
                  </a:ln>
                  <a:solidFill>
                    <a:schemeClr val="lt1"/>
                  </a:solidFill>
                  <a:effectLst/>
                  <a:uLnTx/>
                  <a:uFillTx/>
                  <a:latin typeface="+mn-lt"/>
                  <a:ea typeface="+mn-ea"/>
                  <a:cs typeface="+mn-cs"/>
                </a:endParaRPr>
              </a:p>
            </p:txBody>
          </p:sp>
        </p:grpSp>
        <p:cxnSp>
          <p:nvCxnSpPr>
            <p:cNvPr id="11" name="直线箭头连接符 10"/>
            <p:cNvCxnSpPr/>
            <p:nvPr/>
          </p:nvCxnSpPr>
          <p:spPr>
            <a:xfrm>
              <a:off x="3143249" y="2788603"/>
              <a:ext cx="64135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4" name="组合 13"/>
          <p:cNvGrpSpPr/>
          <p:nvPr/>
        </p:nvGrpSpPr>
        <p:grpSpPr>
          <a:xfrm>
            <a:off x="3090863" y="4610100"/>
            <a:ext cx="1114425" cy="444500"/>
            <a:chOff x="2298700" y="2492448"/>
            <a:chExt cx="1485900" cy="592310"/>
          </a:xfrm>
        </p:grpSpPr>
        <p:grpSp>
          <p:nvGrpSpPr>
            <p:cNvPr id="67662" name="组合 14"/>
            <p:cNvGrpSpPr/>
            <p:nvPr/>
          </p:nvGrpSpPr>
          <p:grpSpPr>
            <a:xfrm>
              <a:off x="2298700" y="2492448"/>
              <a:ext cx="1003300" cy="592310"/>
              <a:chOff x="1219200" y="6023048"/>
              <a:chExt cx="1003300" cy="592310"/>
            </a:xfrm>
          </p:grpSpPr>
          <p:sp>
            <p:nvSpPr>
              <p:cNvPr id="17" name="矩形 16"/>
              <p:cNvSpPr/>
              <p:nvPr/>
            </p:nvSpPr>
            <p:spPr>
              <a:xfrm>
                <a:off x="1219200" y="6023048"/>
                <a:ext cx="683683" cy="59231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1" lang="zh-CN" altLang="en-US" sz="1800" b="0" i="1" u="none" strike="noStrike" kern="1200" cap="none" spc="0" normalizeH="0" baseline="0" noProof="0" dirty="0">
                  <a:ln>
                    <a:noFill/>
                  </a:ln>
                  <a:solidFill>
                    <a:schemeClr val="lt1"/>
                  </a:solidFill>
                  <a:effectLst/>
                  <a:uLnTx/>
                  <a:uFillTx/>
                  <a:latin typeface="+mn-lt"/>
                  <a:ea typeface="+mn-ea"/>
                  <a:cs typeface="+mn-cs"/>
                </a:endParaRPr>
              </a:p>
            </p:txBody>
          </p:sp>
          <p:sp>
            <p:nvSpPr>
              <p:cNvPr id="18" name="矩形 17"/>
              <p:cNvSpPr/>
              <p:nvPr/>
            </p:nvSpPr>
            <p:spPr>
              <a:xfrm>
                <a:off x="1902883" y="6023048"/>
                <a:ext cx="319617" cy="59231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1" lang="zh-CN" altLang="en-US" sz="1800" b="0" i="1" u="none" strike="noStrike" kern="1200" cap="none" spc="0" normalizeH="0" baseline="0" noProof="0">
                  <a:ln>
                    <a:noFill/>
                  </a:ln>
                  <a:solidFill>
                    <a:schemeClr val="lt1"/>
                  </a:solidFill>
                  <a:effectLst/>
                  <a:uLnTx/>
                  <a:uFillTx/>
                  <a:latin typeface="+mn-lt"/>
                  <a:ea typeface="+mn-ea"/>
                  <a:cs typeface="+mn-cs"/>
                </a:endParaRPr>
              </a:p>
            </p:txBody>
          </p:sp>
        </p:grpSp>
        <p:cxnSp>
          <p:nvCxnSpPr>
            <p:cNvPr id="16" name="直线箭头连接符 15"/>
            <p:cNvCxnSpPr/>
            <p:nvPr/>
          </p:nvCxnSpPr>
          <p:spPr>
            <a:xfrm>
              <a:off x="3143249" y="2788603"/>
              <a:ext cx="64135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9" name="组合 18"/>
          <p:cNvGrpSpPr/>
          <p:nvPr/>
        </p:nvGrpSpPr>
        <p:grpSpPr>
          <a:xfrm>
            <a:off x="4205288" y="4610100"/>
            <a:ext cx="1114425" cy="444500"/>
            <a:chOff x="2298700" y="2492448"/>
            <a:chExt cx="1485900" cy="592310"/>
          </a:xfrm>
        </p:grpSpPr>
        <p:grpSp>
          <p:nvGrpSpPr>
            <p:cNvPr id="67658" name="组合 19"/>
            <p:cNvGrpSpPr/>
            <p:nvPr/>
          </p:nvGrpSpPr>
          <p:grpSpPr>
            <a:xfrm>
              <a:off x="2298700" y="2492448"/>
              <a:ext cx="1003300" cy="592310"/>
              <a:chOff x="1219200" y="6023048"/>
              <a:chExt cx="1003300" cy="592310"/>
            </a:xfrm>
          </p:grpSpPr>
          <p:sp>
            <p:nvSpPr>
              <p:cNvPr id="22" name="矩形 21"/>
              <p:cNvSpPr/>
              <p:nvPr/>
            </p:nvSpPr>
            <p:spPr>
              <a:xfrm>
                <a:off x="1219200" y="6023048"/>
                <a:ext cx="683683" cy="59231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1" lang="zh-CN" altLang="en-US" sz="1800" b="0" i="1" u="none" strike="noStrike" kern="1200" cap="none" spc="0" normalizeH="0" baseline="0" noProof="0" dirty="0">
                  <a:ln>
                    <a:noFill/>
                  </a:ln>
                  <a:solidFill>
                    <a:schemeClr val="lt1"/>
                  </a:solidFill>
                  <a:effectLst/>
                  <a:uLnTx/>
                  <a:uFillTx/>
                  <a:latin typeface="+mn-lt"/>
                  <a:ea typeface="+mn-ea"/>
                  <a:cs typeface="+mn-cs"/>
                </a:endParaRPr>
              </a:p>
            </p:txBody>
          </p:sp>
          <p:sp>
            <p:nvSpPr>
              <p:cNvPr id="23" name="矩形 22"/>
              <p:cNvSpPr/>
              <p:nvPr/>
            </p:nvSpPr>
            <p:spPr>
              <a:xfrm>
                <a:off x="1902883" y="6023048"/>
                <a:ext cx="319617" cy="59231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1" lang="zh-CN" altLang="en-US" sz="1800" b="0" i="1" u="none" strike="noStrike" kern="1200" cap="none" spc="0" normalizeH="0" baseline="0" noProof="0">
                  <a:ln>
                    <a:noFill/>
                  </a:ln>
                  <a:solidFill>
                    <a:schemeClr val="lt1"/>
                  </a:solidFill>
                  <a:effectLst/>
                  <a:uLnTx/>
                  <a:uFillTx/>
                  <a:latin typeface="+mn-lt"/>
                  <a:ea typeface="+mn-ea"/>
                  <a:cs typeface="+mn-cs"/>
                </a:endParaRPr>
              </a:p>
            </p:txBody>
          </p:sp>
        </p:grpSp>
        <p:cxnSp>
          <p:nvCxnSpPr>
            <p:cNvPr id="21" name="直线箭头连接符 20"/>
            <p:cNvCxnSpPr/>
            <p:nvPr/>
          </p:nvCxnSpPr>
          <p:spPr>
            <a:xfrm>
              <a:off x="3143249" y="2788603"/>
              <a:ext cx="64135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4" name="组合 23"/>
          <p:cNvGrpSpPr/>
          <p:nvPr/>
        </p:nvGrpSpPr>
        <p:grpSpPr>
          <a:xfrm>
            <a:off x="5324475" y="4603750"/>
            <a:ext cx="752475" cy="444500"/>
            <a:chOff x="1219200" y="6023048"/>
            <a:chExt cx="1003300" cy="592310"/>
          </a:xfrm>
        </p:grpSpPr>
        <p:sp>
          <p:nvSpPr>
            <p:cNvPr id="25" name="矩形 24"/>
            <p:cNvSpPr/>
            <p:nvPr/>
          </p:nvSpPr>
          <p:spPr>
            <a:xfrm>
              <a:off x="1219200" y="6023048"/>
              <a:ext cx="683684" cy="592310"/>
            </a:xfrm>
            <a:prstGeom prst="rect">
              <a:avLst/>
            </a:prstGeom>
            <a:noFill/>
            <a:ln>
              <a:solidFill>
                <a:schemeClr val="tx1"/>
              </a:solidFill>
              <a:tailEnd type="none"/>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1" lang="zh-CN" altLang="en-US" sz="1800" b="0" i="1" u="none" strike="noStrike" kern="1200" cap="none" spc="0" normalizeH="0" baseline="0" noProof="0" dirty="0">
                <a:ln>
                  <a:noFill/>
                </a:ln>
                <a:solidFill>
                  <a:schemeClr val="lt1"/>
                </a:solidFill>
                <a:effectLst/>
                <a:uLnTx/>
                <a:uFillTx/>
                <a:latin typeface="+mn-lt"/>
                <a:ea typeface="+mn-ea"/>
                <a:cs typeface="+mn-cs"/>
              </a:endParaRPr>
            </a:p>
          </p:txBody>
        </p:sp>
        <p:sp>
          <p:nvSpPr>
            <p:cNvPr id="26" name="矩形 25"/>
            <p:cNvSpPr/>
            <p:nvPr/>
          </p:nvSpPr>
          <p:spPr>
            <a:xfrm>
              <a:off x="1902884" y="6023048"/>
              <a:ext cx="319616" cy="592310"/>
            </a:xfrm>
            <a:prstGeom prst="rect">
              <a:avLst/>
            </a:prstGeom>
            <a:noFill/>
            <a:ln>
              <a:solidFill>
                <a:schemeClr val="tx1"/>
              </a:solidFill>
              <a:tailEnd type="none"/>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1" lang="zh-CN" altLang="en-US" sz="1800" b="0" i="1" u="none" strike="noStrike" kern="1200" cap="none" spc="0" normalizeH="0" baseline="0" noProof="0">
                <a:ln>
                  <a:noFill/>
                </a:ln>
                <a:solidFill>
                  <a:schemeClr val="lt1"/>
                </a:solidFill>
                <a:effectLst/>
                <a:uLnTx/>
                <a:uFillTx/>
                <a:latin typeface="+mn-lt"/>
                <a:ea typeface="+mn-ea"/>
                <a:cs typeface="+mn-cs"/>
              </a:endParaRPr>
            </a:p>
          </p:txBody>
        </p:sp>
      </p:grpSp>
      <p:grpSp>
        <p:nvGrpSpPr>
          <p:cNvPr id="27" name="组合 26"/>
          <p:cNvGrpSpPr/>
          <p:nvPr/>
        </p:nvGrpSpPr>
        <p:grpSpPr>
          <a:xfrm>
            <a:off x="5956300" y="4824413"/>
            <a:ext cx="536575" cy="136525"/>
            <a:chOff x="8882743" y="2786179"/>
            <a:chExt cx="714828" cy="181991"/>
          </a:xfrm>
        </p:grpSpPr>
        <p:cxnSp>
          <p:nvCxnSpPr>
            <p:cNvPr id="28" name="直线箭头连接符 27"/>
            <p:cNvCxnSpPr/>
            <p:nvPr/>
          </p:nvCxnSpPr>
          <p:spPr>
            <a:xfrm>
              <a:off x="8882743" y="2788295"/>
              <a:ext cx="642922" cy="0"/>
            </a:xfrm>
            <a:prstGeom prst="straightConnector1">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29" name="直线连接符 28"/>
            <p:cNvCxnSpPr/>
            <p:nvPr/>
          </p:nvCxnSpPr>
          <p:spPr>
            <a:xfrm>
              <a:off x="9521435" y="2786179"/>
              <a:ext cx="0" cy="13120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直线连接符 29"/>
            <p:cNvCxnSpPr/>
            <p:nvPr/>
          </p:nvCxnSpPr>
          <p:spPr>
            <a:xfrm>
              <a:off x="9445300" y="2917382"/>
              <a:ext cx="15227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直线连接符 30"/>
            <p:cNvCxnSpPr/>
            <p:nvPr/>
          </p:nvCxnSpPr>
          <p:spPr>
            <a:xfrm>
              <a:off x="9474908" y="2968170"/>
              <a:ext cx="8459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2" name="矩形 31"/>
          <p:cNvSpPr/>
          <p:nvPr/>
        </p:nvSpPr>
        <p:spPr>
          <a:xfrm>
            <a:off x="3090863" y="4610100"/>
            <a:ext cx="512763" cy="22225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1" lang="zh-CN" altLang="en-US" sz="1800" b="0" i="1" u="none" strike="noStrike" kern="1200" cap="none" spc="0" normalizeH="0" baseline="0" noProof="0">
              <a:ln>
                <a:noFill/>
              </a:ln>
              <a:solidFill>
                <a:schemeClr val="lt1"/>
              </a:solidFill>
              <a:effectLst/>
              <a:uLnTx/>
              <a:uFillTx/>
              <a:latin typeface="+mn-lt"/>
              <a:ea typeface="+mn-ea"/>
              <a:cs typeface="+mn-cs"/>
            </a:endParaRPr>
          </a:p>
        </p:txBody>
      </p:sp>
      <p:sp>
        <p:nvSpPr>
          <p:cNvPr id="33" name="矩形 32"/>
          <p:cNvSpPr/>
          <p:nvPr/>
        </p:nvSpPr>
        <p:spPr>
          <a:xfrm>
            <a:off x="3090863" y="4832350"/>
            <a:ext cx="512763" cy="22225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1" lang="zh-CN" altLang="en-US" sz="1800" b="0" i="1" u="none" strike="noStrike" kern="1200" cap="none" spc="0" normalizeH="0" baseline="0" noProof="0">
              <a:ln>
                <a:noFill/>
              </a:ln>
              <a:solidFill>
                <a:schemeClr val="lt1"/>
              </a:solidFill>
              <a:effectLst/>
              <a:uLnTx/>
              <a:uFillTx/>
              <a:latin typeface="+mn-lt"/>
              <a:ea typeface="+mn-ea"/>
              <a:cs typeface="+mn-cs"/>
            </a:endParaRPr>
          </a:p>
        </p:txBody>
      </p:sp>
      <p:sp>
        <p:nvSpPr>
          <p:cNvPr id="34" name="矩形 33"/>
          <p:cNvSpPr/>
          <p:nvPr/>
        </p:nvSpPr>
        <p:spPr>
          <a:xfrm>
            <a:off x="4205288" y="4610100"/>
            <a:ext cx="512763" cy="22225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1" lang="zh-CN" altLang="en-US" sz="1800" b="0" i="1" u="none" strike="noStrike" kern="1200" cap="none" spc="0" normalizeH="0" baseline="0" noProof="0">
              <a:ln>
                <a:noFill/>
              </a:ln>
              <a:solidFill>
                <a:schemeClr val="lt1"/>
              </a:solidFill>
              <a:effectLst/>
              <a:uLnTx/>
              <a:uFillTx/>
              <a:latin typeface="+mn-lt"/>
              <a:ea typeface="+mn-ea"/>
              <a:cs typeface="+mn-cs"/>
            </a:endParaRPr>
          </a:p>
        </p:txBody>
      </p:sp>
      <p:sp>
        <p:nvSpPr>
          <p:cNvPr id="35" name="矩形 34"/>
          <p:cNvSpPr/>
          <p:nvPr/>
        </p:nvSpPr>
        <p:spPr>
          <a:xfrm>
            <a:off x="4205288" y="4832350"/>
            <a:ext cx="512763" cy="22225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1" lang="zh-CN" altLang="en-US" sz="1800" b="0" i="1" u="none" strike="noStrike" kern="1200" cap="none" spc="0" normalizeH="0" baseline="0" noProof="0">
              <a:ln>
                <a:noFill/>
              </a:ln>
              <a:solidFill>
                <a:schemeClr val="lt1"/>
              </a:solidFill>
              <a:effectLst/>
              <a:uLnTx/>
              <a:uFillTx/>
              <a:latin typeface="+mn-lt"/>
              <a:ea typeface="+mn-ea"/>
              <a:cs typeface="+mn-cs"/>
            </a:endParaRPr>
          </a:p>
        </p:txBody>
      </p:sp>
      <p:sp>
        <p:nvSpPr>
          <p:cNvPr id="36" name="矩形 35"/>
          <p:cNvSpPr/>
          <p:nvPr/>
        </p:nvSpPr>
        <p:spPr>
          <a:xfrm>
            <a:off x="5322888" y="4602163"/>
            <a:ext cx="514350" cy="22225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1" lang="zh-CN" altLang="en-US" sz="1800" b="0" i="1" u="none" strike="noStrike" kern="1200" cap="none" spc="0" normalizeH="0" baseline="0" noProof="0">
              <a:ln>
                <a:noFill/>
              </a:ln>
              <a:solidFill>
                <a:schemeClr val="lt1"/>
              </a:solidFill>
              <a:effectLst/>
              <a:uLnTx/>
              <a:uFillTx/>
              <a:latin typeface="+mn-lt"/>
              <a:ea typeface="+mn-ea"/>
              <a:cs typeface="+mn-cs"/>
            </a:endParaRPr>
          </a:p>
        </p:txBody>
      </p:sp>
      <p:sp>
        <p:nvSpPr>
          <p:cNvPr id="37" name="矩形 36"/>
          <p:cNvSpPr/>
          <p:nvPr/>
        </p:nvSpPr>
        <p:spPr>
          <a:xfrm>
            <a:off x="5322888" y="4824413"/>
            <a:ext cx="514350" cy="22225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1" lang="zh-CN" altLang="en-US" sz="1800" b="0" i="1" u="none" strike="noStrike" kern="1200" cap="none" spc="0" normalizeH="0" baseline="0" noProof="0">
              <a:ln>
                <a:noFill/>
              </a:ln>
              <a:solidFill>
                <a:schemeClr val="lt1"/>
              </a:solidFill>
              <a:effectLst/>
              <a:uLnTx/>
              <a:uFillTx/>
              <a:latin typeface="+mn-lt"/>
              <a:ea typeface="+mn-ea"/>
              <a:cs typeface="+mn-cs"/>
            </a:endParaRPr>
          </a:p>
        </p:txBody>
      </p:sp>
      <p:sp>
        <p:nvSpPr>
          <p:cNvPr id="42" name="文本框 41"/>
          <p:cNvSpPr txBox="1"/>
          <p:nvPr/>
        </p:nvSpPr>
        <p:spPr>
          <a:xfrm>
            <a:off x="3086100" y="4805363"/>
            <a:ext cx="646113" cy="369887"/>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spcBef>
                <a:spcPct val="0"/>
              </a:spcBef>
              <a:buNone/>
            </a:pPr>
            <a:r>
              <a:rPr lang="en-US" altLang="zh-CN" sz="1800" i="1"/>
              <a:t>1000</a:t>
            </a:r>
            <a:endParaRPr lang="zh-CN" altLang="en-US" sz="1800" i="1"/>
          </a:p>
        </p:txBody>
      </p:sp>
      <p:sp>
        <p:nvSpPr>
          <p:cNvPr id="43" name="文本框 42"/>
          <p:cNvSpPr txBox="1"/>
          <p:nvPr/>
        </p:nvSpPr>
        <p:spPr>
          <a:xfrm>
            <a:off x="3186113" y="4597400"/>
            <a:ext cx="415925" cy="3683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spcBef>
                <a:spcPct val="0"/>
              </a:spcBef>
              <a:buNone/>
            </a:pPr>
            <a:r>
              <a:rPr lang="en-US" altLang="zh-CN" sz="1800" i="1"/>
              <a:t>10</a:t>
            </a:r>
            <a:endParaRPr lang="zh-CN" altLang="en-US" sz="1800" i="1"/>
          </a:p>
        </p:txBody>
      </p:sp>
      <p:sp>
        <p:nvSpPr>
          <p:cNvPr id="49" name="文本框 48"/>
          <p:cNvSpPr txBox="1"/>
          <p:nvPr/>
        </p:nvSpPr>
        <p:spPr>
          <a:xfrm>
            <a:off x="4271963" y="4811713"/>
            <a:ext cx="414337" cy="3683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spcBef>
                <a:spcPct val="0"/>
              </a:spcBef>
              <a:buNone/>
            </a:pPr>
            <a:r>
              <a:rPr lang="en-US" altLang="zh-CN" sz="1800" i="1"/>
              <a:t>14</a:t>
            </a:r>
            <a:endParaRPr lang="zh-CN" altLang="en-US" sz="1800" i="1"/>
          </a:p>
        </p:txBody>
      </p:sp>
      <p:sp>
        <p:nvSpPr>
          <p:cNvPr id="50" name="文本框 49"/>
          <p:cNvSpPr txBox="1"/>
          <p:nvPr/>
        </p:nvSpPr>
        <p:spPr>
          <a:xfrm>
            <a:off x="4319588" y="4602163"/>
            <a:ext cx="300037" cy="369887"/>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spcBef>
                <a:spcPct val="0"/>
              </a:spcBef>
              <a:buNone/>
            </a:pPr>
            <a:r>
              <a:rPr lang="en-US" altLang="zh-CN" sz="1800" i="1"/>
              <a:t>5</a:t>
            </a:r>
            <a:endParaRPr lang="zh-CN" altLang="en-US" sz="1800" i="1"/>
          </a:p>
        </p:txBody>
      </p:sp>
      <p:sp>
        <p:nvSpPr>
          <p:cNvPr id="51" name="文本框 50"/>
          <p:cNvSpPr txBox="1"/>
          <p:nvPr/>
        </p:nvSpPr>
        <p:spPr>
          <a:xfrm>
            <a:off x="5449888" y="4811713"/>
            <a:ext cx="300037" cy="3683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spcBef>
                <a:spcPct val="0"/>
              </a:spcBef>
              <a:buNone/>
            </a:pPr>
            <a:r>
              <a:rPr lang="en-US" altLang="zh-CN" sz="1800" i="1"/>
              <a:t>0</a:t>
            </a:r>
            <a:endParaRPr lang="zh-CN" altLang="en-US" sz="1800" i="1"/>
          </a:p>
        </p:txBody>
      </p:sp>
      <p:sp>
        <p:nvSpPr>
          <p:cNvPr id="52" name="文本框 51"/>
          <p:cNvSpPr txBox="1"/>
          <p:nvPr/>
        </p:nvSpPr>
        <p:spPr>
          <a:xfrm>
            <a:off x="5451475" y="4602163"/>
            <a:ext cx="300038" cy="369887"/>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spcBef>
                <a:spcPct val="0"/>
              </a:spcBef>
              <a:buNone/>
            </a:pPr>
            <a:r>
              <a:rPr lang="en-US" altLang="zh-CN" sz="1800" i="1"/>
              <a:t>1</a:t>
            </a:r>
            <a:endParaRPr lang="zh-CN" altLang="en-US" sz="1800" i="1"/>
          </a:p>
        </p:txBody>
      </p:sp>
      <p:grpSp>
        <p:nvGrpSpPr>
          <p:cNvPr id="53" name="组合 52"/>
          <p:cNvGrpSpPr/>
          <p:nvPr/>
        </p:nvGrpSpPr>
        <p:grpSpPr>
          <a:xfrm>
            <a:off x="3086100" y="5692775"/>
            <a:ext cx="1114425" cy="444500"/>
            <a:chOff x="2298700" y="2492448"/>
            <a:chExt cx="1485900" cy="592310"/>
          </a:xfrm>
        </p:grpSpPr>
        <p:grpSp>
          <p:nvGrpSpPr>
            <p:cNvPr id="67648" name="组合 53"/>
            <p:cNvGrpSpPr/>
            <p:nvPr/>
          </p:nvGrpSpPr>
          <p:grpSpPr>
            <a:xfrm>
              <a:off x="2298700" y="2492448"/>
              <a:ext cx="1003300" cy="592310"/>
              <a:chOff x="1219200" y="6023048"/>
              <a:chExt cx="1003300" cy="592310"/>
            </a:xfrm>
          </p:grpSpPr>
          <p:sp>
            <p:nvSpPr>
              <p:cNvPr id="56" name="矩形 55"/>
              <p:cNvSpPr/>
              <p:nvPr/>
            </p:nvSpPr>
            <p:spPr>
              <a:xfrm>
                <a:off x="1219200" y="6023048"/>
                <a:ext cx="683684" cy="59231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1" lang="zh-CN" altLang="en-US" sz="1800" b="0" i="1" u="none" strike="noStrike" kern="1200" cap="none" spc="0" normalizeH="0" baseline="0" noProof="0" dirty="0">
                  <a:ln>
                    <a:noFill/>
                  </a:ln>
                  <a:solidFill>
                    <a:schemeClr val="lt1"/>
                  </a:solidFill>
                  <a:effectLst/>
                  <a:uLnTx/>
                  <a:uFillTx/>
                  <a:latin typeface="+mn-lt"/>
                  <a:ea typeface="+mn-ea"/>
                  <a:cs typeface="+mn-cs"/>
                </a:endParaRPr>
              </a:p>
            </p:txBody>
          </p:sp>
          <p:sp>
            <p:nvSpPr>
              <p:cNvPr id="57" name="矩形 56"/>
              <p:cNvSpPr/>
              <p:nvPr/>
            </p:nvSpPr>
            <p:spPr>
              <a:xfrm>
                <a:off x="1902884" y="6023048"/>
                <a:ext cx="319616" cy="59231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1" lang="zh-CN" altLang="en-US" sz="1800" b="0" i="1" u="none" strike="noStrike" kern="1200" cap="none" spc="0" normalizeH="0" baseline="0" noProof="0">
                  <a:ln>
                    <a:noFill/>
                  </a:ln>
                  <a:solidFill>
                    <a:schemeClr val="lt1"/>
                  </a:solidFill>
                  <a:effectLst/>
                  <a:uLnTx/>
                  <a:uFillTx/>
                  <a:latin typeface="+mn-lt"/>
                  <a:ea typeface="+mn-ea"/>
                  <a:cs typeface="+mn-cs"/>
                </a:endParaRPr>
              </a:p>
            </p:txBody>
          </p:sp>
        </p:grpSp>
        <p:cxnSp>
          <p:nvCxnSpPr>
            <p:cNvPr id="55" name="直线箭头连接符 54"/>
            <p:cNvCxnSpPr/>
            <p:nvPr/>
          </p:nvCxnSpPr>
          <p:spPr>
            <a:xfrm>
              <a:off x="3143251" y="2788603"/>
              <a:ext cx="64134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8" name="组合 57"/>
          <p:cNvGrpSpPr/>
          <p:nvPr/>
        </p:nvGrpSpPr>
        <p:grpSpPr>
          <a:xfrm>
            <a:off x="4197350" y="5699125"/>
            <a:ext cx="1114425" cy="444500"/>
            <a:chOff x="2298700" y="2492448"/>
            <a:chExt cx="1485900" cy="592310"/>
          </a:xfrm>
        </p:grpSpPr>
        <p:grpSp>
          <p:nvGrpSpPr>
            <p:cNvPr id="67644" name="组合 58"/>
            <p:cNvGrpSpPr/>
            <p:nvPr/>
          </p:nvGrpSpPr>
          <p:grpSpPr>
            <a:xfrm>
              <a:off x="2298700" y="2492448"/>
              <a:ext cx="1003300" cy="592310"/>
              <a:chOff x="1219200" y="6023048"/>
              <a:chExt cx="1003300" cy="592310"/>
            </a:xfrm>
          </p:grpSpPr>
          <p:sp>
            <p:nvSpPr>
              <p:cNvPr id="61" name="矩形 60"/>
              <p:cNvSpPr/>
              <p:nvPr/>
            </p:nvSpPr>
            <p:spPr>
              <a:xfrm>
                <a:off x="1219200" y="6023048"/>
                <a:ext cx="683684" cy="59231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1" lang="zh-CN" altLang="en-US" sz="1800" b="0" i="1" u="none" strike="noStrike" kern="1200" cap="none" spc="0" normalizeH="0" baseline="0" noProof="0" dirty="0">
                  <a:ln>
                    <a:noFill/>
                  </a:ln>
                  <a:solidFill>
                    <a:schemeClr val="lt1"/>
                  </a:solidFill>
                  <a:effectLst/>
                  <a:uLnTx/>
                  <a:uFillTx/>
                  <a:latin typeface="+mn-lt"/>
                  <a:ea typeface="+mn-ea"/>
                  <a:cs typeface="+mn-cs"/>
                </a:endParaRPr>
              </a:p>
            </p:txBody>
          </p:sp>
          <p:sp>
            <p:nvSpPr>
              <p:cNvPr id="62" name="矩形 61"/>
              <p:cNvSpPr/>
              <p:nvPr/>
            </p:nvSpPr>
            <p:spPr>
              <a:xfrm>
                <a:off x="1902884" y="6023048"/>
                <a:ext cx="319616" cy="59231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1" lang="zh-CN" altLang="en-US" sz="1800" b="0" i="1" u="none" strike="noStrike" kern="1200" cap="none" spc="0" normalizeH="0" baseline="0" noProof="0">
                  <a:ln>
                    <a:noFill/>
                  </a:ln>
                  <a:solidFill>
                    <a:schemeClr val="lt1"/>
                  </a:solidFill>
                  <a:effectLst/>
                  <a:uLnTx/>
                  <a:uFillTx/>
                  <a:latin typeface="+mn-lt"/>
                  <a:ea typeface="+mn-ea"/>
                  <a:cs typeface="+mn-cs"/>
                </a:endParaRPr>
              </a:p>
            </p:txBody>
          </p:sp>
        </p:grpSp>
        <p:cxnSp>
          <p:nvCxnSpPr>
            <p:cNvPr id="60" name="直线箭头连接符 59"/>
            <p:cNvCxnSpPr/>
            <p:nvPr/>
          </p:nvCxnSpPr>
          <p:spPr>
            <a:xfrm>
              <a:off x="3143251" y="2788603"/>
              <a:ext cx="64134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3" name="组合 62"/>
          <p:cNvGrpSpPr/>
          <p:nvPr/>
        </p:nvGrpSpPr>
        <p:grpSpPr>
          <a:xfrm>
            <a:off x="5311775" y="5699125"/>
            <a:ext cx="1114425" cy="444500"/>
            <a:chOff x="2298700" y="2492448"/>
            <a:chExt cx="1485900" cy="592310"/>
          </a:xfrm>
        </p:grpSpPr>
        <p:grpSp>
          <p:nvGrpSpPr>
            <p:cNvPr id="67640" name="组合 63"/>
            <p:cNvGrpSpPr/>
            <p:nvPr/>
          </p:nvGrpSpPr>
          <p:grpSpPr>
            <a:xfrm>
              <a:off x="2298700" y="2492448"/>
              <a:ext cx="1003300" cy="592310"/>
              <a:chOff x="1219200" y="6023048"/>
              <a:chExt cx="1003300" cy="592310"/>
            </a:xfrm>
          </p:grpSpPr>
          <p:sp>
            <p:nvSpPr>
              <p:cNvPr id="66" name="矩形 65"/>
              <p:cNvSpPr/>
              <p:nvPr/>
            </p:nvSpPr>
            <p:spPr>
              <a:xfrm>
                <a:off x="1219200" y="6023048"/>
                <a:ext cx="683684" cy="59231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1" lang="zh-CN" altLang="en-US" sz="1800" b="0" i="1" u="none" strike="noStrike" kern="1200" cap="none" spc="0" normalizeH="0" baseline="0" noProof="0" dirty="0">
                  <a:ln>
                    <a:noFill/>
                  </a:ln>
                  <a:solidFill>
                    <a:schemeClr val="lt1"/>
                  </a:solidFill>
                  <a:effectLst/>
                  <a:uLnTx/>
                  <a:uFillTx/>
                  <a:latin typeface="+mn-lt"/>
                  <a:ea typeface="+mn-ea"/>
                  <a:cs typeface="+mn-cs"/>
                </a:endParaRPr>
              </a:p>
            </p:txBody>
          </p:sp>
          <p:sp>
            <p:nvSpPr>
              <p:cNvPr id="67" name="矩形 66"/>
              <p:cNvSpPr/>
              <p:nvPr/>
            </p:nvSpPr>
            <p:spPr>
              <a:xfrm>
                <a:off x="1902884" y="6023048"/>
                <a:ext cx="319616" cy="59231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1" lang="zh-CN" altLang="en-US" sz="1800" b="0" i="1" u="none" strike="noStrike" kern="1200" cap="none" spc="0" normalizeH="0" baseline="0" noProof="0">
                  <a:ln>
                    <a:noFill/>
                  </a:ln>
                  <a:solidFill>
                    <a:schemeClr val="lt1"/>
                  </a:solidFill>
                  <a:effectLst/>
                  <a:uLnTx/>
                  <a:uFillTx/>
                  <a:latin typeface="+mn-lt"/>
                  <a:ea typeface="+mn-ea"/>
                  <a:cs typeface="+mn-cs"/>
                </a:endParaRPr>
              </a:p>
            </p:txBody>
          </p:sp>
        </p:grpSp>
        <p:cxnSp>
          <p:nvCxnSpPr>
            <p:cNvPr id="65" name="直线箭头连接符 64"/>
            <p:cNvCxnSpPr/>
            <p:nvPr/>
          </p:nvCxnSpPr>
          <p:spPr>
            <a:xfrm>
              <a:off x="3143251" y="2788603"/>
              <a:ext cx="64134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8" name="组合 67"/>
          <p:cNvGrpSpPr/>
          <p:nvPr/>
        </p:nvGrpSpPr>
        <p:grpSpPr>
          <a:xfrm>
            <a:off x="6430963" y="5692775"/>
            <a:ext cx="752475" cy="444500"/>
            <a:chOff x="1219200" y="6023048"/>
            <a:chExt cx="1003300" cy="592310"/>
          </a:xfrm>
        </p:grpSpPr>
        <p:sp>
          <p:nvSpPr>
            <p:cNvPr id="69" name="矩形 68"/>
            <p:cNvSpPr/>
            <p:nvPr/>
          </p:nvSpPr>
          <p:spPr>
            <a:xfrm>
              <a:off x="1219200" y="6023048"/>
              <a:ext cx="683683" cy="592310"/>
            </a:xfrm>
            <a:prstGeom prst="rect">
              <a:avLst/>
            </a:prstGeom>
            <a:noFill/>
            <a:ln>
              <a:solidFill>
                <a:schemeClr val="tx1"/>
              </a:solidFill>
              <a:tailEnd type="none"/>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1" lang="zh-CN" altLang="en-US" sz="1800" b="0" i="1" u="none" strike="noStrike" kern="1200" cap="none" spc="0" normalizeH="0" baseline="0" noProof="0" dirty="0">
                <a:ln>
                  <a:noFill/>
                </a:ln>
                <a:solidFill>
                  <a:schemeClr val="lt1"/>
                </a:solidFill>
                <a:effectLst/>
                <a:uLnTx/>
                <a:uFillTx/>
                <a:latin typeface="+mn-lt"/>
                <a:ea typeface="+mn-ea"/>
                <a:cs typeface="+mn-cs"/>
              </a:endParaRPr>
            </a:p>
          </p:txBody>
        </p:sp>
        <p:sp>
          <p:nvSpPr>
            <p:cNvPr id="70" name="矩形 69"/>
            <p:cNvSpPr/>
            <p:nvPr/>
          </p:nvSpPr>
          <p:spPr>
            <a:xfrm>
              <a:off x="1902883" y="6023048"/>
              <a:ext cx="319617" cy="592310"/>
            </a:xfrm>
            <a:prstGeom prst="rect">
              <a:avLst/>
            </a:prstGeom>
            <a:noFill/>
            <a:ln>
              <a:solidFill>
                <a:schemeClr val="tx1"/>
              </a:solidFill>
              <a:tailEnd type="none"/>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1" lang="zh-CN" altLang="en-US" sz="1800" b="0" i="1" u="none" strike="noStrike" kern="1200" cap="none" spc="0" normalizeH="0" baseline="0" noProof="0">
                <a:ln>
                  <a:noFill/>
                </a:ln>
                <a:solidFill>
                  <a:schemeClr val="lt1"/>
                </a:solidFill>
                <a:effectLst/>
                <a:uLnTx/>
                <a:uFillTx/>
                <a:latin typeface="+mn-lt"/>
                <a:ea typeface="+mn-ea"/>
                <a:cs typeface="+mn-cs"/>
              </a:endParaRPr>
            </a:p>
          </p:txBody>
        </p:sp>
      </p:grpSp>
      <p:grpSp>
        <p:nvGrpSpPr>
          <p:cNvPr id="71" name="组合 70"/>
          <p:cNvGrpSpPr/>
          <p:nvPr/>
        </p:nvGrpSpPr>
        <p:grpSpPr>
          <a:xfrm>
            <a:off x="7062788" y="5913438"/>
            <a:ext cx="536575" cy="136525"/>
            <a:chOff x="8882743" y="2786179"/>
            <a:chExt cx="714828" cy="181991"/>
          </a:xfrm>
        </p:grpSpPr>
        <p:cxnSp>
          <p:nvCxnSpPr>
            <p:cNvPr id="72" name="直线箭头连接符 71"/>
            <p:cNvCxnSpPr/>
            <p:nvPr/>
          </p:nvCxnSpPr>
          <p:spPr>
            <a:xfrm>
              <a:off x="8882743" y="2788295"/>
              <a:ext cx="642922" cy="0"/>
            </a:xfrm>
            <a:prstGeom prst="straightConnector1">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73" name="直线连接符 72"/>
            <p:cNvCxnSpPr/>
            <p:nvPr/>
          </p:nvCxnSpPr>
          <p:spPr>
            <a:xfrm>
              <a:off x="9521435" y="2786179"/>
              <a:ext cx="0" cy="13120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直线连接符 73"/>
            <p:cNvCxnSpPr/>
            <p:nvPr/>
          </p:nvCxnSpPr>
          <p:spPr>
            <a:xfrm>
              <a:off x="9445300" y="2917382"/>
              <a:ext cx="15227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直线连接符 74"/>
            <p:cNvCxnSpPr/>
            <p:nvPr/>
          </p:nvCxnSpPr>
          <p:spPr>
            <a:xfrm>
              <a:off x="9474908" y="2968170"/>
              <a:ext cx="8459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76" name="矩形 75"/>
          <p:cNvSpPr/>
          <p:nvPr/>
        </p:nvSpPr>
        <p:spPr>
          <a:xfrm>
            <a:off x="4197350" y="5699125"/>
            <a:ext cx="512763" cy="22225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1" lang="zh-CN" altLang="en-US" sz="1800" b="0" i="1" u="none" strike="noStrike" kern="1200" cap="none" spc="0" normalizeH="0" baseline="0" noProof="0">
              <a:ln>
                <a:noFill/>
              </a:ln>
              <a:solidFill>
                <a:schemeClr val="lt1"/>
              </a:solidFill>
              <a:effectLst/>
              <a:uLnTx/>
              <a:uFillTx/>
              <a:latin typeface="+mn-lt"/>
              <a:ea typeface="+mn-ea"/>
              <a:cs typeface="+mn-cs"/>
            </a:endParaRPr>
          </a:p>
        </p:txBody>
      </p:sp>
      <p:sp>
        <p:nvSpPr>
          <p:cNvPr id="77" name="矩形 76"/>
          <p:cNvSpPr/>
          <p:nvPr/>
        </p:nvSpPr>
        <p:spPr>
          <a:xfrm>
            <a:off x="4197350" y="5921375"/>
            <a:ext cx="512763" cy="22225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1" lang="zh-CN" altLang="en-US" sz="1800" b="0" i="1" u="none" strike="noStrike" kern="1200" cap="none" spc="0" normalizeH="0" baseline="0" noProof="0">
              <a:ln>
                <a:noFill/>
              </a:ln>
              <a:solidFill>
                <a:schemeClr val="lt1"/>
              </a:solidFill>
              <a:effectLst/>
              <a:uLnTx/>
              <a:uFillTx/>
              <a:latin typeface="+mn-lt"/>
              <a:ea typeface="+mn-ea"/>
              <a:cs typeface="+mn-cs"/>
            </a:endParaRPr>
          </a:p>
        </p:txBody>
      </p:sp>
      <p:sp>
        <p:nvSpPr>
          <p:cNvPr id="78" name="矩形 77"/>
          <p:cNvSpPr/>
          <p:nvPr/>
        </p:nvSpPr>
        <p:spPr>
          <a:xfrm>
            <a:off x="5311775" y="5699125"/>
            <a:ext cx="512763" cy="22225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1" lang="zh-CN" altLang="en-US" sz="1800" b="0" i="1" u="none" strike="noStrike" kern="1200" cap="none" spc="0" normalizeH="0" baseline="0" noProof="0">
              <a:ln>
                <a:noFill/>
              </a:ln>
              <a:solidFill>
                <a:schemeClr val="lt1"/>
              </a:solidFill>
              <a:effectLst/>
              <a:uLnTx/>
              <a:uFillTx/>
              <a:latin typeface="+mn-lt"/>
              <a:ea typeface="+mn-ea"/>
              <a:cs typeface="+mn-cs"/>
            </a:endParaRPr>
          </a:p>
        </p:txBody>
      </p:sp>
      <p:sp>
        <p:nvSpPr>
          <p:cNvPr id="79" name="矩形 78"/>
          <p:cNvSpPr/>
          <p:nvPr/>
        </p:nvSpPr>
        <p:spPr>
          <a:xfrm>
            <a:off x="5311775" y="5921375"/>
            <a:ext cx="512763" cy="22225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1" lang="zh-CN" altLang="en-US" sz="1800" b="0" i="1" u="none" strike="noStrike" kern="1200" cap="none" spc="0" normalizeH="0" baseline="0" noProof="0">
              <a:ln>
                <a:noFill/>
              </a:ln>
              <a:solidFill>
                <a:schemeClr val="lt1"/>
              </a:solidFill>
              <a:effectLst/>
              <a:uLnTx/>
              <a:uFillTx/>
              <a:latin typeface="+mn-lt"/>
              <a:ea typeface="+mn-ea"/>
              <a:cs typeface="+mn-cs"/>
            </a:endParaRPr>
          </a:p>
        </p:txBody>
      </p:sp>
      <p:sp>
        <p:nvSpPr>
          <p:cNvPr id="80" name="矩形 79"/>
          <p:cNvSpPr/>
          <p:nvPr/>
        </p:nvSpPr>
        <p:spPr>
          <a:xfrm>
            <a:off x="6429375" y="5691188"/>
            <a:ext cx="512763" cy="22225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1" lang="zh-CN" altLang="en-US" sz="1800" b="0" i="1" u="none" strike="noStrike" kern="1200" cap="none" spc="0" normalizeH="0" baseline="0" noProof="0">
              <a:ln>
                <a:noFill/>
              </a:ln>
              <a:solidFill>
                <a:schemeClr val="lt1"/>
              </a:solidFill>
              <a:effectLst/>
              <a:uLnTx/>
              <a:uFillTx/>
              <a:latin typeface="+mn-lt"/>
              <a:ea typeface="+mn-ea"/>
              <a:cs typeface="+mn-cs"/>
            </a:endParaRPr>
          </a:p>
        </p:txBody>
      </p:sp>
      <p:sp>
        <p:nvSpPr>
          <p:cNvPr id="81" name="矩形 80"/>
          <p:cNvSpPr/>
          <p:nvPr/>
        </p:nvSpPr>
        <p:spPr>
          <a:xfrm>
            <a:off x="6429375" y="5913438"/>
            <a:ext cx="512763" cy="22225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1" lang="zh-CN" altLang="en-US" sz="1800" b="0" i="1" u="none" strike="noStrike" kern="1200" cap="none" spc="0" normalizeH="0" baseline="0" noProof="0">
              <a:ln>
                <a:noFill/>
              </a:ln>
              <a:solidFill>
                <a:schemeClr val="lt1"/>
              </a:solidFill>
              <a:effectLst/>
              <a:uLnTx/>
              <a:uFillTx/>
              <a:latin typeface="+mn-lt"/>
              <a:ea typeface="+mn-ea"/>
              <a:cs typeface="+mn-cs"/>
            </a:endParaRPr>
          </a:p>
        </p:txBody>
      </p:sp>
      <p:sp>
        <p:nvSpPr>
          <p:cNvPr id="82" name="文本框 81"/>
          <p:cNvSpPr txBox="1"/>
          <p:nvPr/>
        </p:nvSpPr>
        <p:spPr>
          <a:xfrm>
            <a:off x="4191000" y="5892800"/>
            <a:ext cx="647700" cy="36988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spcBef>
                <a:spcPct val="0"/>
              </a:spcBef>
              <a:buNone/>
            </a:pPr>
            <a:r>
              <a:rPr lang="en-US" altLang="zh-CN" sz="1800" i="1"/>
              <a:t>1940</a:t>
            </a:r>
            <a:endParaRPr lang="zh-CN" altLang="en-US" sz="1800" i="1"/>
          </a:p>
        </p:txBody>
      </p:sp>
      <p:sp>
        <p:nvSpPr>
          <p:cNvPr id="83" name="文本框 82"/>
          <p:cNvSpPr txBox="1"/>
          <p:nvPr/>
        </p:nvSpPr>
        <p:spPr>
          <a:xfrm>
            <a:off x="4292600" y="5684838"/>
            <a:ext cx="377825" cy="369887"/>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spcBef>
                <a:spcPct val="0"/>
              </a:spcBef>
              <a:buNone/>
            </a:pPr>
            <a:r>
              <a:rPr lang="en-US" altLang="zh-CN" sz="1800" i="1"/>
              <a:t>-2</a:t>
            </a:r>
            <a:endParaRPr lang="zh-CN" altLang="en-US" sz="1800" i="1"/>
          </a:p>
        </p:txBody>
      </p:sp>
      <p:sp>
        <p:nvSpPr>
          <p:cNvPr id="84" name="文本框 83"/>
          <p:cNvSpPr txBox="1"/>
          <p:nvPr/>
        </p:nvSpPr>
        <p:spPr>
          <a:xfrm>
            <a:off x="5464175" y="5899150"/>
            <a:ext cx="300038" cy="36988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spcBef>
                <a:spcPct val="0"/>
              </a:spcBef>
              <a:buNone/>
            </a:pPr>
            <a:r>
              <a:rPr lang="en-US" altLang="zh-CN" sz="1800" i="1"/>
              <a:t>1</a:t>
            </a:r>
            <a:endParaRPr lang="zh-CN" altLang="en-US" sz="1800" i="1"/>
          </a:p>
        </p:txBody>
      </p:sp>
      <p:sp>
        <p:nvSpPr>
          <p:cNvPr id="85" name="文本框 84"/>
          <p:cNvSpPr txBox="1"/>
          <p:nvPr/>
        </p:nvSpPr>
        <p:spPr>
          <a:xfrm>
            <a:off x="5426075" y="5691188"/>
            <a:ext cx="396875" cy="3683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spcBef>
                <a:spcPct val="0"/>
              </a:spcBef>
              <a:buNone/>
            </a:pPr>
            <a:r>
              <a:rPr lang="en-US" altLang="zh-CN" sz="1800" i="1"/>
              <a:t>11</a:t>
            </a:r>
            <a:endParaRPr lang="zh-CN" altLang="en-US" sz="1800" i="1"/>
          </a:p>
        </p:txBody>
      </p:sp>
      <p:sp>
        <p:nvSpPr>
          <p:cNvPr id="86" name="文本框 85"/>
          <p:cNvSpPr txBox="1"/>
          <p:nvPr/>
        </p:nvSpPr>
        <p:spPr>
          <a:xfrm>
            <a:off x="6554788" y="5899150"/>
            <a:ext cx="300037" cy="36988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spcBef>
                <a:spcPct val="0"/>
              </a:spcBef>
              <a:buNone/>
            </a:pPr>
            <a:r>
              <a:rPr lang="en-US" altLang="zh-CN" sz="1800" i="1"/>
              <a:t>0</a:t>
            </a:r>
            <a:endParaRPr lang="zh-CN" altLang="en-US" sz="1800" i="1"/>
          </a:p>
        </p:txBody>
      </p:sp>
      <p:sp>
        <p:nvSpPr>
          <p:cNvPr id="87" name="文本框 86"/>
          <p:cNvSpPr txBox="1"/>
          <p:nvPr/>
        </p:nvSpPr>
        <p:spPr>
          <a:xfrm>
            <a:off x="6557963" y="5691188"/>
            <a:ext cx="300037" cy="3683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spcBef>
                <a:spcPct val="0"/>
              </a:spcBef>
              <a:buNone/>
            </a:pPr>
            <a:r>
              <a:rPr lang="en-US" altLang="zh-CN" sz="1800" i="1"/>
              <a:t>5</a:t>
            </a:r>
            <a:endParaRPr lang="zh-CN" altLang="en-US" sz="1800" i="1"/>
          </a:p>
        </p:txBody>
      </p:sp>
      <p:grpSp>
        <p:nvGrpSpPr>
          <p:cNvPr id="88" name="组合 87"/>
          <p:cNvGrpSpPr/>
          <p:nvPr/>
        </p:nvGrpSpPr>
        <p:grpSpPr>
          <a:xfrm>
            <a:off x="1979613" y="5699125"/>
            <a:ext cx="1114425" cy="444500"/>
            <a:chOff x="2298700" y="2492448"/>
            <a:chExt cx="1485900" cy="592310"/>
          </a:xfrm>
        </p:grpSpPr>
        <p:grpSp>
          <p:nvGrpSpPr>
            <p:cNvPr id="67630" name="组合 88"/>
            <p:cNvGrpSpPr/>
            <p:nvPr/>
          </p:nvGrpSpPr>
          <p:grpSpPr>
            <a:xfrm>
              <a:off x="2298700" y="2492448"/>
              <a:ext cx="1003300" cy="592310"/>
              <a:chOff x="1219200" y="6023048"/>
              <a:chExt cx="1003300" cy="592310"/>
            </a:xfrm>
          </p:grpSpPr>
          <p:sp>
            <p:nvSpPr>
              <p:cNvPr id="91" name="矩形 90"/>
              <p:cNvSpPr/>
              <p:nvPr/>
            </p:nvSpPr>
            <p:spPr>
              <a:xfrm>
                <a:off x="1219200" y="6023048"/>
                <a:ext cx="683683" cy="59231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1" lang="zh-CN" altLang="en-US" sz="1800" b="0" i="1" u="none" strike="noStrike" kern="1200" cap="none" spc="0" normalizeH="0" baseline="0" noProof="0" dirty="0">
                  <a:ln>
                    <a:noFill/>
                  </a:ln>
                  <a:solidFill>
                    <a:schemeClr val="lt1"/>
                  </a:solidFill>
                  <a:effectLst/>
                  <a:uLnTx/>
                  <a:uFillTx/>
                  <a:latin typeface="+mn-lt"/>
                  <a:ea typeface="+mn-ea"/>
                  <a:cs typeface="+mn-cs"/>
                </a:endParaRPr>
              </a:p>
            </p:txBody>
          </p:sp>
          <p:sp>
            <p:nvSpPr>
              <p:cNvPr id="92" name="矩形 91"/>
              <p:cNvSpPr/>
              <p:nvPr/>
            </p:nvSpPr>
            <p:spPr>
              <a:xfrm>
                <a:off x="1902883" y="6023048"/>
                <a:ext cx="319617" cy="59231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1" lang="zh-CN" altLang="en-US" sz="1800" b="0" i="1" u="none" strike="noStrike" kern="1200" cap="none" spc="0" normalizeH="0" baseline="0" noProof="0">
                  <a:ln>
                    <a:noFill/>
                  </a:ln>
                  <a:solidFill>
                    <a:schemeClr val="lt1"/>
                  </a:solidFill>
                  <a:effectLst/>
                  <a:uLnTx/>
                  <a:uFillTx/>
                  <a:latin typeface="+mn-lt"/>
                  <a:ea typeface="+mn-ea"/>
                  <a:cs typeface="+mn-cs"/>
                </a:endParaRPr>
              </a:p>
            </p:txBody>
          </p:sp>
        </p:grpSp>
        <p:cxnSp>
          <p:nvCxnSpPr>
            <p:cNvPr id="90" name="直线箭头连接符 89"/>
            <p:cNvCxnSpPr/>
            <p:nvPr/>
          </p:nvCxnSpPr>
          <p:spPr>
            <a:xfrm>
              <a:off x="3143249" y="2788603"/>
              <a:ext cx="64135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95" name="矩形 94"/>
          <p:cNvSpPr/>
          <p:nvPr/>
        </p:nvSpPr>
        <p:spPr>
          <a:xfrm>
            <a:off x="3086100" y="5691188"/>
            <a:ext cx="512763" cy="22225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1" lang="zh-CN" altLang="en-US" sz="1800" b="0" i="1" u="none" strike="noStrike" kern="1200" cap="none" spc="0" normalizeH="0" baseline="0" noProof="0">
              <a:ln>
                <a:noFill/>
              </a:ln>
              <a:solidFill>
                <a:schemeClr val="lt1"/>
              </a:solidFill>
              <a:effectLst/>
              <a:uLnTx/>
              <a:uFillTx/>
              <a:latin typeface="+mn-lt"/>
              <a:ea typeface="+mn-ea"/>
              <a:cs typeface="+mn-cs"/>
            </a:endParaRPr>
          </a:p>
        </p:txBody>
      </p:sp>
      <p:sp>
        <p:nvSpPr>
          <p:cNvPr id="96" name="矩形 95"/>
          <p:cNvSpPr/>
          <p:nvPr/>
        </p:nvSpPr>
        <p:spPr>
          <a:xfrm>
            <a:off x="3086100" y="5913438"/>
            <a:ext cx="512763" cy="22225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1" lang="zh-CN" altLang="en-US" sz="1800" b="0" i="1" u="none" strike="noStrike" kern="1200" cap="none" spc="0" normalizeH="0" baseline="0" noProof="0">
              <a:ln>
                <a:noFill/>
              </a:ln>
              <a:solidFill>
                <a:schemeClr val="lt1"/>
              </a:solidFill>
              <a:effectLst/>
              <a:uLnTx/>
              <a:uFillTx/>
              <a:latin typeface="+mn-lt"/>
              <a:ea typeface="+mn-ea"/>
              <a:cs typeface="+mn-cs"/>
            </a:endParaRPr>
          </a:p>
        </p:txBody>
      </p:sp>
      <p:sp>
        <p:nvSpPr>
          <p:cNvPr id="97" name="文本框 96"/>
          <p:cNvSpPr txBox="1"/>
          <p:nvPr/>
        </p:nvSpPr>
        <p:spPr>
          <a:xfrm>
            <a:off x="3079750" y="5884863"/>
            <a:ext cx="647700" cy="369887"/>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spcBef>
                <a:spcPct val="0"/>
              </a:spcBef>
              <a:buNone/>
            </a:pPr>
            <a:r>
              <a:rPr lang="en-US" altLang="zh-CN" sz="1800" i="1"/>
              <a:t>2022</a:t>
            </a:r>
            <a:endParaRPr lang="zh-CN" altLang="en-US" sz="1800" i="1"/>
          </a:p>
        </p:txBody>
      </p:sp>
      <p:sp>
        <p:nvSpPr>
          <p:cNvPr id="98" name="文本框 97"/>
          <p:cNvSpPr txBox="1"/>
          <p:nvPr/>
        </p:nvSpPr>
        <p:spPr>
          <a:xfrm>
            <a:off x="3227388" y="5692775"/>
            <a:ext cx="300037" cy="36988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spcBef>
                <a:spcPct val="0"/>
              </a:spcBef>
              <a:buNone/>
            </a:pPr>
            <a:r>
              <a:rPr lang="en-US" altLang="zh-CN" sz="1800" i="1"/>
              <a:t>3</a:t>
            </a:r>
            <a:endParaRPr lang="zh-CN" altLang="en-US" sz="1800" i="1"/>
          </a:p>
        </p:txBody>
      </p:sp>
      <p:cxnSp>
        <p:nvCxnSpPr>
          <p:cNvPr id="100" name="直线箭头连接符 99"/>
          <p:cNvCxnSpPr>
            <a:endCxn id="12" idx="1"/>
          </p:cNvCxnSpPr>
          <p:nvPr/>
        </p:nvCxnSpPr>
        <p:spPr>
          <a:xfrm flipV="1">
            <a:off x="1574800" y="4826000"/>
            <a:ext cx="404813" cy="32861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2" name="文本框 101"/>
          <p:cNvSpPr txBox="1">
            <a:spLocks noRot="1" noChangeAspect="1" noMove="1" noResize="1" noEditPoints="1" noAdjustHandles="1" noChangeArrowheads="1" noChangeShapeType="1" noTextEdit="1"/>
          </p:cNvSpPr>
          <p:nvPr/>
        </p:nvSpPr>
        <p:spPr>
          <a:xfrm>
            <a:off x="1399398" y="5155271"/>
            <a:ext cx="462242" cy="369332"/>
          </a:xfrm>
          <a:prstGeom prst="rect">
            <a:avLst/>
          </a:prstGeom>
          <a:blipFill>
            <a:blip r:embed="rId2"/>
            <a:stretch>
              <a:fillRect/>
            </a:stretch>
          </a:blipFill>
        </p:spPr>
        <p:txBody>
          <a:bodyPr/>
          <a:lstStyle/>
          <a:p>
            <a:pPr marR="0" defTabSz="914400">
              <a:buClrTx/>
              <a:buSzTx/>
              <a:buFontTx/>
              <a:buNone/>
              <a:defRPr/>
            </a:pPr>
            <a:r>
              <a:rPr kumimoji="0" lang="zh-CN" altLang="en-US" kern="1200" cap="none" spc="0" normalizeH="0" baseline="0" noProof="0">
                <a:noFill/>
                <a:latin typeface="Times New Roman" panose="02020603050405020304" pitchFamily="18" charset="0"/>
                <a:ea typeface="宋体" panose="02010600030101010101" pitchFamily="2" charset="-122"/>
                <a:cs typeface="+mn-cs"/>
              </a:rPr>
              <a:t> </a:t>
            </a:r>
            <a:endParaRPr kumimoji="0" lang="zh-CN" altLang="en-US" kern="1200" cap="none" spc="0" normalizeH="0" baseline="0" noProof="0">
              <a:noFill/>
              <a:latin typeface="Times New Roman" panose="02020603050405020304" pitchFamily="18" charset="0"/>
              <a:ea typeface="宋体" panose="02010600030101010101" pitchFamily="2" charset="-122"/>
              <a:cs typeface="+mn-cs"/>
            </a:endParaRPr>
          </a:p>
        </p:txBody>
      </p:sp>
      <p:cxnSp>
        <p:nvCxnSpPr>
          <p:cNvPr id="103" name="直线箭头连接符 102"/>
          <p:cNvCxnSpPr/>
          <p:nvPr/>
        </p:nvCxnSpPr>
        <p:spPr>
          <a:xfrm flipV="1">
            <a:off x="1574800" y="5921375"/>
            <a:ext cx="404813" cy="32861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4" name="文本框 103"/>
          <p:cNvSpPr txBox="1">
            <a:spLocks noRot="1" noChangeAspect="1" noMove="1" noResize="1" noEditPoints="1" noAdjustHandles="1" noChangeArrowheads="1" noChangeShapeType="1" noTextEdit="1"/>
          </p:cNvSpPr>
          <p:nvPr/>
        </p:nvSpPr>
        <p:spPr>
          <a:xfrm>
            <a:off x="1399723" y="6249777"/>
            <a:ext cx="467564" cy="369332"/>
          </a:xfrm>
          <a:prstGeom prst="rect">
            <a:avLst/>
          </a:prstGeom>
          <a:blipFill>
            <a:blip r:embed="rId3"/>
            <a:stretch>
              <a:fillRect/>
            </a:stretch>
          </a:blipFill>
        </p:spPr>
        <p:txBody>
          <a:bodyPr/>
          <a:lstStyle/>
          <a:p>
            <a:pPr marR="0" defTabSz="914400">
              <a:buClrTx/>
              <a:buSzTx/>
              <a:buFontTx/>
              <a:buNone/>
              <a:defRPr/>
            </a:pPr>
            <a:r>
              <a:rPr kumimoji="0" lang="zh-CN" altLang="en-US" kern="1200" cap="none" spc="0" normalizeH="0" baseline="0" noProof="0">
                <a:noFill/>
                <a:latin typeface="Times New Roman" panose="02020603050405020304" pitchFamily="18" charset="0"/>
                <a:ea typeface="宋体" panose="02010600030101010101" pitchFamily="2" charset="-122"/>
                <a:cs typeface="+mn-cs"/>
              </a:rPr>
              <a:t> </a:t>
            </a:r>
            <a:endParaRPr kumimoji="0" lang="zh-CN" altLang="en-US" kern="1200" cap="none" spc="0" normalizeH="0" baseline="0" noProof="0">
              <a:noFill/>
              <a:latin typeface="Times New Roman" panose="02020603050405020304" pitchFamily="18" charset="0"/>
              <a:ea typeface="宋体" panose="02010600030101010101" pitchFamily="2"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8"/>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63"/>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68"/>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71"/>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76"/>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77"/>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78"/>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79"/>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80"/>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81"/>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82"/>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83"/>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84"/>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85"/>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86"/>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87"/>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88"/>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95"/>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96"/>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97"/>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98"/>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100"/>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102"/>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103"/>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1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animBg="1"/>
      <p:bldP spid="34" grpId="0" animBg="1"/>
      <p:bldP spid="35" grpId="0" animBg="1"/>
      <p:bldP spid="36" grpId="0" animBg="1"/>
      <p:bldP spid="37" grpId="0" animBg="1"/>
      <p:bldP spid="42" grpId="0"/>
      <p:bldP spid="43" grpId="0"/>
      <p:bldP spid="49" grpId="0"/>
      <p:bldP spid="50" grpId="0"/>
      <p:bldP spid="51" grpId="0"/>
      <p:bldP spid="52" grpId="0"/>
      <p:bldP spid="76" grpId="0" animBg="1"/>
      <p:bldP spid="77" grpId="0" animBg="1"/>
      <p:bldP spid="78" grpId="0" animBg="1"/>
      <p:bldP spid="79" grpId="0" animBg="1"/>
      <p:bldP spid="80" grpId="0" animBg="1"/>
      <p:bldP spid="81" grpId="0" animBg="1"/>
      <p:bldP spid="82" grpId="0"/>
      <p:bldP spid="83" grpId="0"/>
      <p:bldP spid="84" grpId="0"/>
      <p:bldP spid="85" grpId="0"/>
      <p:bldP spid="86" grpId="0"/>
      <p:bldP spid="87" grpId="0"/>
      <p:bldP spid="95" grpId="0" animBg="1"/>
      <p:bldP spid="96" grpId="0" animBg="1"/>
      <p:bldP spid="97" grpId="0"/>
      <p:bldP spid="98"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9633" name="Text Box 2"/>
          <p:cNvSpPr txBox="1"/>
          <p:nvPr/>
        </p:nvSpPr>
        <p:spPr>
          <a:xfrm>
            <a:off x="6934200" y="0"/>
            <a:ext cx="2203450" cy="366713"/>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r" eaLnBrk="1" hangingPunct="1">
              <a:spcBef>
                <a:spcPct val="50000"/>
              </a:spcBef>
              <a:buNone/>
            </a:pPr>
            <a:r>
              <a:rPr lang="en-US" altLang="zh-CN" sz="1800" b="1">
                <a:sym typeface="Webdings" panose="05030102010509060703" pitchFamily="18" charset="2"/>
              </a:rPr>
              <a:t>§2  The List ADT</a:t>
            </a:r>
            <a:endParaRPr lang="en-US" altLang="zh-CN" sz="1800" b="1"/>
          </a:p>
        </p:txBody>
      </p:sp>
      <p:grpSp>
        <p:nvGrpSpPr>
          <p:cNvPr id="34819" name="Group 4"/>
          <p:cNvGrpSpPr/>
          <p:nvPr/>
        </p:nvGrpSpPr>
        <p:grpSpPr>
          <a:xfrm>
            <a:off x="609600" y="609600"/>
            <a:ext cx="7848600" cy="887413"/>
            <a:chOff x="0" y="0"/>
            <a:chExt cx="4944" cy="559"/>
          </a:xfrm>
        </p:grpSpPr>
        <p:sp>
          <p:nvSpPr>
            <p:cNvPr id="69657" name="Text Box 5"/>
            <p:cNvSpPr txBox="1"/>
            <p:nvPr/>
          </p:nvSpPr>
          <p:spPr>
            <a:xfrm>
              <a:off x="0" y="0"/>
              <a:ext cx="668" cy="288"/>
            </a:xfrm>
            <a:prstGeom prst="rect">
              <a:avLst/>
            </a:prstGeom>
            <a:noFill/>
            <a:ln w="9525">
              <a:noFill/>
            </a:ln>
          </p:spPr>
          <p:txBody>
            <a:bodyPr lIns="90000" tIns="46800" rIns="90000" bIns="46800">
              <a:spAutoFit/>
            </a:bodyPr>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50000"/>
                </a:spcBef>
                <a:buNone/>
              </a:pPr>
              <a:r>
                <a:rPr lang="en-US" altLang="zh-CN" sz="2400" b="1"/>
                <a:t>Given:</a:t>
              </a:r>
              <a:endParaRPr lang="en-US" altLang="zh-CN" sz="2400" b="1"/>
            </a:p>
          </p:txBody>
        </p:sp>
        <p:graphicFrame>
          <p:nvGraphicFramePr>
            <p:cNvPr id="69658" name="Object 5"/>
            <p:cNvGraphicFramePr>
              <a:graphicFrameLocks noChangeAspect="1"/>
            </p:cNvGraphicFramePr>
            <p:nvPr/>
          </p:nvGraphicFramePr>
          <p:xfrm>
            <a:off x="624" y="0"/>
            <a:ext cx="2340" cy="330"/>
          </p:xfrm>
          <a:graphic>
            <a:graphicData uri="http://schemas.openxmlformats.org/presentationml/2006/ole">
              <mc:AlternateContent xmlns:mc="http://schemas.openxmlformats.org/markup-compatibility/2006">
                <mc:Choice xmlns:v="urn:schemas-microsoft-com:vml" Requires="v">
                  <p:oleObj spid="_x0000_s3078" name="" r:id="rId1" imgW="30937200" imgH="4391025" progId="Equation.3">
                    <p:embed/>
                  </p:oleObj>
                </mc:Choice>
                <mc:Fallback>
                  <p:oleObj name="" r:id="rId1" imgW="30937200" imgH="4391025" progId="Equation.3">
                    <p:embed/>
                    <p:pic>
                      <p:nvPicPr>
                        <p:cNvPr id="0" name="图片 3077"/>
                        <p:cNvPicPr/>
                        <p:nvPr/>
                      </p:nvPicPr>
                      <p:blipFill>
                        <a:blip r:embed="rId2"/>
                        <a:stretch>
                          <a:fillRect/>
                        </a:stretch>
                      </p:blipFill>
                      <p:spPr>
                        <a:xfrm>
                          <a:off x="624" y="0"/>
                          <a:ext cx="2340" cy="330"/>
                        </a:xfrm>
                        <a:prstGeom prst="rect">
                          <a:avLst/>
                        </a:prstGeom>
                        <a:noFill/>
                        <a:ln w="38100">
                          <a:noFill/>
                          <a:miter/>
                        </a:ln>
                      </p:spPr>
                    </p:pic>
                  </p:oleObj>
                </mc:Fallback>
              </mc:AlternateContent>
            </a:graphicData>
          </a:graphic>
        </p:graphicFrame>
        <p:graphicFrame>
          <p:nvGraphicFramePr>
            <p:cNvPr id="69659" name="Object 6"/>
            <p:cNvGraphicFramePr>
              <a:graphicFrameLocks noChangeAspect="1"/>
            </p:cNvGraphicFramePr>
            <p:nvPr/>
          </p:nvGraphicFramePr>
          <p:xfrm>
            <a:off x="48" y="288"/>
            <a:ext cx="4896" cy="271"/>
          </p:xfrm>
          <a:graphic>
            <a:graphicData uri="http://schemas.openxmlformats.org/presentationml/2006/ole">
              <mc:AlternateContent xmlns:mc="http://schemas.openxmlformats.org/markup-compatibility/2006">
                <mc:Choice xmlns:v="urn:schemas-microsoft-com:vml" Requires="v">
                  <p:oleObj spid="_x0000_s3079" name="" r:id="rId3" imgW="71313675" imgH="3952875" progId="Equation.3">
                    <p:embed/>
                  </p:oleObj>
                </mc:Choice>
                <mc:Fallback>
                  <p:oleObj name="" r:id="rId3" imgW="71313675" imgH="3952875" progId="Equation.3">
                    <p:embed/>
                    <p:pic>
                      <p:nvPicPr>
                        <p:cNvPr id="0" name="图片 3078"/>
                        <p:cNvPicPr/>
                        <p:nvPr/>
                      </p:nvPicPr>
                      <p:blipFill>
                        <a:blip r:embed="rId4"/>
                        <a:stretch>
                          <a:fillRect/>
                        </a:stretch>
                      </p:blipFill>
                      <p:spPr>
                        <a:xfrm>
                          <a:off x="48" y="288"/>
                          <a:ext cx="4896" cy="271"/>
                        </a:xfrm>
                        <a:prstGeom prst="rect">
                          <a:avLst/>
                        </a:prstGeom>
                        <a:noFill/>
                        <a:ln w="38100">
                          <a:noFill/>
                          <a:miter/>
                        </a:ln>
                      </p:spPr>
                    </p:pic>
                  </p:oleObj>
                </mc:Fallback>
              </mc:AlternateContent>
            </a:graphicData>
          </a:graphic>
        </p:graphicFrame>
      </p:grpSp>
      <p:grpSp>
        <p:nvGrpSpPr>
          <p:cNvPr id="34823" name="Group 31"/>
          <p:cNvGrpSpPr/>
          <p:nvPr/>
        </p:nvGrpSpPr>
        <p:grpSpPr>
          <a:xfrm>
            <a:off x="609600" y="1524000"/>
            <a:ext cx="8153400" cy="457200"/>
            <a:chOff x="0" y="0"/>
            <a:chExt cx="5136" cy="288"/>
          </a:xfrm>
        </p:grpSpPr>
        <p:sp>
          <p:nvSpPr>
            <p:cNvPr id="69651" name="Text Box 9"/>
            <p:cNvSpPr txBox="1"/>
            <p:nvPr/>
          </p:nvSpPr>
          <p:spPr>
            <a:xfrm>
              <a:off x="0" y="0"/>
              <a:ext cx="3024" cy="288"/>
            </a:xfrm>
            <a:prstGeom prst="rect">
              <a:avLst/>
            </a:prstGeom>
            <a:noFill/>
            <a:ln w="9525">
              <a:noFill/>
            </a:ln>
          </p:spPr>
          <p:txBody>
            <a:bodyPr lIns="90000" tIns="46800" rIns="90000" bIns="46800">
              <a:spAutoFit/>
            </a:bodyPr>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50000"/>
                </a:spcBef>
                <a:buNone/>
              </a:pPr>
              <a:r>
                <a:rPr lang="en-US" altLang="zh-CN" sz="2400" b="1"/>
                <a:t>We represent each term as a node </a:t>
              </a:r>
              <a:endParaRPr lang="en-US" altLang="zh-CN" sz="2400" b="1"/>
            </a:p>
          </p:txBody>
        </p:sp>
        <p:grpSp>
          <p:nvGrpSpPr>
            <p:cNvPr id="69652" name="Group 30"/>
            <p:cNvGrpSpPr/>
            <p:nvPr/>
          </p:nvGrpSpPr>
          <p:grpSpPr>
            <a:xfrm>
              <a:off x="2928" y="48"/>
              <a:ext cx="2208" cy="240"/>
              <a:chOff x="0" y="0"/>
              <a:chExt cx="2208" cy="240"/>
            </a:xfrm>
          </p:grpSpPr>
          <p:sp>
            <p:nvSpPr>
              <p:cNvPr id="69653" name="Rectangle 10"/>
              <p:cNvSpPr/>
              <p:nvPr/>
            </p:nvSpPr>
            <p:spPr>
              <a:xfrm>
                <a:off x="720" y="0"/>
                <a:ext cx="720" cy="240"/>
              </a:xfrm>
              <a:prstGeom prst="rect">
                <a:avLst/>
              </a:prstGeom>
              <a:noFill/>
              <a:ln w="25400" cap="flat" cmpd="sng">
                <a:solidFill>
                  <a:schemeClr val="tx1"/>
                </a:solidFill>
                <a:prstDash val="solid"/>
                <a:miter/>
                <a:headEnd type="none" w="med" len="med"/>
                <a:tailEnd type="none" w="med" len="med"/>
              </a:ln>
            </p:spPr>
            <p:txBody>
              <a:bodyPr wrap="none" lIns="90000" tIns="46800" rIns="90000" bIns="4680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1600" b="1">
                    <a:latin typeface="Arial" panose="020B0604020202020204" pitchFamily="34" charset="0"/>
                  </a:rPr>
                  <a:t>Exponent</a:t>
                </a:r>
                <a:endParaRPr lang="en-US" altLang="zh-CN" sz="1600" b="1">
                  <a:latin typeface="Arial" panose="020B0604020202020204" pitchFamily="34" charset="0"/>
                </a:endParaRPr>
              </a:p>
            </p:txBody>
          </p:sp>
          <p:sp>
            <p:nvSpPr>
              <p:cNvPr id="69654" name="Rectangle 11"/>
              <p:cNvSpPr/>
              <p:nvPr/>
            </p:nvSpPr>
            <p:spPr>
              <a:xfrm>
                <a:off x="0" y="0"/>
                <a:ext cx="720" cy="240"/>
              </a:xfrm>
              <a:prstGeom prst="rect">
                <a:avLst/>
              </a:prstGeom>
              <a:noFill/>
              <a:ln w="25400" cap="flat" cmpd="sng">
                <a:solidFill>
                  <a:schemeClr val="tx1"/>
                </a:solidFill>
                <a:prstDash val="solid"/>
                <a:miter/>
                <a:headEnd type="none" w="med" len="med"/>
                <a:tailEnd type="none" w="med" len="med"/>
              </a:ln>
            </p:spPr>
            <p:txBody>
              <a:bodyPr wrap="none" lIns="90000" tIns="46800" rIns="90000" bIns="4680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1600" b="1">
                    <a:latin typeface="Arial" panose="020B0604020202020204" pitchFamily="34" charset="0"/>
                  </a:rPr>
                  <a:t>Coefficient</a:t>
                </a:r>
                <a:endParaRPr lang="en-US" altLang="zh-CN" sz="1600" b="1">
                  <a:latin typeface="Arial" panose="020B0604020202020204" pitchFamily="34" charset="0"/>
                </a:endParaRPr>
              </a:p>
            </p:txBody>
          </p:sp>
          <p:sp>
            <p:nvSpPr>
              <p:cNvPr id="69655" name="Rectangle 12"/>
              <p:cNvSpPr/>
              <p:nvPr/>
            </p:nvSpPr>
            <p:spPr>
              <a:xfrm>
                <a:off x="1440" y="0"/>
                <a:ext cx="624" cy="240"/>
              </a:xfrm>
              <a:prstGeom prst="rect">
                <a:avLst/>
              </a:prstGeom>
              <a:noFill/>
              <a:ln w="25400" cap="flat" cmpd="sng">
                <a:solidFill>
                  <a:schemeClr val="tx1"/>
                </a:solidFill>
                <a:prstDash val="solid"/>
                <a:miter/>
                <a:headEnd type="none" w="med" len="med"/>
                <a:tailEnd type="none" w="med" len="med"/>
              </a:ln>
            </p:spPr>
            <p:txBody>
              <a:bodyPr wrap="none" lIns="90000" tIns="0" rIns="90000" bIns="15480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fontAlgn="ctr" hangingPunct="1">
                  <a:spcBef>
                    <a:spcPct val="0"/>
                  </a:spcBef>
                  <a:buNone/>
                </a:pPr>
                <a:r>
                  <a:rPr lang="en-US" altLang="zh-CN" sz="1600" b="1">
                    <a:latin typeface="Arial" panose="020B0604020202020204" pitchFamily="34" charset="0"/>
                  </a:rPr>
                  <a:t>Next  </a:t>
                </a:r>
                <a:r>
                  <a:rPr lang="en-US" altLang="zh-CN" sz="2400" b="1">
                    <a:latin typeface="Arial" panose="020B0604020202020204" pitchFamily="34" charset="0"/>
                    <a:sym typeface="Symbol" panose="05050102010706020507" pitchFamily="18" charset="2"/>
                  </a:rPr>
                  <a:t></a:t>
                </a:r>
                <a:endParaRPr lang="en-US" altLang="zh-CN" sz="2400" b="1">
                  <a:latin typeface="Arial" panose="020B0604020202020204" pitchFamily="34" charset="0"/>
                </a:endParaRPr>
              </a:p>
            </p:txBody>
          </p:sp>
          <p:sp>
            <p:nvSpPr>
              <p:cNvPr id="69656" name="Line 13"/>
              <p:cNvSpPr/>
              <p:nvPr/>
            </p:nvSpPr>
            <p:spPr>
              <a:xfrm>
                <a:off x="1920" y="144"/>
                <a:ext cx="288" cy="0"/>
              </a:xfrm>
              <a:prstGeom prst="line">
                <a:avLst/>
              </a:prstGeom>
              <a:ln w="25400" cap="flat" cmpd="sng">
                <a:solidFill>
                  <a:schemeClr val="tx1"/>
                </a:solidFill>
                <a:prstDash val="solid"/>
                <a:headEnd type="none" w="med" len="med"/>
                <a:tailEnd type="triangle" w="med" len="med"/>
              </a:ln>
            </p:spPr>
          </p:sp>
        </p:grpSp>
      </p:grpSp>
      <p:sp>
        <p:nvSpPr>
          <p:cNvPr id="34830" name="AutoShape 14"/>
          <p:cNvSpPr/>
          <p:nvPr/>
        </p:nvSpPr>
        <p:spPr>
          <a:xfrm>
            <a:off x="914400" y="2209800"/>
            <a:ext cx="7162800" cy="2819400"/>
          </a:xfrm>
          <a:prstGeom prst="foldedCorner">
            <a:avLst>
              <a:gd name="adj" fmla="val 9130"/>
            </a:avLst>
          </a:prstGeom>
          <a:gradFill rotWithShape="0">
            <a:gsLst>
              <a:gs pos="0">
                <a:srgbClr val="FFFFFF"/>
              </a:gs>
              <a:gs pos="100000">
                <a:schemeClr val="bg1"/>
              </a:gs>
            </a:gsLst>
            <a:lin ang="5400000" scaled="1"/>
            <a:tileRect/>
          </a:gradFill>
          <a:ln w="25400" cap="flat" cmpd="sng">
            <a:solidFill>
              <a:schemeClr val="tx1"/>
            </a:solidFill>
            <a:prstDash val="solid"/>
            <a:headEnd type="none" w="med" len="med"/>
            <a:tailEnd type="none" w="med" len="med"/>
          </a:ln>
        </p:spPr>
        <p:txBody>
          <a:bodyPr wrap="none" lIns="162000" tIns="154800" rIns="54000" bIns="46800"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2400" b="1"/>
              <a:t>Declaration:</a:t>
            </a:r>
            <a:endParaRPr lang="en-US" altLang="zh-CN" sz="2400" b="1"/>
          </a:p>
          <a:p>
            <a:pPr marL="0" lvl="0" indent="0" eaLnBrk="1" hangingPunct="1">
              <a:spcBef>
                <a:spcPct val="0"/>
              </a:spcBef>
              <a:buNone/>
            </a:pPr>
            <a:endParaRPr lang="en-US" altLang="zh-CN" sz="1400" b="1"/>
          </a:p>
          <a:p>
            <a:pPr marL="0" lvl="0" indent="0" eaLnBrk="1" hangingPunct="1">
              <a:spcBef>
                <a:spcPct val="0"/>
              </a:spcBef>
              <a:buNone/>
            </a:pPr>
            <a:r>
              <a:rPr lang="en-US" altLang="zh-CN" sz="1800" b="1">
                <a:solidFill>
                  <a:schemeClr val="hlink"/>
                </a:solidFill>
                <a:latin typeface="Arial" panose="020B0604020202020204" pitchFamily="34" charset="0"/>
              </a:rPr>
              <a:t>typedef  struct</a:t>
            </a:r>
            <a:r>
              <a:rPr lang="en-US" altLang="zh-CN" sz="1800" b="1">
                <a:latin typeface="Arial" panose="020B0604020202020204" pitchFamily="34" charset="0"/>
              </a:rPr>
              <a:t>  poly_node   *poly_ptr;</a:t>
            </a:r>
            <a:endParaRPr lang="en-US" altLang="zh-CN" sz="1800" b="1">
              <a:latin typeface="Arial" panose="020B0604020202020204" pitchFamily="34" charset="0"/>
            </a:endParaRPr>
          </a:p>
          <a:p>
            <a:pPr marL="0" lvl="0" indent="0" eaLnBrk="1" hangingPunct="1">
              <a:spcBef>
                <a:spcPct val="0"/>
              </a:spcBef>
              <a:buNone/>
            </a:pPr>
            <a:r>
              <a:rPr lang="en-US" altLang="zh-CN" sz="1800" b="1">
                <a:solidFill>
                  <a:schemeClr val="hlink"/>
                </a:solidFill>
                <a:latin typeface="Arial" panose="020B0604020202020204" pitchFamily="34" charset="0"/>
              </a:rPr>
              <a:t>struct</a:t>
            </a:r>
            <a:r>
              <a:rPr lang="en-US" altLang="zh-CN" sz="1800" b="1">
                <a:latin typeface="Arial" panose="020B0604020202020204" pitchFamily="34" charset="0"/>
              </a:rPr>
              <a:t>  poly_node  {</a:t>
            </a:r>
            <a:endParaRPr lang="en-US" altLang="zh-CN" sz="1800" b="1">
              <a:latin typeface="Arial" panose="020B0604020202020204" pitchFamily="34" charset="0"/>
            </a:endParaRPr>
          </a:p>
          <a:p>
            <a:pPr marL="0" lvl="0" indent="0" eaLnBrk="1" hangingPunct="1">
              <a:spcBef>
                <a:spcPct val="0"/>
              </a:spcBef>
              <a:buNone/>
            </a:pPr>
            <a:r>
              <a:rPr lang="en-US" altLang="zh-CN" sz="1800" b="1">
                <a:latin typeface="Arial" panose="020B0604020202020204" pitchFamily="34" charset="0"/>
              </a:rPr>
              <a:t>      </a:t>
            </a:r>
            <a:r>
              <a:rPr lang="en-US" altLang="zh-CN" sz="1800" b="1">
                <a:solidFill>
                  <a:schemeClr val="hlink"/>
                </a:solidFill>
                <a:latin typeface="Arial" panose="020B0604020202020204" pitchFamily="34" charset="0"/>
              </a:rPr>
              <a:t>int</a:t>
            </a:r>
            <a:r>
              <a:rPr lang="en-US" altLang="zh-CN" sz="1800" b="1">
                <a:latin typeface="Arial" panose="020B0604020202020204" pitchFamily="34" charset="0"/>
              </a:rPr>
              <a:t>       Coefficient ;  </a:t>
            </a:r>
            <a:r>
              <a:rPr lang="en-US" altLang="zh-CN" sz="1800" b="1">
                <a:solidFill>
                  <a:schemeClr val="accent1"/>
                </a:solidFill>
                <a:latin typeface="Arial" panose="020B0604020202020204" pitchFamily="34" charset="0"/>
              </a:rPr>
              <a:t>/* assume coefficients are integers */</a:t>
            </a:r>
            <a:endParaRPr lang="en-US" altLang="zh-CN" sz="1800" b="1">
              <a:latin typeface="Arial" panose="020B0604020202020204" pitchFamily="34" charset="0"/>
            </a:endParaRPr>
          </a:p>
          <a:p>
            <a:pPr marL="0" lvl="0" indent="0" eaLnBrk="1" hangingPunct="1">
              <a:spcBef>
                <a:spcPct val="0"/>
              </a:spcBef>
              <a:buNone/>
            </a:pPr>
            <a:r>
              <a:rPr lang="en-US" altLang="zh-CN" sz="1800" b="1">
                <a:latin typeface="Arial" panose="020B0604020202020204" pitchFamily="34" charset="0"/>
              </a:rPr>
              <a:t>      </a:t>
            </a:r>
            <a:r>
              <a:rPr lang="en-US" altLang="zh-CN" sz="1800" b="1">
                <a:solidFill>
                  <a:schemeClr val="hlink"/>
                </a:solidFill>
                <a:latin typeface="Arial" panose="020B0604020202020204" pitchFamily="34" charset="0"/>
              </a:rPr>
              <a:t>int</a:t>
            </a:r>
            <a:r>
              <a:rPr lang="en-US" altLang="zh-CN" sz="1800" b="1">
                <a:latin typeface="Arial" panose="020B0604020202020204" pitchFamily="34" charset="0"/>
              </a:rPr>
              <a:t>       Exponent;</a:t>
            </a:r>
            <a:endParaRPr lang="en-US" altLang="zh-CN" sz="1800" b="1">
              <a:latin typeface="Arial" panose="020B0604020202020204" pitchFamily="34" charset="0"/>
            </a:endParaRPr>
          </a:p>
          <a:p>
            <a:pPr marL="0" lvl="0" indent="0" eaLnBrk="1" hangingPunct="1">
              <a:spcBef>
                <a:spcPct val="0"/>
              </a:spcBef>
              <a:buNone/>
            </a:pPr>
            <a:r>
              <a:rPr lang="en-US" altLang="zh-CN" sz="1800" b="1">
                <a:latin typeface="Arial" panose="020B0604020202020204" pitchFamily="34" charset="0"/>
              </a:rPr>
              <a:t>      poly_ptr    Next ;</a:t>
            </a:r>
            <a:endParaRPr lang="en-US" altLang="zh-CN" sz="1800" b="1">
              <a:latin typeface="Arial" panose="020B0604020202020204" pitchFamily="34" charset="0"/>
            </a:endParaRPr>
          </a:p>
          <a:p>
            <a:pPr marL="0" lvl="0" indent="0" eaLnBrk="1" hangingPunct="1">
              <a:spcBef>
                <a:spcPct val="0"/>
              </a:spcBef>
              <a:buNone/>
            </a:pPr>
            <a:r>
              <a:rPr lang="en-US" altLang="zh-CN" sz="1800" b="1">
                <a:latin typeface="Arial" panose="020B0604020202020204" pitchFamily="34" charset="0"/>
              </a:rPr>
              <a:t>} ;</a:t>
            </a:r>
            <a:endParaRPr lang="en-US" altLang="zh-CN" sz="1800" b="1">
              <a:latin typeface="Arial" panose="020B0604020202020204" pitchFamily="34" charset="0"/>
            </a:endParaRPr>
          </a:p>
          <a:p>
            <a:pPr marL="0" lvl="0" indent="0" eaLnBrk="1" hangingPunct="1">
              <a:spcBef>
                <a:spcPct val="0"/>
              </a:spcBef>
              <a:buNone/>
            </a:pPr>
            <a:r>
              <a:rPr lang="en-US" altLang="zh-CN" sz="1800" b="1">
                <a:latin typeface="Arial" panose="020B0604020202020204" pitchFamily="34" charset="0"/>
              </a:rPr>
              <a:t>poly_ptr   a ;    </a:t>
            </a:r>
            <a:r>
              <a:rPr lang="en-US" altLang="zh-CN" sz="1800" b="1">
                <a:solidFill>
                  <a:schemeClr val="accent1"/>
                </a:solidFill>
                <a:latin typeface="Arial" panose="020B0604020202020204" pitchFamily="34" charset="0"/>
              </a:rPr>
              <a:t>/* nodes sorted by exponent */</a:t>
            </a:r>
            <a:endParaRPr lang="en-US" altLang="zh-CN" sz="1800" b="1"/>
          </a:p>
        </p:txBody>
      </p:sp>
      <p:grpSp>
        <p:nvGrpSpPr>
          <p:cNvPr id="34831" name="Group 15"/>
          <p:cNvGrpSpPr/>
          <p:nvPr/>
        </p:nvGrpSpPr>
        <p:grpSpPr>
          <a:xfrm>
            <a:off x="1066800" y="5334000"/>
            <a:ext cx="5867400" cy="533400"/>
            <a:chOff x="0" y="0"/>
            <a:chExt cx="3696" cy="336"/>
          </a:xfrm>
        </p:grpSpPr>
        <p:grpSp>
          <p:nvGrpSpPr>
            <p:cNvPr id="69639" name="Group 16"/>
            <p:cNvGrpSpPr/>
            <p:nvPr/>
          </p:nvGrpSpPr>
          <p:grpSpPr>
            <a:xfrm>
              <a:off x="528" y="48"/>
              <a:ext cx="1152" cy="288"/>
              <a:chOff x="0" y="0"/>
              <a:chExt cx="1152" cy="288"/>
            </a:xfrm>
          </p:grpSpPr>
          <p:sp>
            <p:nvSpPr>
              <p:cNvPr id="69648" name="Rectangle 17"/>
              <p:cNvSpPr/>
              <p:nvPr/>
            </p:nvSpPr>
            <p:spPr>
              <a:xfrm>
                <a:off x="0" y="0"/>
                <a:ext cx="384" cy="288"/>
              </a:xfrm>
              <a:prstGeom prst="rect">
                <a:avLst/>
              </a:prstGeom>
              <a:noFill/>
              <a:ln w="25400" cap="flat" cmpd="sng">
                <a:solidFill>
                  <a:schemeClr val="tx1"/>
                </a:solidFill>
                <a:prstDash val="solid"/>
                <a:miter/>
                <a:headEnd type="none" w="med" len="med"/>
                <a:tailEnd type="none" w="med" len="med"/>
              </a:ln>
            </p:spPr>
            <p:txBody>
              <a:bodyPr wrap="none" lIns="90000" tIns="46800" rIns="90000" bIns="46800"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400" b="1" i="1"/>
                  <a:t>a</a:t>
                </a:r>
                <a:r>
                  <a:rPr lang="en-US" altLang="zh-CN" sz="2400" b="1" i="1" baseline="-25000"/>
                  <a:t>m</a:t>
                </a:r>
                <a:r>
                  <a:rPr lang="en-US" altLang="zh-CN" sz="2400" b="1" baseline="-25000">
                    <a:sym typeface="Symbol" panose="05050102010706020507" pitchFamily="18" charset="2"/>
                  </a:rPr>
                  <a:t>1</a:t>
                </a:r>
                <a:endParaRPr lang="en-US" altLang="zh-CN" sz="2400" b="1" i="1"/>
              </a:p>
            </p:txBody>
          </p:sp>
          <p:sp>
            <p:nvSpPr>
              <p:cNvPr id="69649" name="Rectangle 18"/>
              <p:cNvSpPr/>
              <p:nvPr/>
            </p:nvSpPr>
            <p:spPr>
              <a:xfrm>
                <a:off x="384" y="0"/>
                <a:ext cx="384" cy="288"/>
              </a:xfrm>
              <a:prstGeom prst="rect">
                <a:avLst/>
              </a:prstGeom>
              <a:noFill/>
              <a:ln w="25400" cap="flat" cmpd="sng">
                <a:solidFill>
                  <a:schemeClr val="tx1"/>
                </a:solidFill>
                <a:prstDash val="solid"/>
                <a:miter/>
                <a:headEnd type="none" w="med" len="med"/>
                <a:tailEnd type="none" w="med" len="med"/>
              </a:ln>
            </p:spPr>
            <p:txBody>
              <a:bodyPr wrap="none" lIns="90000" tIns="46800" rIns="90000" bIns="46800"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400" b="1" i="1"/>
                  <a:t>e</a:t>
                </a:r>
                <a:r>
                  <a:rPr lang="en-US" altLang="zh-CN" sz="2400" b="1" i="1" baseline="-25000"/>
                  <a:t>m</a:t>
                </a:r>
                <a:r>
                  <a:rPr lang="en-US" altLang="zh-CN" sz="2400" b="1" baseline="-25000">
                    <a:sym typeface="Symbol" panose="05050102010706020507" pitchFamily="18" charset="2"/>
                  </a:rPr>
                  <a:t>1</a:t>
                </a:r>
                <a:endParaRPr lang="en-US" altLang="zh-CN" sz="2400" b="1" i="1"/>
              </a:p>
            </p:txBody>
          </p:sp>
          <p:sp>
            <p:nvSpPr>
              <p:cNvPr id="69650" name="Rectangle 19"/>
              <p:cNvSpPr/>
              <p:nvPr/>
            </p:nvSpPr>
            <p:spPr>
              <a:xfrm>
                <a:off x="768" y="0"/>
                <a:ext cx="384" cy="288"/>
              </a:xfrm>
              <a:prstGeom prst="rect">
                <a:avLst/>
              </a:prstGeom>
              <a:noFill/>
              <a:ln w="25400" cap="flat" cmpd="sng">
                <a:solidFill>
                  <a:schemeClr val="tx1"/>
                </a:solidFill>
                <a:prstDash val="solid"/>
                <a:miter/>
                <a:headEnd type="none" w="med" len="med"/>
                <a:tailEnd type="none" w="med" len="med"/>
              </a:ln>
            </p:spPr>
            <p:txBody>
              <a:bodyPr wrap="none" lIns="90000" tIns="46800" rIns="90000" bIns="46800"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400" b="1">
                    <a:sym typeface="Symbol" panose="05050102010706020507" pitchFamily="18" charset="2"/>
                  </a:rPr>
                  <a:t></a:t>
                </a:r>
                <a:endParaRPr lang="en-US" altLang="zh-CN" sz="2400" b="1"/>
              </a:p>
            </p:txBody>
          </p:sp>
        </p:grpSp>
        <p:grpSp>
          <p:nvGrpSpPr>
            <p:cNvPr id="69640" name="Group 20"/>
            <p:cNvGrpSpPr/>
            <p:nvPr/>
          </p:nvGrpSpPr>
          <p:grpSpPr>
            <a:xfrm>
              <a:off x="2544" y="48"/>
              <a:ext cx="1152" cy="288"/>
              <a:chOff x="0" y="0"/>
              <a:chExt cx="1152" cy="288"/>
            </a:xfrm>
          </p:grpSpPr>
          <p:sp>
            <p:nvSpPr>
              <p:cNvPr id="69645" name="Rectangle 21"/>
              <p:cNvSpPr/>
              <p:nvPr/>
            </p:nvSpPr>
            <p:spPr>
              <a:xfrm>
                <a:off x="0" y="0"/>
                <a:ext cx="384" cy="288"/>
              </a:xfrm>
              <a:prstGeom prst="rect">
                <a:avLst/>
              </a:prstGeom>
              <a:noFill/>
              <a:ln w="25400" cap="flat" cmpd="sng">
                <a:solidFill>
                  <a:schemeClr val="tx1"/>
                </a:solidFill>
                <a:prstDash val="solid"/>
                <a:miter/>
                <a:headEnd type="none" w="med" len="med"/>
                <a:tailEnd type="none" w="med" len="med"/>
              </a:ln>
            </p:spPr>
            <p:txBody>
              <a:bodyPr wrap="none" lIns="90000" tIns="46800" rIns="90000" bIns="46800"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400" b="1" i="1"/>
                  <a:t>a</a:t>
                </a:r>
                <a:r>
                  <a:rPr lang="en-US" altLang="zh-CN" sz="2400" b="1" baseline="-25000"/>
                  <a:t>0</a:t>
                </a:r>
                <a:endParaRPr lang="en-US" altLang="zh-CN" sz="2400" b="1" i="1"/>
              </a:p>
            </p:txBody>
          </p:sp>
          <p:sp>
            <p:nvSpPr>
              <p:cNvPr id="69646" name="Rectangle 22"/>
              <p:cNvSpPr/>
              <p:nvPr/>
            </p:nvSpPr>
            <p:spPr>
              <a:xfrm>
                <a:off x="384" y="0"/>
                <a:ext cx="384" cy="288"/>
              </a:xfrm>
              <a:prstGeom prst="rect">
                <a:avLst/>
              </a:prstGeom>
              <a:noFill/>
              <a:ln w="25400" cap="flat" cmpd="sng">
                <a:solidFill>
                  <a:schemeClr val="tx1"/>
                </a:solidFill>
                <a:prstDash val="solid"/>
                <a:miter/>
                <a:headEnd type="none" w="med" len="med"/>
                <a:tailEnd type="none" w="med" len="med"/>
              </a:ln>
            </p:spPr>
            <p:txBody>
              <a:bodyPr wrap="none" lIns="90000" tIns="46800" rIns="90000" bIns="46800"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400" b="1" i="1"/>
                  <a:t>e</a:t>
                </a:r>
                <a:r>
                  <a:rPr lang="en-US" altLang="zh-CN" sz="2400" b="1" baseline="-25000"/>
                  <a:t>0</a:t>
                </a:r>
                <a:endParaRPr lang="en-US" altLang="zh-CN" sz="2400" b="1" i="1"/>
              </a:p>
            </p:txBody>
          </p:sp>
          <p:sp>
            <p:nvSpPr>
              <p:cNvPr id="69647" name="Rectangle 23"/>
              <p:cNvSpPr/>
              <p:nvPr/>
            </p:nvSpPr>
            <p:spPr>
              <a:xfrm>
                <a:off x="768" y="0"/>
                <a:ext cx="384" cy="288"/>
              </a:xfrm>
              <a:prstGeom prst="rect">
                <a:avLst/>
              </a:prstGeom>
              <a:noFill/>
              <a:ln w="25400" cap="flat" cmpd="sng">
                <a:solidFill>
                  <a:schemeClr val="tx1"/>
                </a:solidFill>
                <a:prstDash val="solid"/>
                <a:miter/>
                <a:headEnd type="none" w="med" len="med"/>
                <a:tailEnd type="none" w="med" len="med"/>
              </a:ln>
            </p:spPr>
            <p:txBody>
              <a:bodyPr wrap="none" lIns="90000" tIns="46800" rIns="90000" bIns="46800"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1600" b="1">
                    <a:sym typeface="Symbol" panose="05050102010706020507" pitchFamily="18" charset="2"/>
                  </a:rPr>
                  <a:t>NULL</a:t>
                </a:r>
                <a:endParaRPr lang="en-US" altLang="zh-CN" sz="2400" b="1"/>
              </a:p>
            </p:txBody>
          </p:sp>
        </p:grpSp>
        <p:sp>
          <p:nvSpPr>
            <p:cNvPr id="69641" name="Line 24"/>
            <p:cNvSpPr/>
            <p:nvPr/>
          </p:nvSpPr>
          <p:spPr>
            <a:xfrm>
              <a:off x="1513" y="214"/>
              <a:ext cx="336" cy="0"/>
            </a:xfrm>
            <a:prstGeom prst="line">
              <a:avLst/>
            </a:prstGeom>
            <a:ln w="25400" cap="flat" cmpd="sng">
              <a:solidFill>
                <a:schemeClr val="tx1"/>
              </a:solidFill>
              <a:prstDash val="solid"/>
              <a:headEnd type="none" w="med" len="med"/>
              <a:tailEnd type="triangle" w="med" len="med"/>
            </a:ln>
          </p:spPr>
        </p:sp>
        <p:sp>
          <p:nvSpPr>
            <p:cNvPr id="69642" name="Text Box 25"/>
            <p:cNvSpPr txBox="1"/>
            <p:nvPr/>
          </p:nvSpPr>
          <p:spPr>
            <a:xfrm>
              <a:off x="1920" y="0"/>
              <a:ext cx="498" cy="288"/>
            </a:xfrm>
            <a:prstGeom prst="rect">
              <a:avLst/>
            </a:prstGeom>
            <a:noFill/>
            <a:ln w="9525">
              <a:noFill/>
            </a:ln>
          </p:spPr>
          <p:txBody>
            <a:bodyPr wrap="none" lIns="90000" tIns="46800" rIns="90000" bIns="46800">
              <a:spAutoFit/>
            </a:bodyPr>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50000"/>
                </a:spcBef>
                <a:buNone/>
              </a:pPr>
              <a:r>
                <a:rPr lang="en-US" altLang="zh-CN" sz="2400" b="1"/>
                <a:t>……</a:t>
              </a:r>
              <a:endParaRPr lang="en-US" altLang="zh-CN" sz="2400"/>
            </a:p>
          </p:txBody>
        </p:sp>
        <p:sp>
          <p:nvSpPr>
            <p:cNvPr id="69643" name="Rectangle 26"/>
            <p:cNvSpPr/>
            <p:nvPr/>
          </p:nvSpPr>
          <p:spPr>
            <a:xfrm>
              <a:off x="0" y="69"/>
              <a:ext cx="240" cy="240"/>
            </a:xfrm>
            <a:prstGeom prst="rect">
              <a:avLst/>
            </a:prstGeom>
            <a:noFill/>
            <a:ln w="9525">
              <a:noFill/>
            </a:ln>
          </p:spPr>
          <p:txBody>
            <a:bodyPr wrap="none" lIns="90000" tIns="46800" rIns="90000" bIns="46800"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000" b="1">
                  <a:latin typeface="Arial" panose="020B0604020202020204" pitchFamily="34" charset="0"/>
                </a:rPr>
                <a:t>a</a:t>
              </a:r>
              <a:endParaRPr lang="en-US" altLang="zh-CN" sz="2400" b="1"/>
            </a:p>
          </p:txBody>
        </p:sp>
        <p:sp>
          <p:nvSpPr>
            <p:cNvPr id="69644" name="Line 27"/>
            <p:cNvSpPr/>
            <p:nvPr/>
          </p:nvSpPr>
          <p:spPr>
            <a:xfrm>
              <a:off x="192" y="192"/>
              <a:ext cx="336" cy="0"/>
            </a:xfrm>
            <a:prstGeom prst="line">
              <a:avLst/>
            </a:prstGeom>
            <a:ln w="25400" cap="flat" cmpd="sng">
              <a:solidFill>
                <a:schemeClr val="tx1"/>
              </a:solidFill>
              <a:prstDash val="solid"/>
              <a:headEnd type="none" w="med" len="med"/>
              <a:tailEnd type="triangle" w="med" len="med"/>
            </a:ln>
          </p:spPr>
        </p:sp>
      </p:grpSp>
      <p:sp>
        <p:nvSpPr>
          <p:cNvPr id="34844" name="Rectangle 29"/>
          <p:cNvSpPr/>
          <p:nvPr/>
        </p:nvSpPr>
        <p:spPr>
          <a:xfrm>
            <a:off x="457200" y="76200"/>
            <a:ext cx="3270250" cy="457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2400" b="1">
                <a:latin typeface="Arial" panose="020B0604020202020204" pitchFamily="34" charset="0"/>
              </a:rPr>
              <a:t>【Representation 2】</a:t>
            </a:r>
            <a:endParaRPr lang="en-US" altLang="zh-CN" sz="2400" b="1">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34844"/>
                                        </p:tgtEl>
                                        <p:attrNameLst>
                                          <p:attrName>style.visibility</p:attrName>
                                        </p:attrNameLst>
                                      </p:cBhvr>
                                      <p:to>
                                        <p:strVal val="visible"/>
                                      </p:to>
                                    </p:set>
                                    <p:animEffect transition="in" filter="wipe(up)">
                                      <p:cBhvr>
                                        <p:cTn id="7" dur="500"/>
                                        <p:tgtEl>
                                          <p:spTgt spid="3484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4819"/>
                                        </p:tgtEl>
                                        <p:attrNameLst>
                                          <p:attrName>style.visibility</p:attrName>
                                        </p:attrNameLst>
                                      </p:cBhvr>
                                      <p:to>
                                        <p:strVal val="visible"/>
                                      </p:to>
                                    </p:set>
                                    <p:animEffect transition="in" filter="wipe(left)">
                                      <p:cBhvr>
                                        <p:cTn id="12" dur="500"/>
                                        <p:tgtEl>
                                          <p:spTgt spid="34819"/>
                                        </p:tgtEl>
                                      </p:cBhvr>
                                    </p:animEffect>
                                  </p:childTnLst>
                                  <p:subTnLst>
                                    <p:audio>
                                      <p:cMediaNode>
                                        <p:cTn display="0" masterRel="sameClick">
                                          <p:stCondLst>
                                            <p:cond evt="begin" delay="0">
                                              <p:tn val="10"/>
                                            </p:cond>
                                          </p:stCondLst>
                                          <p:endCondLst>
                                            <p:cond evt="onStopAudio" delay="0">
                                              <p:tgtEl>
                                                <p:sldTgt/>
                                              </p:tgtEl>
                                            </p:cond>
                                          </p:endCondLst>
                                        </p:cTn>
                                        <p:tgtEl>
                                          <p:sndTgt r:embed="rId5" name="CAMERA.WAV"/>
                                        </p:tgtEl>
                                      </p:cMediaNode>
                                    </p:audio>
                                  </p:sub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4823"/>
                                        </p:tgtEl>
                                        <p:attrNameLst>
                                          <p:attrName>style.visibility</p:attrName>
                                        </p:attrNameLst>
                                      </p:cBhvr>
                                      <p:to>
                                        <p:strVal val="visible"/>
                                      </p:to>
                                    </p:set>
                                    <p:animEffect transition="in" filter="wipe(left)">
                                      <p:cBhvr>
                                        <p:cTn id="17" dur="500"/>
                                        <p:tgtEl>
                                          <p:spTgt spid="34823"/>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6" fill="hold" grpId="0" nodeType="clickEffect">
                                  <p:stCondLst>
                                    <p:cond delay="0"/>
                                  </p:stCondLst>
                                  <p:childTnLst>
                                    <p:set>
                                      <p:cBhvr>
                                        <p:cTn id="21" dur="1" fill="hold">
                                          <p:stCondLst>
                                            <p:cond delay="0"/>
                                          </p:stCondLst>
                                        </p:cTn>
                                        <p:tgtEl>
                                          <p:spTgt spid="34830"/>
                                        </p:tgtEl>
                                        <p:attrNameLst>
                                          <p:attrName>style.visibility</p:attrName>
                                        </p:attrNameLst>
                                      </p:cBhvr>
                                      <p:to>
                                        <p:strVal val="visible"/>
                                      </p:to>
                                    </p:set>
                                    <p:animEffect transition="in" filter="strips(downRight)">
                                      <p:cBhvr>
                                        <p:cTn id="22" dur="500"/>
                                        <p:tgtEl>
                                          <p:spTgt spid="34830"/>
                                        </p:tgtEl>
                                      </p:cBhvr>
                                    </p:animEffect>
                                  </p:childTnLst>
                                  <p:subTnLst>
                                    <p:audio>
                                      <p:cMediaNode>
                                        <p:cTn display="0" masterRel="sameClick">
                                          <p:stCondLst>
                                            <p:cond evt="begin" delay="0">
                                              <p:tn val="20"/>
                                            </p:cond>
                                          </p:stCondLst>
                                          <p:endCondLst>
                                            <p:cond evt="onStopAudio" delay="0">
                                              <p:tgtEl>
                                                <p:sldTgt/>
                                              </p:tgtEl>
                                            </p:cond>
                                          </p:endCondLst>
                                        </p:cTn>
                                        <p:tgtEl>
                                          <p:sndTgt r:embed="rId6" name="PROJCTOR.WAV"/>
                                        </p:tgtEl>
                                      </p:cMediaNode>
                                    </p:audio>
                                  </p:sub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34831"/>
                                        </p:tgtEl>
                                        <p:attrNameLst>
                                          <p:attrName>style.visibility</p:attrName>
                                        </p:attrNameLst>
                                      </p:cBhvr>
                                      <p:to>
                                        <p:strVal val="visible"/>
                                      </p:to>
                                    </p:set>
                                    <p:animEffect transition="in" filter="wipe(left)">
                                      <p:cBhvr>
                                        <p:cTn id="27" dur="500"/>
                                        <p:tgtEl>
                                          <p:spTgt spid="34831"/>
                                        </p:tgtEl>
                                      </p:cBhvr>
                                    </p:animEffect>
                                  </p:childTnLst>
                                  <p:subTnLst>
                                    <p:audio>
                                      <p:cMediaNode>
                                        <p:cTn display="0" masterRel="sameClick">
                                          <p:stCondLst>
                                            <p:cond evt="begin" delay="0">
                                              <p:tn val="25"/>
                                            </p:cond>
                                          </p:stCondLst>
                                          <p:endCondLst>
                                            <p:cond evt="onStopAudio" delay="0">
                                              <p:tgtEl>
                                                <p:sldTgt/>
                                              </p:tgtEl>
                                            </p:cond>
                                          </p:endCondLst>
                                        </p:cTn>
                                        <p:tgtEl>
                                          <p:sndTgt r:embed="rId5" name="CAMERA.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830" grpId="0" animBg="1"/>
      <p:bldP spid="34844"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1681" name="Text Box 2"/>
          <p:cNvSpPr txBox="1"/>
          <p:nvPr/>
        </p:nvSpPr>
        <p:spPr>
          <a:xfrm>
            <a:off x="6934200" y="0"/>
            <a:ext cx="2203450" cy="366713"/>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r" eaLnBrk="1" hangingPunct="1">
              <a:spcBef>
                <a:spcPct val="50000"/>
              </a:spcBef>
              <a:buNone/>
            </a:pPr>
            <a:r>
              <a:rPr lang="en-US" altLang="zh-CN" sz="1800" b="1">
                <a:sym typeface="Webdings" panose="05030102010509060703" pitchFamily="18" charset="2"/>
              </a:rPr>
              <a:t>§2  The List ADT</a:t>
            </a:r>
            <a:endParaRPr lang="en-US" altLang="zh-CN" sz="1800" b="1"/>
          </a:p>
        </p:txBody>
      </p:sp>
      <p:sp>
        <p:nvSpPr>
          <p:cNvPr id="36867" name="Rectangle 3"/>
          <p:cNvSpPr/>
          <p:nvPr/>
        </p:nvSpPr>
        <p:spPr>
          <a:xfrm>
            <a:off x="533400" y="76200"/>
            <a:ext cx="2209800" cy="519113"/>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2800">
                <a:solidFill>
                  <a:schemeClr val="hlink"/>
                </a:solidFill>
                <a:sym typeface="Wingdings" panose="05000000000000000000" pitchFamily="2" charset="2"/>
              </a:rPr>
              <a:t></a:t>
            </a:r>
            <a:r>
              <a:rPr lang="en-US" altLang="zh-CN" sz="2400" b="1">
                <a:sym typeface="Wingdings" panose="05000000000000000000" pitchFamily="2" charset="2"/>
              </a:rPr>
              <a:t> Multilists</a:t>
            </a:r>
            <a:endParaRPr lang="en-US" altLang="zh-CN" sz="2400" b="1">
              <a:sym typeface="Wingdings" panose="05000000000000000000" pitchFamily="2" charset="2"/>
            </a:endParaRPr>
          </a:p>
        </p:txBody>
      </p:sp>
      <p:sp>
        <p:nvSpPr>
          <p:cNvPr id="36868" name="Rectangle 4"/>
          <p:cNvSpPr/>
          <p:nvPr/>
        </p:nvSpPr>
        <p:spPr>
          <a:xfrm>
            <a:off x="762000" y="762000"/>
            <a:ext cx="7391400" cy="106680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292100" lvl="0" indent="-292100" eaLnBrk="1" hangingPunct="1">
              <a:spcBef>
                <a:spcPct val="0"/>
              </a:spcBef>
              <a:buNone/>
            </a:pPr>
            <a:r>
              <a:rPr lang="en-US" altLang="zh-CN" sz="2400" b="1">
                <a:ea typeface="MS Hei" pitchFamily="49" charset="-122"/>
              </a:rPr>
              <a:t>〖Example〗 </a:t>
            </a:r>
            <a:r>
              <a:rPr lang="en-US" altLang="zh-CN" sz="2000" b="1">
                <a:ea typeface="MS Hei" pitchFamily="49" charset="-122"/>
              </a:rPr>
              <a:t>Suppose that we have </a:t>
            </a:r>
            <a:r>
              <a:rPr lang="en-US" altLang="zh-CN" sz="2000" b="1">
                <a:solidFill>
                  <a:schemeClr val="hlink"/>
                </a:solidFill>
                <a:ea typeface="MS Hei" pitchFamily="49" charset="-122"/>
              </a:rPr>
              <a:t>40,000</a:t>
            </a:r>
            <a:r>
              <a:rPr lang="en-US" altLang="zh-CN" sz="2000" b="1">
                <a:ea typeface="MS Hei" pitchFamily="49" charset="-122"/>
              </a:rPr>
              <a:t> students and </a:t>
            </a:r>
            <a:r>
              <a:rPr lang="en-US" altLang="zh-CN" sz="2000" b="1">
                <a:solidFill>
                  <a:schemeClr val="hlink"/>
                </a:solidFill>
                <a:ea typeface="MS Hei" pitchFamily="49" charset="-122"/>
              </a:rPr>
              <a:t>2,500</a:t>
            </a:r>
            <a:r>
              <a:rPr lang="en-US" altLang="zh-CN" sz="2000" b="1">
                <a:ea typeface="MS Hei" pitchFamily="49" charset="-122"/>
              </a:rPr>
              <a:t> courses.  </a:t>
            </a:r>
            <a:r>
              <a:rPr lang="en-US" altLang="zh-CN" sz="2000" b="1">
                <a:solidFill>
                  <a:schemeClr val="hlink"/>
                </a:solidFill>
                <a:ea typeface="MS Hei" pitchFamily="49" charset="-122"/>
              </a:rPr>
              <a:t>Print</a:t>
            </a:r>
            <a:r>
              <a:rPr lang="en-US" altLang="zh-CN" sz="2000" b="1">
                <a:ea typeface="MS Hei" pitchFamily="49" charset="-122"/>
              </a:rPr>
              <a:t> the students’ name list for each courses, and </a:t>
            </a:r>
            <a:r>
              <a:rPr lang="en-US" altLang="zh-CN" sz="2000" b="1">
                <a:solidFill>
                  <a:schemeClr val="hlink"/>
                </a:solidFill>
                <a:ea typeface="MS Hei" pitchFamily="49" charset="-122"/>
              </a:rPr>
              <a:t>print</a:t>
            </a:r>
            <a:r>
              <a:rPr lang="en-US" altLang="zh-CN" sz="2000" b="1">
                <a:ea typeface="MS Hei" pitchFamily="49" charset="-122"/>
              </a:rPr>
              <a:t> the registered classes’ list for each student.</a:t>
            </a:r>
            <a:endParaRPr lang="en-US" altLang="zh-CN" sz="2000" b="1">
              <a:ea typeface="MS Hei" pitchFamily="49" charset="-122"/>
            </a:endParaRPr>
          </a:p>
        </p:txBody>
      </p:sp>
      <p:sp>
        <p:nvSpPr>
          <p:cNvPr id="36869" name="Rectangle 5"/>
          <p:cNvSpPr/>
          <p:nvPr/>
        </p:nvSpPr>
        <p:spPr>
          <a:xfrm>
            <a:off x="609600" y="2057400"/>
            <a:ext cx="5638800" cy="96837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40000"/>
              </a:spcBef>
              <a:buNone/>
            </a:pPr>
            <a:r>
              <a:rPr lang="en-US" altLang="zh-CN" sz="2400" b="1">
                <a:latin typeface="Arial" panose="020B0604020202020204" pitchFamily="34" charset="0"/>
              </a:rPr>
              <a:t>【Representation 1】</a:t>
            </a:r>
            <a:endParaRPr lang="en-US" altLang="zh-CN" sz="2400" b="1">
              <a:latin typeface="Arial" panose="020B0604020202020204" pitchFamily="34" charset="0"/>
            </a:endParaRPr>
          </a:p>
          <a:p>
            <a:pPr marL="0" lvl="0" indent="0" eaLnBrk="1" hangingPunct="1">
              <a:spcBef>
                <a:spcPct val="40000"/>
              </a:spcBef>
              <a:buNone/>
            </a:pPr>
            <a:r>
              <a:rPr lang="en-US" altLang="zh-CN" sz="2400" b="1">
                <a:latin typeface="Arial" panose="020B0604020202020204" pitchFamily="34" charset="0"/>
              </a:rPr>
              <a:t>	</a:t>
            </a:r>
            <a:r>
              <a:rPr lang="en-US" altLang="zh-CN" sz="2400" b="1">
                <a:solidFill>
                  <a:schemeClr val="hlink"/>
                </a:solidFill>
                <a:latin typeface="Arial" panose="020B0604020202020204" pitchFamily="34" charset="0"/>
              </a:rPr>
              <a:t>int</a:t>
            </a:r>
            <a:r>
              <a:rPr lang="en-US" altLang="zh-CN" sz="2400" b="1">
                <a:latin typeface="Arial" panose="020B0604020202020204" pitchFamily="34" charset="0"/>
              </a:rPr>
              <a:t>  Array[40000][2500];</a:t>
            </a:r>
            <a:endParaRPr lang="en-US" altLang="zh-CN" sz="2400" b="1">
              <a:latin typeface="Arial" panose="020B0604020202020204" pitchFamily="34" charset="0"/>
            </a:endParaRPr>
          </a:p>
        </p:txBody>
      </p:sp>
      <p:graphicFrame>
        <p:nvGraphicFramePr>
          <p:cNvPr id="36870" name="Object 6"/>
          <p:cNvGraphicFramePr>
            <a:graphicFrameLocks noChangeAspect="1"/>
          </p:cNvGraphicFramePr>
          <p:nvPr/>
        </p:nvGraphicFramePr>
        <p:xfrm>
          <a:off x="1524000" y="3276600"/>
          <a:ext cx="6553200" cy="982663"/>
        </p:xfrm>
        <a:graphic>
          <a:graphicData uri="http://schemas.openxmlformats.org/presentationml/2006/ole">
            <mc:AlternateContent xmlns:mc="http://schemas.openxmlformats.org/markup-compatibility/2006">
              <mc:Choice xmlns:v="urn:schemas-microsoft-com:vml" Requires="v">
                <p:oleObj spid="_x0000_s3080" name="" r:id="rId1" imgW="61436250" imgH="9220200" progId="Equation.3">
                  <p:embed/>
                </p:oleObj>
              </mc:Choice>
              <mc:Fallback>
                <p:oleObj name="" r:id="rId1" imgW="61436250" imgH="9220200" progId="Equation.3">
                  <p:embed/>
                  <p:pic>
                    <p:nvPicPr>
                      <p:cNvPr id="0" name="图片 3079"/>
                      <p:cNvPicPr/>
                      <p:nvPr/>
                    </p:nvPicPr>
                    <p:blipFill>
                      <a:blip r:embed="rId2"/>
                      <a:stretch>
                        <a:fillRect/>
                      </a:stretch>
                    </p:blipFill>
                    <p:spPr>
                      <a:xfrm>
                        <a:off x="1524000" y="3276600"/>
                        <a:ext cx="6553200" cy="982663"/>
                      </a:xfrm>
                      <a:prstGeom prst="rect">
                        <a:avLst/>
                      </a:prstGeom>
                      <a:noFill/>
                      <a:ln w="38100">
                        <a:noFill/>
                        <a:miter/>
                      </a:ln>
                    </p:spPr>
                  </p:pic>
                </p:oleObj>
              </mc:Fallback>
            </mc:AlternateContent>
          </a:graphicData>
        </a:graphic>
      </p:graphicFrame>
      <p:pic>
        <p:nvPicPr>
          <p:cNvPr id="36871" name="Picture 7" descr="THUMBDN"/>
          <p:cNvPicPr>
            <a:picLocks noChangeAspect="1"/>
          </p:cNvPicPr>
          <p:nvPr/>
        </p:nvPicPr>
        <p:blipFill>
          <a:blip r:embed="rId3"/>
          <a:stretch>
            <a:fillRect/>
          </a:stretch>
        </p:blipFill>
        <p:spPr>
          <a:xfrm>
            <a:off x="3124200" y="4419600"/>
            <a:ext cx="2286000" cy="1535113"/>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6867"/>
                                        </p:tgtEl>
                                        <p:attrNameLst>
                                          <p:attrName>style.visibility</p:attrName>
                                        </p:attrNameLst>
                                      </p:cBhvr>
                                      <p:to>
                                        <p:strVal val="visible"/>
                                      </p:to>
                                    </p:set>
                                    <p:animEffect transition="in" filter="wipe(left)">
                                      <p:cBhvr>
                                        <p:cTn id="7" dur="500"/>
                                        <p:tgtEl>
                                          <p:spTgt spid="36867"/>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grpId="0" nodeType="clickEffect">
                                  <p:stCondLst>
                                    <p:cond delay="0"/>
                                  </p:stCondLst>
                                  <p:childTnLst>
                                    <p:set>
                                      <p:cBhvr>
                                        <p:cTn id="11" dur="1" fill="hold">
                                          <p:stCondLst>
                                            <p:cond delay="0"/>
                                          </p:stCondLst>
                                        </p:cTn>
                                        <p:tgtEl>
                                          <p:spTgt spid="36868"/>
                                        </p:tgtEl>
                                        <p:attrNameLst>
                                          <p:attrName>style.visibility</p:attrName>
                                        </p:attrNameLst>
                                      </p:cBhvr>
                                      <p:to>
                                        <p:strVal val="visible"/>
                                      </p:to>
                                    </p:set>
                                    <p:animEffect transition="in" filter="strips(downRight)">
                                      <p:cBhvr>
                                        <p:cTn id="12" dur="500"/>
                                        <p:tgtEl>
                                          <p:spTgt spid="3686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36869"/>
                                        </p:tgtEl>
                                        <p:attrNameLst>
                                          <p:attrName>style.visibility</p:attrName>
                                        </p:attrNameLst>
                                      </p:cBhvr>
                                      <p:to>
                                        <p:strVal val="visible"/>
                                      </p:to>
                                    </p:set>
                                    <p:animEffect transition="in" filter="wipe(up)">
                                      <p:cBhvr>
                                        <p:cTn id="17" dur="500"/>
                                        <p:tgtEl>
                                          <p:spTgt spid="3686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36870"/>
                                        </p:tgtEl>
                                        <p:attrNameLst>
                                          <p:attrName>style.visibility</p:attrName>
                                        </p:attrNameLst>
                                      </p:cBhvr>
                                      <p:to>
                                        <p:strVal val="visible"/>
                                      </p:to>
                                    </p:set>
                                    <p:animEffect transition="in" filter="wipe(left)">
                                      <p:cBhvr>
                                        <p:cTn id="22" dur="500"/>
                                        <p:tgtEl>
                                          <p:spTgt spid="36870"/>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1" fill="hold" nodeType="clickEffect">
                                  <p:stCondLst>
                                    <p:cond delay="0"/>
                                  </p:stCondLst>
                                  <p:childTnLst>
                                    <p:set>
                                      <p:cBhvr>
                                        <p:cTn id="26" dur="1" fill="hold">
                                          <p:stCondLst>
                                            <p:cond delay="0"/>
                                          </p:stCondLst>
                                        </p:cTn>
                                        <p:tgtEl>
                                          <p:spTgt spid="36871"/>
                                        </p:tgtEl>
                                        <p:attrNameLst>
                                          <p:attrName>style.visibility</p:attrName>
                                        </p:attrNameLst>
                                      </p:cBhvr>
                                      <p:to>
                                        <p:strVal val="visible"/>
                                      </p:to>
                                    </p:set>
                                    <p:anim calcmode="lin" valueType="num">
                                      <p:cBhvr additive="base">
                                        <p:cTn id="27" dur="500" fill="hold"/>
                                        <p:tgtEl>
                                          <p:spTgt spid="36871"/>
                                        </p:tgtEl>
                                        <p:attrNameLst>
                                          <p:attrName>ppt_x</p:attrName>
                                        </p:attrNameLst>
                                      </p:cBhvr>
                                      <p:tavLst>
                                        <p:tav tm="0">
                                          <p:val>
                                            <p:strVal val="#ppt_x"/>
                                          </p:val>
                                        </p:tav>
                                        <p:tav tm="100000">
                                          <p:val>
                                            <p:strVal val="#ppt_x"/>
                                          </p:val>
                                        </p:tav>
                                      </p:tavLst>
                                    </p:anim>
                                    <p:anim calcmode="lin" valueType="num">
                                      <p:cBhvr additive="base">
                                        <p:cTn id="28" dur="500" fill="hold"/>
                                        <p:tgtEl>
                                          <p:spTgt spid="3687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7" grpId="0"/>
      <p:bldP spid="36868" grpId="0"/>
      <p:bldP spid="36869"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38914" name="Group 86"/>
          <p:cNvGrpSpPr/>
          <p:nvPr/>
        </p:nvGrpSpPr>
        <p:grpSpPr>
          <a:xfrm>
            <a:off x="2286000" y="1752600"/>
            <a:ext cx="5257800" cy="3429000"/>
            <a:chOff x="0" y="0"/>
            <a:chExt cx="3312" cy="2160"/>
          </a:xfrm>
        </p:grpSpPr>
        <p:grpSp>
          <p:nvGrpSpPr>
            <p:cNvPr id="73818" name="Group 16"/>
            <p:cNvGrpSpPr/>
            <p:nvPr/>
          </p:nvGrpSpPr>
          <p:grpSpPr>
            <a:xfrm>
              <a:off x="0" y="0"/>
              <a:ext cx="384" cy="240"/>
              <a:chOff x="0" y="0"/>
              <a:chExt cx="384" cy="240"/>
            </a:xfrm>
          </p:grpSpPr>
          <p:sp>
            <p:nvSpPr>
              <p:cNvPr id="73849" name="Rectangle 13"/>
              <p:cNvSpPr/>
              <p:nvPr/>
            </p:nvSpPr>
            <p:spPr>
              <a:xfrm>
                <a:off x="192" y="0"/>
                <a:ext cx="192" cy="240"/>
              </a:xfrm>
              <a:prstGeom prst="rect">
                <a:avLst/>
              </a:prstGeom>
              <a:solidFill>
                <a:srgbClr val="CCFFFF"/>
              </a:solidFill>
              <a:ln w="9525" cap="flat" cmpd="sng">
                <a:solidFill>
                  <a:schemeClr val="hlink"/>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endParaRPr lang="zh-CN" altLang="zh-CN" sz="2000" b="1">
                  <a:solidFill>
                    <a:schemeClr val="accent1"/>
                  </a:solidFill>
                </a:endParaRPr>
              </a:p>
            </p:txBody>
          </p:sp>
          <p:sp>
            <p:nvSpPr>
              <p:cNvPr id="73850" name="Rectangle 14"/>
              <p:cNvSpPr/>
              <p:nvPr/>
            </p:nvSpPr>
            <p:spPr>
              <a:xfrm>
                <a:off x="0" y="0"/>
                <a:ext cx="192" cy="240"/>
              </a:xfrm>
              <a:prstGeom prst="rect">
                <a:avLst/>
              </a:prstGeom>
              <a:solidFill>
                <a:srgbClr val="CCFFCC"/>
              </a:solidFill>
              <a:ln w="9525" cap="flat" cmpd="sng">
                <a:solidFill>
                  <a:srgbClr val="008000"/>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endParaRPr lang="zh-CN" altLang="zh-CN" sz="2000" b="1">
                  <a:solidFill>
                    <a:schemeClr val="accent1"/>
                  </a:solidFill>
                </a:endParaRPr>
              </a:p>
            </p:txBody>
          </p:sp>
        </p:grpSp>
        <p:grpSp>
          <p:nvGrpSpPr>
            <p:cNvPr id="73819" name="Group 22"/>
            <p:cNvGrpSpPr/>
            <p:nvPr/>
          </p:nvGrpSpPr>
          <p:grpSpPr>
            <a:xfrm>
              <a:off x="0" y="1248"/>
              <a:ext cx="384" cy="240"/>
              <a:chOff x="0" y="0"/>
              <a:chExt cx="384" cy="240"/>
            </a:xfrm>
          </p:grpSpPr>
          <p:sp>
            <p:nvSpPr>
              <p:cNvPr id="73847" name="Rectangle 23"/>
              <p:cNvSpPr/>
              <p:nvPr/>
            </p:nvSpPr>
            <p:spPr>
              <a:xfrm>
                <a:off x="192" y="0"/>
                <a:ext cx="192" cy="240"/>
              </a:xfrm>
              <a:prstGeom prst="rect">
                <a:avLst/>
              </a:prstGeom>
              <a:solidFill>
                <a:srgbClr val="CCFFFF"/>
              </a:solidFill>
              <a:ln w="9525" cap="flat" cmpd="sng">
                <a:solidFill>
                  <a:schemeClr val="hlink"/>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endParaRPr lang="zh-CN" altLang="zh-CN" sz="2000" b="1">
                  <a:solidFill>
                    <a:schemeClr val="accent1"/>
                  </a:solidFill>
                </a:endParaRPr>
              </a:p>
            </p:txBody>
          </p:sp>
          <p:sp>
            <p:nvSpPr>
              <p:cNvPr id="73848" name="Rectangle 24"/>
              <p:cNvSpPr/>
              <p:nvPr/>
            </p:nvSpPr>
            <p:spPr>
              <a:xfrm>
                <a:off x="0" y="0"/>
                <a:ext cx="192" cy="240"/>
              </a:xfrm>
              <a:prstGeom prst="rect">
                <a:avLst/>
              </a:prstGeom>
              <a:solidFill>
                <a:srgbClr val="CCFFCC"/>
              </a:solidFill>
              <a:ln w="9525" cap="flat" cmpd="sng">
                <a:solidFill>
                  <a:srgbClr val="008000"/>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endParaRPr lang="zh-CN" altLang="zh-CN" sz="2000" b="1">
                  <a:solidFill>
                    <a:schemeClr val="accent1"/>
                  </a:solidFill>
                </a:endParaRPr>
              </a:p>
            </p:txBody>
          </p:sp>
        </p:grpSp>
        <p:grpSp>
          <p:nvGrpSpPr>
            <p:cNvPr id="73820" name="Group 25"/>
            <p:cNvGrpSpPr/>
            <p:nvPr/>
          </p:nvGrpSpPr>
          <p:grpSpPr>
            <a:xfrm>
              <a:off x="720" y="624"/>
              <a:ext cx="384" cy="240"/>
              <a:chOff x="0" y="0"/>
              <a:chExt cx="384" cy="240"/>
            </a:xfrm>
          </p:grpSpPr>
          <p:sp>
            <p:nvSpPr>
              <p:cNvPr id="73845" name="Rectangle 26"/>
              <p:cNvSpPr/>
              <p:nvPr/>
            </p:nvSpPr>
            <p:spPr>
              <a:xfrm>
                <a:off x="192" y="0"/>
                <a:ext cx="192" cy="240"/>
              </a:xfrm>
              <a:prstGeom prst="rect">
                <a:avLst/>
              </a:prstGeom>
              <a:solidFill>
                <a:srgbClr val="CCFFFF"/>
              </a:solidFill>
              <a:ln w="9525" cap="flat" cmpd="sng">
                <a:solidFill>
                  <a:schemeClr val="hlink"/>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endParaRPr lang="zh-CN" altLang="zh-CN" sz="2000" b="1">
                  <a:solidFill>
                    <a:schemeClr val="accent1"/>
                  </a:solidFill>
                </a:endParaRPr>
              </a:p>
            </p:txBody>
          </p:sp>
          <p:sp>
            <p:nvSpPr>
              <p:cNvPr id="73846" name="Rectangle 27"/>
              <p:cNvSpPr/>
              <p:nvPr/>
            </p:nvSpPr>
            <p:spPr>
              <a:xfrm>
                <a:off x="0" y="0"/>
                <a:ext cx="192" cy="240"/>
              </a:xfrm>
              <a:prstGeom prst="rect">
                <a:avLst/>
              </a:prstGeom>
              <a:solidFill>
                <a:srgbClr val="CCFFCC"/>
              </a:solidFill>
              <a:ln w="9525" cap="flat" cmpd="sng">
                <a:solidFill>
                  <a:srgbClr val="008000"/>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endParaRPr lang="zh-CN" altLang="zh-CN" sz="2000" b="1">
                  <a:solidFill>
                    <a:schemeClr val="accent1"/>
                  </a:solidFill>
                </a:endParaRPr>
              </a:p>
            </p:txBody>
          </p:sp>
        </p:grpSp>
        <p:grpSp>
          <p:nvGrpSpPr>
            <p:cNvPr id="73821" name="Group 36"/>
            <p:cNvGrpSpPr/>
            <p:nvPr/>
          </p:nvGrpSpPr>
          <p:grpSpPr>
            <a:xfrm>
              <a:off x="720" y="1920"/>
              <a:ext cx="384" cy="240"/>
              <a:chOff x="0" y="0"/>
              <a:chExt cx="384" cy="240"/>
            </a:xfrm>
          </p:grpSpPr>
          <p:sp>
            <p:nvSpPr>
              <p:cNvPr id="73843" name="Rectangle 37"/>
              <p:cNvSpPr/>
              <p:nvPr/>
            </p:nvSpPr>
            <p:spPr>
              <a:xfrm>
                <a:off x="192" y="0"/>
                <a:ext cx="192" cy="240"/>
              </a:xfrm>
              <a:prstGeom prst="rect">
                <a:avLst/>
              </a:prstGeom>
              <a:solidFill>
                <a:srgbClr val="CCFFFF"/>
              </a:solidFill>
              <a:ln w="9525" cap="flat" cmpd="sng">
                <a:solidFill>
                  <a:schemeClr val="hlink"/>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endParaRPr lang="zh-CN" altLang="zh-CN" sz="2000" b="1">
                  <a:solidFill>
                    <a:schemeClr val="accent1"/>
                  </a:solidFill>
                </a:endParaRPr>
              </a:p>
            </p:txBody>
          </p:sp>
          <p:sp>
            <p:nvSpPr>
              <p:cNvPr id="73844" name="Rectangle 38"/>
              <p:cNvSpPr/>
              <p:nvPr/>
            </p:nvSpPr>
            <p:spPr>
              <a:xfrm>
                <a:off x="0" y="0"/>
                <a:ext cx="192" cy="240"/>
              </a:xfrm>
              <a:prstGeom prst="rect">
                <a:avLst/>
              </a:prstGeom>
              <a:solidFill>
                <a:srgbClr val="CCFFCC"/>
              </a:solidFill>
              <a:ln w="9525" cap="flat" cmpd="sng">
                <a:solidFill>
                  <a:srgbClr val="008000"/>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endParaRPr lang="zh-CN" altLang="zh-CN" sz="2000" b="1">
                  <a:solidFill>
                    <a:schemeClr val="accent1"/>
                  </a:solidFill>
                </a:endParaRPr>
              </a:p>
            </p:txBody>
          </p:sp>
        </p:grpSp>
        <p:grpSp>
          <p:nvGrpSpPr>
            <p:cNvPr id="73822" name="Group 39"/>
            <p:cNvGrpSpPr/>
            <p:nvPr/>
          </p:nvGrpSpPr>
          <p:grpSpPr>
            <a:xfrm>
              <a:off x="1440" y="0"/>
              <a:ext cx="384" cy="240"/>
              <a:chOff x="0" y="0"/>
              <a:chExt cx="384" cy="240"/>
            </a:xfrm>
          </p:grpSpPr>
          <p:sp>
            <p:nvSpPr>
              <p:cNvPr id="73841" name="Rectangle 40"/>
              <p:cNvSpPr/>
              <p:nvPr/>
            </p:nvSpPr>
            <p:spPr>
              <a:xfrm>
                <a:off x="192" y="0"/>
                <a:ext cx="192" cy="240"/>
              </a:xfrm>
              <a:prstGeom prst="rect">
                <a:avLst/>
              </a:prstGeom>
              <a:solidFill>
                <a:srgbClr val="CCFFFF"/>
              </a:solidFill>
              <a:ln w="9525" cap="flat" cmpd="sng">
                <a:solidFill>
                  <a:schemeClr val="hlink"/>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endParaRPr lang="zh-CN" altLang="zh-CN" sz="2000" b="1">
                  <a:solidFill>
                    <a:schemeClr val="accent1"/>
                  </a:solidFill>
                </a:endParaRPr>
              </a:p>
            </p:txBody>
          </p:sp>
          <p:sp>
            <p:nvSpPr>
              <p:cNvPr id="73842" name="Rectangle 41"/>
              <p:cNvSpPr/>
              <p:nvPr/>
            </p:nvSpPr>
            <p:spPr>
              <a:xfrm>
                <a:off x="0" y="0"/>
                <a:ext cx="192" cy="240"/>
              </a:xfrm>
              <a:prstGeom prst="rect">
                <a:avLst/>
              </a:prstGeom>
              <a:solidFill>
                <a:srgbClr val="CCFFCC"/>
              </a:solidFill>
              <a:ln w="9525" cap="flat" cmpd="sng">
                <a:solidFill>
                  <a:srgbClr val="008000"/>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endParaRPr lang="zh-CN" altLang="zh-CN" sz="2000" b="1">
                  <a:solidFill>
                    <a:schemeClr val="accent1"/>
                  </a:solidFill>
                </a:endParaRPr>
              </a:p>
            </p:txBody>
          </p:sp>
        </p:grpSp>
        <p:grpSp>
          <p:nvGrpSpPr>
            <p:cNvPr id="73823" name="Group 42"/>
            <p:cNvGrpSpPr/>
            <p:nvPr/>
          </p:nvGrpSpPr>
          <p:grpSpPr>
            <a:xfrm>
              <a:off x="2160" y="0"/>
              <a:ext cx="384" cy="240"/>
              <a:chOff x="0" y="0"/>
              <a:chExt cx="384" cy="240"/>
            </a:xfrm>
          </p:grpSpPr>
          <p:sp>
            <p:nvSpPr>
              <p:cNvPr id="73839" name="Rectangle 43"/>
              <p:cNvSpPr/>
              <p:nvPr/>
            </p:nvSpPr>
            <p:spPr>
              <a:xfrm>
                <a:off x="192" y="0"/>
                <a:ext cx="192" cy="240"/>
              </a:xfrm>
              <a:prstGeom prst="rect">
                <a:avLst/>
              </a:prstGeom>
              <a:solidFill>
                <a:srgbClr val="CCFFFF"/>
              </a:solidFill>
              <a:ln w="9525" cap="flat" cmpd="sng">
                <a:solidFill>
                  <a:schemeClr val="hlink"/>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endParaRPr lang="zh-CN" altLang="zh-CN" sz="2000" b="1">
                  <a:solidFill>
                    <a:schemeClr val="accent1"/>
                  </a:solidFill>
                </a:endParaRPr>
              </a:p>
            </p:txBody>
          </p:sp>
          <p:sp>
            <p:nvSpPr>
              <p:cNvPr id="73840" name="Rectangle 44"/>
              <p:cNvSpPr/>
              <p:nvPr/>
            </p:nvSpPr>
            <p:spPr>
              <a:xfrm>
                <a:off x="0" y="0"/>
                <a:ext cx="192" cy="240"/>
              </a:xfrm>
              <a:prstGeom prst="rect">
                <a:avLst/>
              </a:prstGeom>
              <a:solidFill>
                <a:srgbClr val="CCFFCC"/>
              </a:solidFill>
              <a:ln w="9525" cap="flat" cmpd="sng">
                <a:solidFill>
                  <a:srgbClr val="008000"/>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endParaRPr lang="zh-CN" altLang="zh-CN" sz="2000" b="1">
                  <a:solidFill>
                    <a:schemeClr val="accent1"/>
                  </a:solidFill>
                </a:endParaRPr>
              </a:p>
            </p:txBody>
          </p:sp>
        </p:grpSp>
        <p:grpSp>
          <p:nvGrpSpPr>
            <p:cNvPr id="73824" name="Group 45"/>
            <p:cNvGrpSpPr/>
            <p:nvPr/>
          </p:nvGrpSpPr>
          <p:grpSpPr>
            <a:xfrm>
              <a:off x="2928" y="624"/>
              <a:ext cx="384" cy="240"/>
              <a:chOff x="0" y="0"/>
              <a:chExt cx="384" cy="240"/>
            </a:xfrm>
          </p:grpSpPr>
          <p:sp>
            <p:nvSpPr>
              <p:cNvPr id="73837" name="Rectangle 46"/>
              <p:cNvSpPr/>
              <p:nvPr/>
            </p:nvSpPr>
            <p:spPr>
              <a:xfrm>
                <a:off x="192" y="0"/>
                <a:ext cx="192" cy="240"/>
              </a:xfrm>
              <a:prstGeom prst="rect">
                <a:avLst/>
              </a:prstGeom>
              <a:solidFill>
                <a:srgbClr val="CCFFFF"/>
              </a:solidFill>
              <a:ln w="9525" cap="flat" cmpd="sng">
                <a:solidFill>
                  <a:schemeClr val="hlink"/>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endParaRPr lang="zh-CN" altLang="zh-CN" sz="2000" b="1">
                  <a:solidFill>
                    <a:schemeClr val="accent1"/>
                  </a:solidFill>
                </a:endParaRPr>
              </a:p>
            </p:txBody>
          </p:sp>
          <p:sp>
            <p:nvSpPr>
              <p:cNvPr id="73838" name="Rectangle 47"/>
              <p:cNvSpPr/>
              <p:nvPr/>
            </p:nvSpPr>
            <p:spPr>
              <a:xfrm>
                <a:off x="0" y="0"/>
                <a:ext cx="192" cy="240"/>
              </a:xfrm>
              <a:prstGeom prst="rect">
                <a:avLst/>
              </a:prstGeom>
              <a:solidFill>
                <a:srgbClr val="CCFFCC"/>
              </a:solidFill>
              <a:ln w="9525" cap="flat" cmpd="sng">
                <a:solidFill>
                  <a:srgbClr val="008000"/>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endParaRPr lang="zh-CN" altLang="zh-CN" sz="2000" b="1">
                  <a:solidFill>
                    <a:schemeClr val="accent1"/>
                  </a:solidFill>
                </a:endParaRPr>
              </a:p>
            </p:txBody>
          </p:sp>
        </p:grpSp>
        <p:grpSp>
          <p:nvGrpSpPr>
            <p:cNvPr id="73825" name="Group 48"/>
            <p:cNvGrpSpPr/>
            <p:nvPr/>
          </p:nvGrpSpPr>
          <p:grpSpPr>
            <a:xfrm>
              <a:off x="1440" y="1248"/>
              <a:ext cx="384" cy="240"/>
              <a:chOff x="0" y="0"/>
              <a:chExt cx="384" cy="240"/>
            </a:xfrm>
          </p:grpSpPr>
          <p:sp>
            <p:nvSpPr>
              <p:cNvPr id="73835" name="Rectangle 49"/>
              <p:cNvSpPr/>
              <p:nvPr/>
            </p:nvSpPr>
            <p:spPr>
              <a:xfrm>
                <a:off x="192" y="0"/>
                <a:ext cx="192" cy="240"/>
              </a:xfrm>
              <a:prstGeom prst="rect">
                <a:avLst/>
              </a:prstGeom>
              <a:solidFill>
                <a:srgbClr val="CCFFFF"/>
              </a:solidFill>
              <a:ln w="9525" cap="flat" cmpd="sng">
                <a:solidFill>
                  <a:schemeClr val="hlink"/>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endParaRPr lang="zh-CN" altLang="zh-CN" sz="2000" b="1">
                  <a:solidFill>
                    <a:schemeClr val="accent1"/>
                  </a:solidFill>
                </a:endParaRPr>
              </a:p>
            </p:txBody>
          </p:sp>
          <p:sp>
            <p:nvSpPr>
              <p:cNvPr id="73836" name="Rectangle 50"/>
              <p:cNvSpPr/>
              <p:nvPr/>
            </p:nvSpPr>
            <p:spPr>
              <a:xfrm>
                <a:off x="0" y="0"/>
                <a:ext cx="192" cy="240"/>
              </a:xfrm>
              <a:prstGeom prst="rect">
                <a:avLst/>
              </a:prstGeom>
              <a:solidFill>
                <a:srgbClr val="CCFFCC"/>
              </a:solidFill>
              <a:ln w="9525" cap="flat" cmpd="sng">
                <a:solidFill>
                  <a:srgbClr val="008000"/>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endParaRPr lang="zh-CN" altLang="zh-CN" sz="2000" b="1">
                  <a:solidFill>
                    <a:schemeClr val="accent1"/>
                  </a:solidFill>
                </a:endParaRPr>
              </a:p>
            </p:txBody>
          </p:sp>
        </p:grpSp>
        <p:grpSp>
          <p:nvGrpSpPr>
            <p:cNvPr id="73826" name="Group 51"/>
            <p:cNvGrpSpPr/>
            <p:nvPr/>
          </p:nvGrpSpPr>
          <p:grpSpPr>
            <a:xfrm>
              <a:off x="2160" y="1248"/>
              <a:ext cx="384" cy="240"/>
              <a:chOff x="0" y="0"/>
              <a:chExt cx="384" cy="240"/>
            </a:xfrm>
          </p:grpSpPr>
          <p:sp>
            <p:nvSpPr>
              <p:cNvPr id="73833" name="Rectangle 52"/>
              <p:cNvSpPr/>
              <p:nvPr/>
            </p:nvSpPr>
            <p:spPr>
              <a:xfrm>
                <a:off x="192" y="0"/>
                <a:ext cx="192" cy="240"/>
              </a:xfrm>
              <a:prstGeom prst="rect">
                <a:avLst/>
              </a:prstGeom>
              <a:solidFill>
                <a:srgbClr val="CCFFFF"/>
              </a:solidFill>
              <a:ln w="9525" cap="flat" cmpd="sng">
                <a:solidFill>
                  <a:schemeClr val="hlink"/>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endParaRPr lang="zh-CN" altLang="zh-CN" sz="2000" b="1">
                  <a:solidFill>
                    <a:schemeClr val="accent1"/>
                  </a:solidFill>
                </a:endParaRPr>
              </a:p>
            </p:txBody>
          </p:sp>
          <p:sp>
            <p:nvSpPr>
              <p:cNvPr id="73834" name="Rectangle 53"/>
              <p:cNvSpPr/>
              <p:nvPr/>
            </p:nvSpPr>
            <p:spPr>
              <a:xfrm>
                <a:off x="0" y="0"/>
                <a:ext cx="192" cy="240"/>
              </a:xfrm>
              <a:prstGeom prst="rect">
                <a:avLst/>
              </a:prstGeom>
              <a:solidFill>
                <a:srgbClr val="CCFFCC"/>
              </a:solidFill>
              <a:ln w="9525" cap="flat" cmpd="sng">
                <a:solidFill>
                  <a:srgbClr val="008000"/>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endParaRPr lang="zh-CN" altLang="zh-CN" sz="2000" b="1">
                  <a:solidFill>
                    <a:schemeClr val="accent1"/>
                  </a:solidFill>
                </a:endParaRPr>
              </a:p>
            </p:txBody>
          </p:sp>
        </p:grpSp>
        <p:grpSp>
          <p:nvGrpSpPr>
            <p:cNvPr id="73827" name="Group 54"/>
            <p:cNvGrpSpPr/>
            <p:nvPr/>
          </p:nvGrpSpPr>
          <p:grpSpPr>
            <a:xfrm>
              <a:off x="2928" y="1248"/>
              <a:ext cx="384" cy="240"/>
              <a:chOff x="0" y="0"/>
              <a:chExt cx="384" cy="240"/>
            </a:xfrm>
          </p:grpSpPr>
          <p:sp>
            <p:nvSpPr>
              <p:cNvPr id="73831" name="Rectangle 55"/>
              <p:cNvSpPr/>
              <p:nvPr/>
            </p:nvSpPr>
            <p:spPr>
              <a:xfrm>
                <a:off x="192" y="0"/>
                <a:ext cx="192" cy="240"/>
              </a:xfrm>
              <a:prstGeom prst="rect">
                <a:avLst/>
              </a:prstGeom>
              <a:solidFill>
                <a:srgbClr val="CCFFFF"/>
              </a:solidFill>
              <a:ln w="9525" cap="flat" cmpd="sng">
                <a:solidFill>
                  <a:schemeClr val="hlink"/>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endParaRPr lang="zh-CN" altLang="zh-CN" sz="2000" b="1">
                  <a:solidFill>
                    <a:schemeClr val="accent1"/>
                  </a:solidFill>
                </a:endParaRPr>
              </a:p>
            </p:txBody>
          </p:sp>
          <p:sp>
            <p:nvSpPr>
              <p:cNvPr id="73832" name="Rectangle 56"/>
              <p:cNvSpPr/>
              <p:nvPr/>
            </p:nvSpPr>
            <p:spPr>
              <a:xfrm>
                <a:off x="0" y="0"/>
                <a:ext cx="192" cy="240"/>
              </a:xfrm>
              <a:prstGeom prst="rect">
                <a:avLst/>
              </a:prstGeom>
              <a:solidFill>
                <a:srgbClr val="CCFFCC"/>
              </a:solidFill>
              <a:ln w="9525" cap="flat" cmpd="sng">
                <a:solidFill>
                  <a:srgbClr val="008000"/>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endParaRPr lang="zh-CN" altLang="zh-CN" sz="2000" b="1">
                  <a:solidFill>
                    <a:schemeClr val="accent1"/>
                  </a:solidFill>
                </a:endParaRPr>
              </a:p>
            </p:txBody>
          </p:sp>
        </p:grpSp>
        <p:grpSp>
          <p:nvGrpSpPr>
            <p:cNvPr id="73828" name="Group 57"/>
            <p:cNvGrpSpPr/>
            <p:nvPr/>
          </p:nvGrpSpPr>
          <p:grpSpPr>
            <a:xfrm>
              <a:off x="2160" y="1920"/>
              <a:ext cx="384" cy="240"/>
              <a:chOff x="0" y="0"/>
              <a:chExt cx="384" cy="240"/>
            </a:xfrm>
          </p:grpSpPr>
          <p:sp>
            <p:nvSpPr>
              <p:cNvPr id="73829" name="Rectangle 58"/>
              <p:cNvSpPr/>
              <p:nvPr/>
            </p:nvSpPr>
            <p:spPr>
              <a:xfrm>
                <a:off x="192" y="0"/>
                <a:ext cx="192" cy="240"/>
              </a:xfrm>
              <a:prstGeom prst="rect">
                <a:avLst/>
              </a:prstGeom>
              <a:solidFill>
                <a:srgbClr val="CCFFFF"/>
              </a:solidFill>
              <a:ln w="9525" cap="flat" cmpd="sng">
                <a:solidFill>
                  <a:schemeClr val="hlink"/>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endParaRPr lang="zh-CN" altLang="zh-CN" sz="2000" b="1">
                  <a:solidFill>
                    <a:schemeClr val="accent1"/>
                  </a:solidFill>
                </a:endParaRPr>
              </a:p>
            </p:txBody>
          </p:sp>
          <p:sp>
            <p:nvSpPr>
              <p:cNvPr id="73830" name="Rectangle 59"/>
              <p:cNvSpPr/>
              <p:nvPr/>
            </p:nvSpPr>
            <p:spPr>
              <a:xfrm>
                <a:off x="0" y="0"/>
                <a:ext cx="192" cy="240"/>
              </a:xfrm>
              <a:prstGeom prst="rect">
                <a:avLst/>
              </a:prstGeom>
              <a:solidFill>
                <a:srgbClr val="CCFFCC"/>
              </a:solidFill>
              <a:ln w="9525" cap="flat" cmpd="sng">
                <a:solidFill>
                  <a:srgbClr val="008000"/>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endParaRPr lang="zh-CN" altLang="zh-CN" sz="2000" b="1">
                  <a:solidFill>
                    <a:schemeClr val="accent1"/>
                  </a:solidFill>
                </a:endParaRPr>
              </a:p>
            </p:txBody>
          </p:sp>
        </p:grpSp>
      </p:grpSp>
      <p:sp>
        <p:nvSpPr>
          <p:cNvPr id="73730" name="Text Box 2"/>
          <p:cNvSpPr txBox="1"/>
          <p:nvPr/>
        </p:nvSpPr>
        <p:spPr>
          <a:xfrm>
            <a:off x="6934200" y="0"/>
            <a:ext cx="2203450" cy="366713"/>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r" eaLnBrk="1" hangingPunct="1">
              <a:spcBef>
                <a:spcPct val="50000"/>
              </a:spcBef>
              <a:buNone/>
            </a:pPr>
            <a:r>
              <a:rPr lang="en-US" altLang="zh-CN" sz="1800" b="1">
                <a:sym typeface="Webdings" panose="05030102010509060703" pitchFamily="18" charset="2"/>
              </a:rPr>
              <a:t>§2  The List ADT</a:t>
            </a:r>
            <a:endParaRPr lang="en-US" altLang="zh-CN" sz="1800" b="1"/>
          </a:p>
        </p:txBody>
      </p:sp>
      <p:sp>
        <p:nvSpPr>
          <p:cNvPr id="38949" name="Rectangle 3"/>
          <p:cNvSpPr/>
          <p:nvPr/>
        </p:nvSpPr>
        <p:spPr>
          <a:xfrm>
            <a:off x="457200" y="76200"/>
            <a:ext cx="3657600" cy="45720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40000"/>
              </a:spcBef>
              <a:buNone/>
            </a:pPr>
            <a:r>
              <a:rPr lang="en-US" altLang="zh-CN" sz="2400" b="1">
                <a:latin typeface="Arial" panose="020B0604020202020204" pitchFamily="34" charset="0"/>
              </a:rPr>
              <a:t>【Representation 2】</a:t>
            </a:r>
            <a:endParaRPr lang="en-US" altLang="zh-CN" sz="2400" b="1">
              <a:latin typeface="Arial" panose="020B0604020202020204" pitchFamily="34" charset="0"/>
            </a:endParaRPr>
          </a:p>
        </p:txBody>
      </p:sp>
      <p:grpSp>
        <p:nvGrpSpPr>
          <p:cNvPr id="38950" name="Group 20"/>
          <p:cNvGrpSpPr/>
          <p:nvPr/>
        </p:nvGrpSpPr>
        <p:grpSpPr>
          <a:xfrm>
            <a:off x="2286000" y="914400"/>
            <a:ext cx="5181600" cy="381000"/>
            <a:chOff x="0" y="0"/>
            <a:chExt cx="3264" cy="240"/>
          </a:xfrm>
        </p:grpSpPr>
        <p:sp>
          <p:nvSpPr>
            <p:cNvPr id="73813" name="Rectangle 4"/>
            <p:cNvSpPr/>
            <p:nvPr/>
          </p:nvSpPr>
          <p:spPr>
            <a:xfrm>
              <a:off x="0" y="0"/>
              <a:ext cx="384" cy="240"/>
            </a:xfrm>
            <a:prstGeom prst="rect">
              <a:avLst/>
            </a:prstGeom>
            <a:solidFill>
              <a:srgbClr val="CCFFCC"/>
            </a:solidFill>
            <a:ln w="9525" cap="flat" cmpd="sng">
              <a:solidFill>
                <a:srgbClr val="008000"/>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000" b="1">
                  <a:solidFill>
                    <a:schemeClr val="hlink"/>
                  </a:solidFill>
                </a:rPr>
                <a:t>S1</a:t>
              </a:r>
              <a:endParaRPr lang="en-US" altLang="zh-CN" sz="2000" b="1">
                <a:solidFill>
                  <a:schemeClr val="hlink"/>
                </a:solidFill>
              </a:endParaRPr>
            </a:p>
          </p:txBody>
        </p:sp>
        <p:sp>
          <p:nvSpPr>
            <p:cNvPr id="73814" name="Rectangle 5"/>
            <p:cNvSpPr/>
            <p:nvPr/>
          </p:nvSpPr>
          <p:spPr>
            <a:xfrm>
              <a:off x="720" y="0"/>
              <a:ext cx="384" cy="240"/>
            </a:xfrm>
            <a:prstGeom prst="rect">
              <a:avLst/>
            </a:prstGeom>
            <a:solidFill>
              <a:srgbClr val="CCFFCC"/>
            </a:solidFill>
            <a:ln w="9525" cap="flat" cmpd="sng">
              <a:solidFill>
                <a:srgbClr val="008000"/>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000" b="1">
                  <a:solidFill>
                    <a:schemeClr val="hlink"/>
                  </a:solidFill>
                </a:rPr>
                <a:t>S2</a:t>
              </a:r>
              <a:endParaRPr lang="en-US" altLang="zh-CN" sz="2000" b="1">
                <a:solidFill>
                  <a:schemeClr val="hlink"/>
                </a:solidFill>
              </a:endParaRPr>
            </a:p>
          </p:txBody>
        </p:sp>
        <p:sp>
          <p:nvSpPr>
            <p:cNvPr id="73815" name="Rectangle 6"/>
            <p:cNvSpPr/>
            <p:nvPr/>
          </p:nvSpPr>
          <p:spPr>
            <a:xfrm>
              <a:off x="1440" y="0"/>
              <a:ext cx="384" cy="240"/>
            </a:xfrm>
            <a:prstGeom prst="rect">
              <a:avLst/>
            </a:prstGeom>
            <a:solidFill>
              <a:srgbClr val="CCFFCC"/>
            </a:solidFill>
            <a:ln w="9525" cap="flat" cmpd="sng">
              <a:solidFill>
                <a:srgbClr val="008000"/>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000" b="1">
                  <a:solidFill>
                    <a:schemeClr val="hlink"/>
                  </a:solidFill>
                </a:rPr>
                <a:t>S3</a:t>
              </a:r>
              <a:endParaRPr lang="en-US" altLang="zh-CN" sz="2000" b="1">
                <a:solidFill>
                  <a:schemeClr val="hlink"/>
                </a:solidFill>
              </a:endParaRPr>
            </a:p>
          </p:txBody>
        </p:sp>
        <p:sp>
          <p:nvSpPr>
            <p:cNvPr id="73816" name="Rectangle 7"/>
            <p:cNvSpPr/>
            <p:nvPr/>
          </p:nvSpPr>
          <p:spPr>
            <a:xfrm>
              <a:off x="2160" y="0"/>
              <a:ext cx="384" cy="240"/>
            </a:xfrm>
            <a:prstGeom prst="rect">
              <a:avLst/>
            </a:prstGeom>
            <a:solidFill>
              <a:srgbClr val="CCFFCC"/>
            </a:solidFill>
            <a:ln w="9525" cap="flat" cmpd="sng">
              <a:solidFill>
                <a:srgbClr val="008000"/>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000" b="1">
                  <a:solidFill>
                    <a:schemeClr val="hlink"/>
                  </a:solidFill>
                </a:rPr>
                <a:t>S4</a:t>
              </a:r>
              <a:endParaRPr lang="en-US" altLang="zh-CN" sz="2000" b="1">
                <a:solidFill>
                  <a:schemeClr val="hlink"/>
                </a:solidFill>
              </a:endParaRPr>
            </a:p>
          </p:txBody>
        </p:sp>
        <p:sp>
          <p:nvSpPr>
            <p:cNvPr id="73817" name="Rectangle 8"/>
            <p:cNvSpPr/>
            <p:nvPr/>
          </p:nvSpPr>
          <p:spPr>
            <a:xfrm>
              <a:off x="2880" y="0"/>
              <a:ext cx="384" cy="240"/>
            </a:xfrm>
            <a:prstGeom prst="rect">
              <a:avLst/>
            </a:prstGeom>
            <a:solidFill>
              <a:srgbClr val="CCFFCC"/>
            </a:solidFill>
            <a:ln w="9525" cap="flat" cmpd="sng">
              <a:solidFill>
                <a:srgbClr val="008000"/>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000" b="1">
                  <a:solidFill>
                    <a:schemeClr val="hlink"/>
                  </a:solidFill>
                </a:rPr>
                <a:t>S5</a:t>
              </a:r>
              <a:endParaRPr lang="en-US" altLang="zh-CN" sz="2000" b="1">
                <a:solidFill>
                  <a:schemeClr val="hlink"/>
                </a:solidFill>
              </a:endParaRPr>
            </a:p>
          </p:txBody>
        </p:sp>
      </p:grpSp>
      <p:grpSp>
        <p:nvGrpSpPr>
          <p:cNvPr id="38956" name="Group 21"/>
          <p:cNvGrpSpPr/>
          <p:nvPr/>
        </p:nvGrpSpPr>
        <p:grpSpPr>
          <a:xfrm>
            <a:off x="990600" y="1752600"/>
            <a:ext cx="609600" cy="3429000"/>
            <a:chOff x="0" y="0"/>
            <a:chExt cx="384" cy="2160"/>
          </a:xfrm>
        </p:grpSpPr>
        <p:sp>
          <p:nvSpPr>
            <p:cNvPr id="73809" name="Rectangle 9"/>
            <p:cNvSpPr/>
            <p:nvPr/>
          </p:nvSpPr>
          <p:spPr>
            <a:xfrm>
              <a:off x="0" y="0"/>
              <a:ext cx="384" cy="240"/>
            </a:xfrm>
            <a:prstGeom prst="rect">
              <a:avLst/>
            </a:prstGeom>
            <a:solidFill>
              <a:srgbClr val="CCFFFF"/>
            </a:solidFill>
            <a:ln w="9525" cap="flat" cmpd="sng">
              <a:solidFill>
                <a:schemeClr val="hlink"/>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000" b="1">
                  <a:solidFill>
                    <a:schemeClr val="accent1"/>
                  </a:solidFill>
                </a:rPr>
                <a:t>C1</a:t>
              </a:r>
              <a:endParaRPr lang="en-US" altLang="zh-CN" sz="2000" b="1">
                <a:solidFill>
                  <a:schemeClr val="accent1"/>
                </a:solidFill>
              </a:endParaRPr>
            </a:p>
          </p:txBody>
        </p:sp>
        <p:sp>
          <p:nvSpPr>
            <p:cNvPr id="73810" name="Rectangle 10"/>
            <p:cNvSpPr/>
            <p:nvPr/>
          </p:nvSpPr>
          <p:spPr>
            <a:xfrm>
              <a:off x="0" y="624"/>
              <a:ext cx="384" cy="240"/>
            </a:xfrm>
            <a:prstGeom prst="rect">
              <a:avLst/>
            </a:prstGeom>
            <a:solidFill>
              <a:srgbClr val="CCFFFF"/>
            </a:solidFill>
            <a:ln w="9525" cap="flat" cmpd="sng">
              <a:solidFill>
                <a:schemeClr val="hlink"/>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000" b="1">
                  <a:solidFill>
                    <a:schemeClr val="accent1"/>
                  </a:solidFill>
                </a:rPr>
                <a:t>C2</a:t>
              </a:r>
              <a:endParaRPr lang="en-US" altLang="zh-CN" sz="2000" b="1">
                <a:solidFill>
                  <a:schemeClr val="accent1"/>
                </a:solidFill>
              </a:endParaRPr>
            </a:p>
          </p:txBody>
        </p:sp>
        <p:sp>
          <p:nvSpPr>
            <p:cNvPr id="73811" name="Rectangle 11"/>
            <p:cNvSpPr/>
            <p:nvPr/>
          </p:nvSpPr>
          <p:spPr>
            <a:xfrm>
              <a:off x="0" y="1248"/>
              <a:ext cx="384" cy="240"/>
            </a:xfrm>
            <a:prstGeom prst="rect">
              <a:avLst/>
            </a:prstGeom>
            <a:solidFill>
              <a:srgbClr val="CCFFFF"/>
            </a:solidFill>
            <a:ln w="9525" cap="flat" cmpd="sng">
              <a:solidFill>
                <a:schemeClr val="hlink"/>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000" b="1">
                  <a:solidFill>
                    <a:schemeClr val="accent1"/>
                  </a:solidFill>
                </a:rPr>
                <a:t>C3</a:t>
              </a:r>
              <a:endParaRPr lang="en-US" altLang="zh-CN" sz="2000" b="1">
                <a:solidFill>
                  <a:schemeClr val="accent1"/>
                </a:solidFill>
              </a:endParaRPr>
            </a:p>
          </p:txBody>
        </p:sp>
        <p:sp>
          <p:nvSpPr>
            <p:cNvPr id="73812" name="Rectangle 12"/>
            <p:cNvSpPr/>
            <p:nvPr/>
          </p:nvSpPr>
          <p:spPr>
            <a:xfrm>
              <a:off x="0" y="1920"/>
              <a:ext cx="384" cy="240"/>
            </a:xfrm>
            <a:prstGeom prst="rect">
              <a:avLst/>
            </a:prstGeom>
            <a:solidFill>
              <a:srgbClr val="CCFFFF"/>
            </a:solidFill>
            <a:ln w="9525" cap="flat" cmpd="sng">
              <a:solidFill>
                <a:schemeClr val="hlink"/>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000" b="1">
                  <a:solidFill>
                    <a:schemeClr val="accent1"/>
                  </a:solidFill>
                </a:rPr>
                <a:t>C4</a:t>
              </a:r>
              <a:endParaRPr lang="en-US" altLang="zh-CN" sz="2000" b="1">
                <a:solidFill>
                  <a:schemeClr val="accent1"/>
                </a:solidFill>
              </a:endParaRPr>
            </a:p>
          </p:txBody>
        </p:sp>
      </p:grpSp>
      <p:sp>
        <p:nvSpPr>
          <p:cNvPr id="38961" name="Line 29"/>
          <p:cNvSpPr/>
          <p:nvPr/>
        </p:nvSpPr>
        <p:spPr>
          <a:xfrm>
            <a:off x="2438400" y="1295400"/>
            <a:ext cx="0" cy="457200"/>
          </a:xfrm>
          <a:prstGeom prst="line">
            <a:avLst/>
          </a:prstGeom>
          <a:ln w="9525" cap="flat" cmpd="sng">
            <a:solidFill>
              <a:srgbClr val="008000"/>
            </a:solidFill>
            <a:prstDash val="solid"/>
            <a:headEnd type="none" w="med" len="med"/>
            <a:tailEnd type="triangle" w="med" len="med"/>
          </a:ln>
        </p:spPr>
      </p:sp>
      <p:sp>
        <p:nvSpPr>
          <p:cNvPr id="38962" name="Line 31"/>
          <p:cNvSpPr/>
          <p:nvPr/>
        </p:nvSpPr>
        <p:spPr>
          <a:xfrm>
            <a:off x="2438400" y="3962400"/>
            <a:ext cx="0" cy="1905000"/>
          </a:xfrm>
          <a:prstGeom prst="line">
            <a:avLst/>
          </a:prstGeom>
          <a:ln w="9525" cap="flat" cmpd="sng">
            <a:solidFill>
              <a:srgbClr val="008000"/>
            </a:solidFill>
            <a:prstDash val="solid"/>
            <a:headEnd type="none" w="med" len="med"/>
            <a:tailEnd type="none" w="med" len="med"/>
          </a:ln>
        </p:spPr>
      </p:sp>
      <p:sp>
        <p:nvSpPr>
          <p:cNvPr id="38963" name="Line 32"/>
          <p:cNvSpPr/>
          <p:nvPr/>
        </p:nvSpPr>
        <p:spPr>
          <a:xfrm flipH="1">
            <a:off x="1981200" y="5867400"/>
            <a:ext cx="457200" cy="0"/>
          </a:xfrm>
          <a:prstGeom prst="line">
            <a:avLst/>
          </a:prstGeom>
          <a:ln w="9525" cap="flat" cmpd="sng">
            <a:solidFill>
              <a:srgbClr val="008000"/>
            </a:solidFill>
            <a:prstDash val="solid"/>
            <a:headEnd type="none" w="med" len="med"/>
            <a:tailEnd type="none" w="med" len="med"/>
          </a:ln>
        </p:spPr>
      </p:sp>
      <p:sp>
        <p:nvSpPr>
          <p:cNvPr id="38964" name="Line 33"/>
          <p:cNvSpPr/>
          <p:nvPr/>
        </p:nvSpPr>
        <p:spPr>
          <a:xfrm flipV="1">
            <a:off x="1981200" y="685800"/>
            <a:ext cx="0" cy="5181600"/>
          </a:xfrm>
          <a:prstGeom prst="line">
            <a:avLst/>
          </a:prstGeom>
          <a:ln w="9525" cap="flat" cmpd="sng">
            <a:solidFill>
              <a:srgbClr val="008000"/>
            </a:solidFill>
            <a:prstDash val="solid"/>
            <a:headEnd type="none" w="med" len="med"/>
            <a:tailEnd type="none" w="med" len="med"/>
          </a:ln>
        </p:spPr>
      </p:sp>
      <p:sp>
        <p:nvSpPr>
          <p:cNvPr id="38965" name="Line 34"/>
          <p:cNvSpPr/>
          <p:nvPr/>
        </p:nvSpPr>
        <p:spPr>
          <a:xfrm>
            <a:off x="1981200" y="685800"/>
            <a:ext cx="457200" cy="0"/>
          </a:xfrm>
          <a:prstGeom prst="line">
            <a:avLst/>
          </a:prstGeom>
          <a:ln w="9525" cap="flat" cmpd="sng">
            <a:solidFill>
              <a:srgbClr val="008000"/>
            </a:solidFill>
            <a:prstDash val="solid"/>
            <a:headEnd type="none" w="med" len="med"/>
            <a:tailEnd type="none" w="med" len="med"/>
          </a:ln>
        </p:spPr>
      </p:sp>
      <p:sp>
        <p:nvSpPr>
          <p:cNvPr id="38966" name="Line 35"/>
          <p:cNvSpPr/>
          <p:nvPr/>
        </p:nvSpPr>
        <p:spPr>
          <a:xfrm>
            <a:off x="2438400" y="685800"/>
            <a:ext cx="0" cy="228600"/>
          </a:xfrm>
          <a:prstGeom prst="line">
            <a:avLst/>
          </a:prstGeom>
          <a:ln w="9525" cap="flat" cmpd="sng">
            <a:solidFill>
              <a:srgbClr val="008000"/>
            </a:solidFill>
            <a:prstDash val="solid"/>
            <a:headEnd type="none" w="med" len="med"/>
            <a:tailEnd type="triangle" w="med" len="med"/>
          </a:ln>
        </p:spPr>
      </p:sp>
      <p:sp>
        <p:nvSpPr>
          <p:cNvPr id="38967" name="Line 30"/>
          <p:cNvSpPr/>
          <p:nvPr/>
        </p:nvSpPr>
        <p:spPr>
          <a:xfrm>
            <a:off x="2438400" y="1981200"/>
            <a:ext cx="0" cy="1752600"/>
          </a:xfrm>
          <a:prstGeom prst="line">
            <a:avLst/>
          </a:prstGeom>
          <a:ln w="9525" cap="flat" cmpd="sng">
            <a:solidFill>
              <a:srgbClr val="008000"/>
            </a:solidFill>
            <a:prstDash val="solid"/>
            <a:headEnd type="none" w="med" len="med"/>
            <a:tailEnd type="triangle" w="med" len="med"/>
          </a:ln>
        </p:spPr>
      </p:sp>
      <p:grpSp>
        <p:nvGrpSpPr>
          <p:cNvPr id="38968" name="Group 68"/>
          <p:cNvGrpSpPr/>
          <p:nvPr/>
        </p:nvGrpSpPr>
        <p:grpSpPr>
          <a:xfrm>
            <a:off x="3124200" y="685800"/>
            <a:ext cx="457200" cy="5181600"/>
            <a:chOff x="0" y="0"/>
            <a:chExt cx="288" cy="3264"/>
          </a:xfrm>
        </p:grpSpPr>
        <p:sp>
          <p:nvSpPr>
            <p:cNvPr id="73802" name="Line 61"/>
            <p:cNvSpPr/>
            <p:nvPr/>
          </p:nvSpPr>
          <p:spPr>
            <a:xfrm>
              <a:off x="288" y="384"/>
              <a:ext cx="0" cy="912"/>
            </a:xfrm>
            <a:prstGeom prst="line">
              <a:avLst/>
            </a:prstGeom>
            <a:ln w="9525" cap="flat" cmpd="sng">
              <a:solidFill>
                <a:srgbClr val="008000"/>
              </a:solidFill>
              <a:prstDash val="solid"/>
              <a:headEnd type="none" w="med" len="med"/>
              <a:tailEnd type="triangle" w="med" len="med"/>
            </a:ln>
          </p:spPr>
        </p:sp>
        <p:sp>
          <p:nvSpPr>
            <p:cNvPr id="73803" name="Line 62"/>
            <p:cNvSpPr/>
            <p:nvPr/>
          </p:nvSpPr>
          <p:spPr>
            <a:xfrm>
              <a:off x="288" y="1440"/>
              <a:ext cx="0" cy="1152"/>
            </a:xfrm>
            <a:prstGeom prst="line">
              <a:avLst/>
            </a:prstGeom>
            <a:ln w="9525" cap="flat" cmpd="sng">
              <a:solidFill>
                <a:srgbClr val="008000"/>
              </a:solidFill>
              <a:prstDash val="solid"/>
              <a:headEnd type="none" w="med" len="med"/>
              <a:tailEnd type="triangle" w="med" len="med"/>
            </a:ln>
          </p:spPr>
        </p:sp>
        <p:sp>
          <p:nvSpPr>
            <p:cNvPr id="73804" name="Line 63"/>
            <p:cNvSpPr/>
            <p:nvPr/>
          </p:nvSpPr>
          <p:spPr>
            <a:xfrm flipH="1">
              <a:off x="288" y="2736"/>
              <a:ext cx="0" cy="528"/>
            </a:xfrm>
            <a:prstGeom prst="line">
              <a:avLst/>
            </a:prstGeom>
            <a:ln w="9525" cap="flat" cmpd="sng">
              <a:solidFill>
                <a:srgbClr val="008000"/>
              </a:solidFill>
              <a:prstDash val="solid"/>
              <a:headEnd type="none" w="med" len="med"/>
              <a:tailEnd type="none" w="med" len="med"/>
            </a:ln>
          </p:spPr>
        </p:sp>
        <p:sp>
          <p:nvSpPr>
            <p:cNvPr id="73805" name="Line 64"/>
            <p:cNvSpPr/>
            <p:nvPr/>
          </p:nvSpPr>
          <p:spPr>
            <a:xfrm flipH="1">
              <a:off x="0" y="3264"/>
              <a:ext cx="288" cy="0"/>
            </a:xfrm>
            <a:prstGeom prst="line">
              <a:avLst/>
            </a:prstGeom>
            <a:ln w="9525" cap="flat" cmpd="sng">
              <a:solidFill>
                <a:srgbClr val="008000"/>
              </a:solidFill>
              <a:prstDash val="solid"/>
              <a:headEnd type="none" w="med" len="med"/>
              <a:tailEnd type="none" w="med" len="med"/>
            </a:ln>
          </p:spPr>
        </p:sp>
        <p:sp>
          <p:nvSpPr>
            <p:cNvPr id="73806" name="Line 65"/>
            <p:cNvSpPr/>
            <p:nvPr/>
          </p:nvSpPr>
          <p:spPr>
            <a:xfrm flipV="1">
              <a:off x="0" y="0"/>
              <a:ext cx="0" cy="3264"/>
            </a:xfrm>
            <a:prstGeom prst="line">
              <a:avLst/>
            </a:prstGeom>
            <a:ln w="9525" cap="flat" cmpd="sng">
              <a:solidFill>
                <a:srgbClr val="008000"/>
              </a:solidFill>
              <a:prstDash val="solid"/>
              <a:headEnd type="none" w="med" len="med"/>
              <a:tailEnd type="none" w="med" len="med"/>
            </a:ln>
          </p:spPr>
        </p:sp>
        <p:sp>
          <p:nvSpPr>
            <p:cNvPr id="73807" name="Line 66"/>
            <p:cNvSpPr/>
            <p:nvPr/>
          </p:nvSpPr>
          <p:spPr>
            <a:xfrm>
              <a:off x="0" y="0"/>
              <a:ext cx="288" cy="0"/>
            </a:xfrm>
            <a:prstGeom prst="line">
              <a:avLst/>
            </a:prstGeom>
            <a:ln w="9525" cap="flat" cmpd="sng">
              <a:solidFill>
                <a:srgbClr val="008000"/>
              </a:solidFill>
              <a:prstDash val="solid"/>
              <a:headEnd type="none" w="med" len="med"/>
              <a:tailEnd type="none" w="med" len="med"/>
            </a:ln>
          </p:spPr>
        </p:sp>
        <p:sp>
          <p:nvSpPr>
            <p:cNvPr id="73808" name="Line 67"/>
            <p:cNvSpPr/>
            <p:nvPr/>
          </p:nvSpPr>
          <p:spPr>
            <a:xfrm>
              <a:off x="288" y="0"/>
              <a:ext cx="0" cy="144"/>
            </a:xfrm>
            <a:prstGeom prst="line">
              <a:avLst/>
            </a:prstGeom>
            <a:ln w="9525" cap="flat" cmpd="sng">
              <a:solidFill>
                <a:srgbClr val="008000"/>
              </a:solidFill>
              <a:prstDash val="solid"/>
              <a:headEnd type="none" w="med" len="med"/>
              <a:tailEnd type="triangle" w="med" len="med"/>
            </a:ln>
          </p:spPr>
        </p:sp>
      </p:grpSp>
      <p:grpSp>
        <p:nvGrpSpPr>
          <p:cNvPr id="38976" name="Group 77"/>
          <p:cNvGrpSpPr/>
          <p:nvPr/>
        </p:nvGrpSpPr>
        <p:grpSpPr>
          <a:xfrm>
            <a:off x="4267200" y="685800"/>
            <a:ext cx="457200" cy="5181600"/>
            <a:chOff x="0" y="0"/>
            <a:chExt cx="288" cy="3264"/>
          </a:xfrm>
        </p:grpSpPr>
        <p:sp>
          <p:nvSpPr>
            <p:cNvPr id="73795" name="Line 70"/>
            <p:cNvSpPr/>
            <p:nvPr/>
          </p:nvSpPr>
          <p:spPr>
            <a:xfrm>
              <a:off x="288" y="384"/>
              <a:ext cx="0" cy="288"/>
            </a:xfrm>
            <a:prstGeom prst="line">
              <a:avLst/>
            </a:prstGeom>
            <a:ln w="9525" cap="flat" cmpd="sng">
              <a:solidFill>
                <a:srgbClr val="008000"/>
              </a:solidFill>
              <a:prstDash val="solid"/>
              <a:headEnd type="none" w="med" len="med"/>
              <a:tailEnd type="triangle" w="med" len="med"/>
            </a:ln>
          </p:spPr>
        </p:sp>
        <p:sp>
          <p:nvSpPr>
            <p:cNvPr id="73796" name="Line 71"/>
            <p:cNvSpPr/>
            <p:nvPr/>
          </p:nvSpPr>
          <p:spPr>
            <a:xfrm>
              <a:off x="288" y="816"/>
              <a:ext cx="0" cy="1104"/>
            </a:xfrm>
            <a:prstGeom prst="line">
              <a:avLst/>
            </a:prstGeom>
            <a:ln w="9525" cap="flat" cmpd="sng">
              <a:solidFill>
                <a:srgbClr val="008000"/>
              </a:solidFill>
              <a:prstDash val="solid"/>
              <a:headEnd type="none" w="med" len="med"/>
              <a:tailEnd type="triangle" w="med" len="med"/>
            </a:ln>
          </p:spPr>
        </p:sp>
        <p:sp>
          <p:nvSpPr>
            <p:cNvPr id="73797" name="Line 72"/>
            <p:cNvSpPr/>
            <p:nvPr/>
          </p:nvSpPr>
          <p:spPr>
            <a:xfrm flipH="1">
              <a:off x="288" y="2064"/>
              <a:ext cx="0" cy="1200"/>
            </a:xfrm>
            <a:prstGeom prst="line">
              <a:avLst/>
            </a:prstGeom>
            <a:ln w="9525" cap="flat" cmpd="sng">
              <a:solidFill>
                <a:srgbClr val="008000"/>
              </a:solidFill>
              <a:prstDash val="solid"/>
              <a:headEnd type="none" w="med" len="med"/>
              <a:tailEnd type="none" w="med" len="med"/>
            </a:ln>
          </p:spPr>
        </p:sp>
        <p:sp>
          <p:nvSpPr>
            <p:cNvPr id="73798" name="Line 73"/>
            <p:cNvSpPr/>
            <p:nvPr/>
          </p:nvSpPr>
          <p:spPr>
            <a:xfrm flipH="1">
              <a:off x="0" y="3264"/>
              <a:ext cx="288" cy="0"/>
            </a:xfrm>
            <a:prstGeom prst="line">
              <a:avLst/>
            </a:prstGeom>
            <a:ln w="9525" cap="flat" cmpd="sng">
              <a:solidFill>
                <a:srgbClr val="008000"/>
              </a:solidFill>
              <a:prstDash val="solid"/>
              <a:headEnd type="none" w="med" len="med"/>
              <a:tailEnd type="none" w="med" len="med"/>
            </a:ln>
          </p:spPr>
        </p:sp>
        <p:sp>
          <p:nvSpPr>
            <p:cNvPr id="73799" name="Line 74"/>
            <p:cNvSpPr/>
            <p:nvPr/>
          </p:nvSpPr>
          <p:spPr>
            <a:xfrm flipV="1">
              <a:off x="0" y="0"/>
              <a:ext cx="0" cy="3264"/>
            </a:xfrm>
            <a:prstGeom prst="line">
              <a:avLst/>
            </a:prstGeom>
            <a:ln w="9525" cap="flat" cmpd="sng">
              <a:solidFill>
                <a:srgbClr val="008000"/>
              </a:solidFill>
              <a:prstDash val="solid"/>
              <a:headEnd type="none" w="med" len="med"/>
              <a:tailEnd type="none" w="med" len="med"/>
            </a:ln>
          </p:spPr>
        </p:sp>
        <p:sp>
          <p:nvSpPr>
            <p:cNvPr id="73800" name="Line 75"/>
            <p:cNvSpPr/>
            <p:nvPr/>
          </p:nvSpPr>
          <p:spPr>
            <a:xfrm>
              <a:off x="0" y="0"/>
              <a:ext cx="288" cy="0"/>
            </a:xfrm>
            <a:prstGeom prst="line">
              <a:avLst/>
            </a:prstGeom>
            <a:ln w="9525" cap="flat" cmpd="sng">
              <a:solidFill>
                <a:srgbClr val="008000"/>
              </a:solidFill>
              <a:prstDash val="solid"/>
              <a:headEnd type="none" w="med" len="med"/>
              <a:tailEnd type="none" w="med" len="med"/>
            </a:ln>
          </p:spPr>
        </p:sp>
        <p:sp>
          <p:nvSpPr>
            <p:cNvPr id="73801" name="Line 76"/>
            <p:cNvSpPr/>
            <p:nvPr/>
          </p:nvSpPr>
          <p:spPr>
            <a:xfrm>
              <a:off x="288" y="0"/>
              <a:ext cx="0" cy="144"/>
            </a:xfrm>
            <a:prstGeom prst="line">
              <a:avLst/>
            </a:prstGeom>
            <a:ln w="9525" cap="flat" cmpd="sng">
              <a:solidFill>
                <a:srgbClr val="008000"/>
              </a:solidFill>
              <a:prstDash val="solid"/>
              <a:headEnd type="none" w="med" len="med"/>
              <a:tailEnd type="triangle" w="med" len="med"/>
            </a:ln>
          </p:spPr>
        </p:sp>
      </p:grpSp>
      <p:grpSp>
        <p:nvGrpSpPr>
          <p:cNvPr id="38984" name="Group 88"/>
          <p:cNvGrpSpPr/>
          <p:nvPr/>
        </p:nvGrpSpPr>
        <p:grpSpPr>
          <a:xfrm>
            <a:off x="5410200" y="685800"/>
            <a:ext cx="457200" cy="5181600"/>
            <a:chOff x="0" y="0"/>
            <a:chExt cx="288" cy="3264"/>
          </a:xfrm>
        </p:grpSpPr>
        <p:sp>
          <p:nvSpPr>
            <p:cNvPr id="73787" name="Line 79"/>
            <p:cNvSpPr/>
            <p:nvPr/>
          </p:nvSpPr>
          <p:spPr>
            <a:xfrm>
              <a:off x="288" y="384"/>
              <a:ext cx="0" cy="288"/>
            </a:xfrm>
            <a:prstGeom prst="line">
              <a:avLst/>
            </a:prstGeom>
            <a:ln w="9525" cap="flat" cmpd="sng">
              <a:solidFill>
                <a:srgbClr val="008000"/>
              </a:solidFill>
              <a:prstDash val="solid"/>
              <a:headEnd type="none" w="med" len="med"/>
              <a:tailEnd type="triangle" w="med" len="med"/>
            </a:ln>
          </p:spPr>
        </p:sp>
        <p:sp>
          <p:nvSpPr>
            <p:cNvPr id="73788" name="Line 80"/>
            <p:cNvSpPr/>
            <p:nvPr/>
          </p:nvSpPr>
          <p:spPr>
            <a:xfrm>
              <a:off x="288" y="816"/>
              <a:ext cx="0" cy="1104"/>
            </a:xfrm>
            <a:prstGeom prst="line">
              <a:avLst/>
            </a:prstGeom>
            <a:ln w="9525" cap="flat" cmpd="sng">
              <a:solidFill>
                <a:srgbClr val="008000"/>
              </a:solidFill>
              <a:prstDash val="solid"/>
              <a:headEnd type="none" w="med" len="med"/>
              <a:tailEnd type="triangle" w="med" len="med"/>
            </a:ln>
          </p:spPr>
        </p:sp>
        <p:sp>
          <p:nvSpPr>
            <p:cNvPr id="73789" name="Line 81"/>
            <p:cNvSpPr/>
            <p:nvPr/>
          </p:nvSpPr>
          <p:spPr>
            <a:xfrm flipH="1">
              <a:off x="288" y="2736"/>
              <a:ext cx="0" cy="528"/>
            </a:xfrm>
            <a:prstGeom prst="line">
              <a:avLst/>
            </a:prstGeom>
            <a:ln w="9525" cap="flat" cmpd="sng">
              <a:solidFill>
                <a:srgbClr val="008000"/>
              </a:solidFill>
              <a:prstDash val="solid"/>
              <a:headEnd type="none" w="med" len="med"/>
              <a:tailEnd type="none" w="med" len="med"/>
            </a:ln>
          </p:spPr>
        </p:sp>
        <p:sp>
          <p:nvSpPr>
            <p:cNvPr id="73790" name="Line 82"/>
            <p:cNvSpPr/>
            <p:nvPr/>
          </p:nvSpPr>
          <p:spPr>
            <a:xfrm flipH="1">
              <a:off x="0" y="3264"/>
              <a:ext cx="288" cy="0"/>
            </a:xfrm>
            <a:prstGeom prst="line">
              <a:avLst/>
            </a:prstGeom>
            <a:ln w="9525" cap="flat" cmpd="sng">
              <a:solidFill>
                <a:srgbClr val="008000"/>
              </a:solidFill>
              <a:prstDash val="solid"/>
              <a:headEnd type="none" w="med" len="med"/>
              <a:tailEnd type="none" w="med" len="med"/>
            </a:ln>
          </p:spPr>
        </p:sp>
        <p:sp>
          <p:nvSpPr>
            <p:cNvPr id="73791" name="Line 83"/>
            <p:cNvSpPr/>
            <p:nvPr/>
          </p:nvSpPr>
          <p:spPr>
            <a:xfrm flipV="1">
              <a:off x="0" y="0"/>
              <a:ext cx="0" cy="3264"/>
            </a:xfrm>
            <a:prstGeom prst="line">
              <a:avLst/>
            </a:prstGeom>
            <a:ln w="9525" cap="flat" cmpd="sng">
              <a:solidFill>
                <a:srgbClr val="008000"/>
              </a:solidFill>
              <a:prstDash val="solid"/>
              <a:headEnd type="none" w="med" len="med"/>
              <a:tailEnd type="none" w="med" len="med"/>
            </a:ln>
          </p:spPr>
        </p:sp>
        <p:sp>
          <p:nvSpPr>
            <p:cNvPr id="73792" name="Line 84"/>
            <p:cNvSpPr/>
            <p:nvPr/>
          </p:nvSpPr>
          <p:spPr>
            <a:xfrm>
              <a:off x="0" y="0"/>
              <a:ext cx="288" cy="0"/>
            </a:xfrm>
            <a:prstGeom prst="line">
              <a:avLst/>
            </a:prstGeom>
            <a:ln w="9525" cap="flat" cmpd="sng">
              <a:solidFill>
                <a:srgbClr val="008000"/>
              </a:solidFill>
              <a:prstDash val="solid"/>
              <a:headEnd type="none" w="med" len="med"/>
              <a:tailEnd type="none" w="med" len="med"/>
            </a:ln>
          </p:spPr>
        </p:sp>
        <p:sp>
          <p:nvSpPr>
            <p:cNvPr id="73793" name="Line 85"/>
            <p:cNvSpPr/>
            <p:nvPr/>
          </p:nvSpPr>
          <p:spPr>
            <a:xfrm>
              <a:off x="288" y="0"/>
              <a:ext cx="0" cy="144"/>
            </a:xfrm>
            <a:prstGeom prst="line">
              <a:avLst/>
            </a:prstGeom>
            <a:ln w="9525" cap="flat" cmpd="sng">
              <a:solidFill>
                <a:srgbClr val="008000"/>
              </a:solidFill>
              <a:prstDash val="solid"/>
              <a:headEnd type="none" w="med" len="med"/>
              <a:tailEnd type="triangle" w="med" len="med"/>
            </a:ln>
          </p:spPr>
        </p:sp>
        <p:sp>
          <p:nvSpPr>
            <p:cNvPr id="73794" name="Line 87"/>
            <p:cNvSpPr/>
            <p:nvPr/>
          </p:nvSpPr>
          <p:spPr>
            <a:xfrm>
              <a:off x="288" y="2064"/>
              <a:ext cx="0" cy="528"/>
            </a:xfrm>
            <a:prstGeom prst="line">
              <a:avLst/>
            </a:prstGeom>
            <a:ln w="9525" cap="flat" cmpd="sng">
              <a:solidFill>
                <a:srgbClr val="008000"/>
              </a:solidFill>
              <a:prstDash val="solid"/>
              <a:headEnd type="none" w="med" len="med"/>
              <a:tailEnd type="triangle" w="med" len="med"/>
            </a:ln>
          </p:spPr>
        </p:sp>
      </p:grpSp>
      <p:grpSp>
        <p:nvGrpSpPr>
          <p:cNvPr id="38993" name="Group 98"/>
          <p:cNvGrpSpPr/>
          <p:nvPr/>
        </p:nvGrpSpPr>
        <p:grpSpPr>
          <a:xfrm>
            <a:off x="6629400" y="685800"/>
            <a:ext cx="457200" cy="5181600"/>
            <a:chOff x="0" y="0"/>
            <a:chExt cx="288" cy="3264"/>
          </a:xfrm>
        </p:grpSpPr>
        <p:sp>
          <p:nvSpPr>
            <p:cNvPr id="73780" name="Line 90"/>
            <p:cNvSpPr/>
            <p:nvPr/>
          </p:nvSpPr>
          <p:spPr>
            <a:xfrm>
              <a:off x="288" y="384"/>
              <a:ext cx="0" cy="912"/>
            </a:xfrm>
            <a:prstGeom prst="line">
              <a:avLst/>
            </a:prstGeom>
            <a:ln w="9525" cap="flat" cmpd="sng">
              <a:solidFill>
                <a:srgbClr val="008000"/>
              </a:solidFill>
              <a:prstDash val="solid"/>
              <a:headEnd type="none" w="med" len="med"/>
              <a:tailEnd type="triangle" w="med" len="med"/>
            </a:ln>
          </p:spPr>
        </p:sp>
        <p:sp>
          <p:nvSpPr>
            <p:cNvPr id="73781" name="Line 91"/>
            <p:cNvSpPr/>
            <p:nvPr/>
          </p:nvSpPr>
          <p:spPr>
            <a:xfrm>
              <a:off x="288" y="1440"/>
              <a:ext cx="0" cy="480"/>
            </a:xfrm>
            <a:prstGeom prst="line">
              <a:avLst/>
            </a:prstGeom>
            <a:ln w="9525" cap="flat" cmpd="sng">
              <a:solidFill>
                <a:srgbClr val="008000"/>
              </a:solidFill>
              <a:prstDash val="solid"/>
              <a:headEnd type="none" w="med" len="med"/>
              <a:tailEnd type="triangle" w="med" len="med"/>
            </a:ln>
          </p:spPr>
        </p:sp>
        <p:sp>
          <p:nvSpPr>
            <p:cNvPr id="73782" name="Line 92"/>
            <p:cNvSpPr/>
            <p:nvPr/>
          </p:nvSpPr>
          <p:spPr>
            <a:xfrm flipH="1">
              <a:off x="288" y="2064"/>
              <a:ext cx="0" cy="1200"/>
            </a:xfrm>
            <a:prstGeom prst="line">
              <a:avLst/>
            </a:prstGeom>
            <a:ln w="9525" cap="flat" cmpd="sng">
              <a:solidFill>
                <a:srgbClr val="008000"/>
              </a:solidFill>
              <a:prstDash val="solid"/>
              <a:headEnd type="none" w="med" len="med"/>
              <a:tailEnd type="none" w="med" len="med"/>
            </a:ln>
          </p:spPr>
        </p:sp>
        <p:sp>
          <p:nvSpPr>
            <p:cNvPr id="73783" name="Line 93"/>
            <p:cNvSpPr/>
            <p:nvPr/>
          </p:nvSpPr>
          <p:spPr>
            <a:xfrm flipH="1">
              <a:off x="0" y="3264"/>
              <a:ext cx="288" cy="0"/>
            </a:xfrm>
            <a:prstGeom prst="line">
              <a:avLst/>
            </a:prstGeom>
            <a:ln w="9525" cap="flat" cmpd="sng">
              <a:solidFill>
                <a:srgbClr val="008000"/>
              </a:solidFill>
              <a:prstDash val="solid"/>
              <a:headEnd type="none" w="med" len="med"/>
              <a:tailEnd type="none" w="med" len="med"/>
            </a:ln>
          </p:spPr>
        </p:sp>
        <p:sp>
          <p:nvSpPr>
            <p:cNvPr id="73784" name="Line 94"/>
            <p:cNvSpPr/>
            <p:nvPr/>
          </p:nvSpPr>
          <p:spPr>
            <a:xfrm flipV="1">
              <a:off x="0" y="0"/>
              <a:ext cx="0" cy="3264"/>
            </a:xfrm>
            <a:prstGeom prst="line">
              <a:avLst/>
            </a:prstGeom>
            <a:ln w="9525" cap="flat" cmpd="sng">
              <a:solidFill>
                <a:srgbClr val="008000"/>
              </a:solidFill>
              <a:prstDash val="solid"/>
              <a:headEnd type="none" w="med" len="med"/>
              <a:tailEnd type="none" w="med" len="med"/>
            </a:ln>
          </p:spPr>
        </p:sp>
        <p:sp>
          <p:nvSpPr>
            <p:cNvPr id="73785" name="Line 95"/>
            <p:cNvSpPr/>
            <p:nvPr/>
          </p:nvSpPr>
          <p:spPr>
            <a:xfrm>
              <a:off x="0" y="0"/>
              <a:ext cx="288" cy="0"/>
            </a:xfrm>
            <a:prstGeom prst="line">
              <a:avLst/>
            </a:prstGeom>
            <a:ln w="9525" cap="flat" cmpd="sng">
              <a:solidFill>
                <a:srgbClr val="008000"/>
              </a:solidFill>
              <a:prstDash val="solid"/>
              <a:headEnd type="none" w="med" len="med"/>
              <a:tailEnd type="none" w="med" len="med"/>
            </a:ln>
          </p:spPr>
        </p:sp>
        <p:sp>
          <p:nvSpPr>
            <p:cNvPr id="73786" name="Line 96"/>
            <p:cNvSpPr/>
            <p:nvPr/>
          </p:nvSpPr>
          <p:spPr>
            <a:xfrm>
              <a:off x="288" y="0"/>
              <a:ext cx="0" cy="144"/>
            </a:xfrm>
            <a:prstGeom prst="line">
              <a:avLst/>
            </a:prstGeom>
            <a:ln w="9525" cap="flat" cmpd="sng">
              <a:solidFill>
                <a:srgbClr val="008000"/>
              </a:solidFill>
              <a:prstDash val="solid"/>
              <a:headEnd type="none" w="med" len="med"/>
              <a:tailEnd type="triangle" w="med" len="med"/>
            </a:ln>
          </p:spPr>
        </p:sp>
      </p:grpSp>
      <p:sp>
        <p:nvSpPr>
          <p:cNvPr id="39001" name="Line 99"/>
          <p:cNvSpPr/>
          <p:nvPr/>
        </p:nvSpPr>
        <p:spPr>
          <a:xfrm>
            <a:off x="1600200" y="1981200"/>
            <a:ext cx="685800" cy="0"/>
          </a:xfrm>
          <a:prstGeom prst="line">
            <a:avLst/>
          </a:prstGeom>
          <a:ln w="9525" cap="flat" cmpd="sng">
            <a:solidFill>
              <a:schemeClr val="hlink"/>
            </a:solidFill>
            <a:prstDash val="solid"/>
            <a:headEnd type="none" w="med" len="med"/>
            <a:tailEnd type="triangle" w="med" len="med"/>
          </a:ln>
        </p:spPr>
      </p:sp>
      <p:sp>
        <p:nvSpPr>
          <p:cNvPr id="39002" name="Line 100"/>
          <p:cNvSpPr/>
          <p:nvPr/>
        </p:nvSpPr>
        <p:spPr>
          <a:xfrm>
            <a:off x="2743200" y="1981200"/>
            <a:ext cx="1828800" cy="0"/>
          </a:xfrm>
          <a:prstGeom prst="line">
            <a:avLst/>
          </a:prstGeom>
          <a:ln w="9525" cap="flat" cmpd="sng">
            <a:solidFill>
              <a:schemeClr val="hlink"/>
            </a:solidFill>
            <a:prstDash val="solid"/>
            <a:headEnd type="none" w="med" len="med"/>
            <a:tailEnd type="triangle" w="med" len="med"/>
          </a:ln>
        </p:spPr>
      </p:sp>
      <p:sp>
        <p:nvSpPr>
          <p:cNvPr id="39003" name="Line 101"/>
          <p:cNvSpPr/>
          <p:nvPr/>
        </p:nvSpPr>
        <p:spPr>
          <a:xfrm>
            <a:off x="5029200" y="1981200"/>
            <a:ext cx="685800" cy="0"/>
          </a:xfrm>
          <a:prstGeom prst="line">
            <a:avLst/>
          </a:prstGeom>
          <a:ln w="9525" cap="flat" cmpd="sng">
            <a:solidFill>
              <a:schemeClr val="hlink"/>
            </a:solidFill>
            <a:prstDash val="solid"/>
            <a:headEnd type="none" w="med" len="med"/>
            <a:tailEnd type="triangle" w="med" len="med"/>
          </a:ln>
        </p:spPr>
      </p:sp>
      <p:sp>
        <p:nvSpPr>
          <p:cNvPr id="39004" name="Line 102"/>
          <p:cNvSpPr/>
          <p:nvPr/>
        </p:nvSpPr>
        <p:spPr>
          <a:xfrm>
            <a:off x="6172200" y="1981200"/>
            <a:ext cx="1676400" cy="0"/>
          </a:xfrm>
          <a:prstGeom prst="line">
            <a:avLst/>
          </a:prstGeom>
          <a:ln w="9525" cap="flat" cmpd="sng">
            <a:solidFill>
              <a:schemeClr val="hlink"/>
            </a:solidFill>
            <a:prstDash val="solid"/>
            <a:headEnd type="none" w="med" len="med"/>
            <a:tailEnd type="none" w="med" len="med"/>
          </a:ln>
        </p:spPr>
      </p:sp>
      <p:sp>
        <p:nvSpPr>
          <p:cNvPr id="39005" name="Line 103"/>
          <p:cNvSpPr/>
          <p:nvPr/>
        </p:nvSpPr>
        <p:spPr>
          <a:xfrm>
            <a:off x="7848600" y="1981200"/>
            <a:ext cx="0" cy="381000"/>
          </a:xfrm>
          <a:prstGeom prst="line">
            <a:avLst/>
          </a:prstGeom>
          <a:ln w="9525" cap="flat" cmpd="sng">
            <a:solidFill>
              <a:schemeClr val="hlink"/>
            </a:solidFill>
            <a:prstDash val="solid"/>
            <a:headEnd type="none" w="med" len="med"/>
            <a:tailEnd type="none" w="med" len="med"/>
          </a:ln>
        </p:spPr>
      </p:sp>
      <p:sp>
        <p:nvSpPr>
          <p:cNvPr id="39006" name="Line 104"/>
          <p:cNvSpPr/>
          <p:nvPr/>
        </p:nvSpPr>
        <p:spPr>
          <a:xfrm flipH="1">
            <a:off x="762000" y="2362200"/>
            <a:ext cx="7086600" cy="0"/>
          </a:xfrm>
          <a:prstGeom prst="line">
            <a:avLst/>
          </a:prstGeom>
          <a:ln w="9525" cap="flat" cmpd="sng">
            <a:solidFill>
              <a:schemeClr val="hlink"/>
            </a:solidFill>
            <a:prstDash val="solid"/>
            <a:headEnd type="none" w="med" len="med"/>
            <a:tailEnd type="none" w="med" len="med"/>
          </a:ln>
        </p:spPr>
      </p:sp>
      <p:sp>
        <p:nvSpPr>
          <p:cNvPr id="39007" name="Line 105"/>
          <p:cNvSpPr/>
          <p:nvPr/>
        </p:nvSpPr>
        <p:spPr>
          <a:xfrm flipV="1">
            <a:off x="762000" y="1981200"/>
            <a:ext cx="0" cy="381000"/>
          </a:xfrm>
          <a:prstGeom prst="line">
            <a:avLst/>
          </a:prstGeom>
          <a:ln w="9525" cap="flat" cmpd="sng">
            <a:solidFill>
              <a:schemeClr val="hlink"/>
            </a:solidFill>
            <a:prstDash val="solid"/>
            <a:headEnd type="none" w="med" len="med"/>
            <a:tailEnd type="none" w="med" len="med"/>
          </a:ln>
        </p:spPr>
      </p:sp>
      <p:sp>
        <p:nvSpPr>
          <p:cNvPr id="39008" name="Line 106"/>
          <p:cNvSpPr/>
          <p:nvPr/>
        </p:nvSpPr>
        <p:spPr>
          <a:xfrm>
            <a:off x="762000" y="1981200"/>
            <a:ext cx="228600" cy="0"/>
          </a:xfrm>
          <a:prstGeom prst="line">
            <a:avLst/>
          </a:prstGeom>
          <a:ln w="9525" cap="flat" cmpd="sng">
            <a:solidFill>
              <a:schemeClr val="hlink"/>
            </a:solidFill>
            <a:prstDash val="solid"/>
            <a:headEnd type="none" w="med" len="med"/>
            <a:tailEnd type="triangle" w="med" len="med"/>
          </a:ln>
        </p:spPr>
      </p:sp>
      <p:grpSp>
        <p:nvGrpSpPr>
          <p:cNvPr id="39009" name="Group 115"/>
          <p:cNvGrpSpPr/>
          <p:nvPr/>
        </p:nvGrpSpPr>
        <p:grpSpPr>
          <a:xfrm>
            <a:off x="762000" y="2971800"/>
            <a:ext cx="7086600" cy="381000"/>
            <a:chOff x="0" y="0"/>
            <a:chExt cx="4464" cy="240"/>
          </a:xfrm>
        </p:grpSpPr>
        <p:sp>
          <p:nvSpPr>
            <p:cNvPr id="73773" name="Line 107"/>
            <p:cNvSpPr/>
            <p:nvPr/>
          </p:nvSpPr>
          <p:spPr>
            <a:xfrm>
              <a:off x="528" y="0"/>
              <a:ext cx="1152" cy="0"/>
            </a:xfrm>
            <a:prstGeom prst="line">
              <a:avLst/>
            </a:prstGeom>
            <a:ln w="9525" cap="flat" cmpd="sng">
              <a:solidFill>
                <a:schemeClr val="hlink"/>
              </a:solidFill>
              <a:prstDash val="solid"/>
              <a:headEnd type="none" w="med" len="med"/>
              <a:tailEnd type="triangle" w="med" len="med"/>
            </a:ln>
          </p:spPr>
        </p:sp>
        <p:sp>
          <p:nvSpPr>
            <p:cNvPr id="73774" name="Line 109"/>
            <p:cNvSpPr/>
            <p:nvPr/>
          </p:nvSpPr>
          <p:spPr>
            <a:xfrm>
              <a:off x="1968" y="0"/>
              <a:ext cx="1920" cy="0"/>
            </a:xfrm>
            <a:prstGeom prst="line">
              <a:avLst/>
            </a:prstGeom>
            <a:ln w="9525" cap="flat" cmpd="sng">
              <a:solidFill>
                <a:schemeClr val="hlink"/>
              </a:solidFill>
              <a:prstDash val="solid"/>
              <a:headEnd type="none" w="med" len="med"/>
              <a:tailEnd type="triangle" w="med" len="med"/>
            </a:ln>
          </p:spPr>
        </p:sp>
        <p:sp>
          <p:nvSpPr>
            <p:cNvPr id="73775" name="Line 110"/>
            <p:cNvSpPr/>
            <p:nvPr/>
          </p:nvSpPr>
          <p:spPr>
            <a:xfrm>
              <a:off x="4176" y="0"/>
              <a:ext cx="288" cy="0"/>
            </a:xfrm>
            <a:prstGeom prst="line">
              <a:avLst/>
            </a:prstGeom>
            <a:ln w="9525" cap="flat" cmpd="sng">
              <a:solidFill>
                <a:schemeClr val="hlink"/>
              </a:solidFill>
              <a:prstDash val="solid"/>
              <a:headEnd type="none" w="med" len="med"/>
              <a:tailEnd type="none" w="med" len="med"/>
            </a:ln>
          </p:spPr>
        </p:sp>
        <p:sp>
          <p:nvSpPr>
            <p:cNvPr id="73776" name="Line 111"/>
            <p:cNvSpPr/>
            <p:nvPr/>
          </p:nvSpPr>
          <p:spPr>
            <a:xfrm>
              <a:off x="4464" y="0"/>
              <a:ext cx="0" cy="240"/>
            </a:xfrm>
            <a:prstGeom prst="line">
              <a:avLst/>
            </a:prstGeom>
            <a:ln w="9525" cap="flat" cmpd="sng">
              <a:solidFill>
                <a:schemeClr val="hlink"/>
              </a:solidFill>
              <a:prstDash val="solid"/>
              <a:headEnd type="none" w="med" len="med"/>
              <a:tailEnd type="none" w="med" len="med"/>
            </a:ln>
          </p:spPr>
        </p:sp>
        <p:sp>
          <p:nvSpPr>
            <p:cNvPr id="73777" name="Line 112"/>
            <p:cNvSpPr/>
            <p:nvPr/>
          </p:nvSpPr>
          <p:spPr>
            <a:xfrm flipH="1">
              <a:off x="0" y="240"/>
              <a:ext cx="4464" cy="0"/>
            </a:xfrm>
            <a:prstGeom prst="line">
              <a:avLst/>
            </a:prstGeom>
            <a:ln w="9525" cap="flat" cmpd="sng">
              <a:solidFill>
                <a:schemeClr val="hlink"/>
              </a:solidFill>
              <a:prstDash val="solid"/>
              <a:headEnd type="none" w="med" len="med"/>
              <a:tailEnd type="none" w="med" len="med"/>
            </a:ln>
          </p:spPr>
        </p:sp>
        <p:sp>
          <p:nvSpPr>
            <p:cNvPr id="73778" name="Line 113"/>
            <p:cNvSpPr/>
            <p:nvPr/>
          </p:nvSpPr>
          <p:spPr>
            <a:xfrm flipV="1">
              <a:off x="0" y="0"/>
              <a:ext cx="0" cy="240"/>
            </a:xfrm>
            <a:prstGeom prst="line">
              <a:avLst/>
            </a:prstGeom>
            <a:ln w="9525" cap="flat" cmpd="sng">
              <a:solidFill>
                <a:schemeClr val="hlink"/>
              </a:solidFill>
              <a:prstDash val="solid"/>
              <a:headEnd type="none" w="med" len="med"/>
              <a:tailEnd type="none" w="med" len="med"/>
            </a:ln>
          </p:spPr>
        </p:sp>
        <p:sp>
          <p:nvSpPr>
            <p:cNvPr id="73779" name="Line 114"/>
            <p:cNvSpPr/>
            <p:nvPr/>
          </p:nvSpPr>
          <p:spPr>
            <a:xfrm>
              <a:off x="0" y="0"/>
              <a:ext cx="144" cy="0"/>
            </a:xfrm>
            <a:prstGeom prst="line">
              <a:avLst/>
            </a:prstGeom>
            <a:ln w="9525" cap="flat" cmpd="sng">
              <a:solidFill>
                <a:schemeClr val="hlink"/>
              </a:solidFill>
              <a:prstDash val="solid"/>
              <a:headEnd type="none" w="med" len="med"/>
              <a:tailEnd type="triangle" w="med" len="med"/>
            </a:ln>
          </p:spPr>
        </p:sp>
      </p:grpSp>
      <p:grpSp>
        <p:nvGrpSpPr>
          <p:cNvPr id="39017" name="Group 126"/>
          <p:cNvGrpSpPr/>
          <p:nvPr/>
        </p:nvGrpSpPr>
        <p:grpSpPr>
          <a:xfrm>
            <a:off x="762000" y="3962400"/>
            <a:ext cx="7086600" cy="381000"/>
            <a:chOff x="0" y="0"/>
            <a:chExt cx="4464" cy="240"/>
          </a:xfrm>
        </p:grpSpPr>
        <p:sp>
          <p:nvSpPr>
            <p:cNvPr id="73764" name="Line 117"/>
            <p:cNvSpPr/>
            <p:nvPr/>
          </p:nvSpPr>
          <p:spPr>
            <a:xfrm>
              <a:off x="528" y="0"/>
              <a:ext cx="432" cy="0"/>
            </a:xfrm>
            <a:prstGeom prst="line">
              <a:avLst/>
            </a:prstGeom>
            <a:ln w="9525" cap="flat" cmpd="sng">
              <a:solidFill>
                <a:schemeClr val="hlink"/>
              </a:solidFill>
              <a:prstDash val="solid"/>
              <a:headEnd type="none" w="med" len="med"/>
              <a:tailEnd type="triangle" w="med" len="med"/>
            </a:ln>
          </p:spPr>
        </p:sp>
        <p:sp>
          <p:nvSpPr>
            <p:cNvPr id="73765" name="Line 118"/>
            <p:cNvSpPr/>
            <p:nvPr/>
          </p:nvSpPr>
          <p:spPr>
            <a:xfrm>
              <a:off x="1248" y="0"/>
              <a:ext cx="1152" cy="0"/>
            </a:xfrm>
            <a:prstGeom prst="line">
              <a:avLst/>
            </a:prstGeom>
            <a:ln w="9525" cap="flat" cmpd="sng">
              <a:solidFill>
                <a:schemeClr val="hlink"/>
              </a:solidFill>
              <a:prstDash val="solid"/>
              <a:headEnd type="none" w="med" len="med"/>
              <a:tailEnd type="triangle" w="med" len="med"/>
            </a:ln>
          </p:spPr>
        </p:sp>
        <p:sp>
          <p:nvSpPr>
            <p:cNvPr id="73766" name="Line 119"/>
            <p:cNvSpPr/>
            <p:nvPr/>
          </p:nvSpPr>
          <p:spPr>
            <a:xfrm>
              <a:off x="4176" y="0"/>
              <a:ext cx="288" cy="0"/>
            </a:xfrm>
            <a:prstGeom prst="line">
              <a:avLst/>
            </a:prstGeom>
            <a:ln w="9525" cap="flat" cmpd="sng">
              <a:solidFill>
                <a:schemeClr val="hlink"/>
              </a:solidFill>
              <a:prstDash val="solid"/>
              <a:headEnd type="none" w="med" len="med"/>
              <a:tailEnd type="none" w="med" len="med"/>
            </a:ln>
          </p:spPr>
        </p:sp>
        <p:sp>
          <p:nvSpPr>
            <p:cNvPr id="73767" name="Line 120"/>
            <p:cNvSpPr/>
            <p:nvPr/>
          </p:nvSpPr>
          <p:spPr>
            <a:xfrm>
              <a:off x="4464" y="0"/>
              <a:ext cx="0" cy="240"/>
            </a:xfrm>
            <a:prstGeom prst="line">
              <a:avLst/>
            </a:prstGeom>
            <a:ln w="9525" cap="flat" cmpd="sng">
              <a:solidFill>
                <a:schemeClr val="hlink"/>
              </a:solidFill>
              <a:prstDash val="solid"/>
              <a:headEnd type="none" w="med" len="med"/>
              <a:tailEnd type="none" w="med" len="med"/>
            </a:ln>
          </p:spPr>
        </p:sp>
        <p:sp>
          <p:nvSpPr>
            <p:cNvPr id="73768" name="Line 121"/>
            <p:cNvSpPr/>
            <p:nvPr/>
          </p:nvSpPr>
          <p:spPr>
            <a:xfrm flipH="1">
              <a:off x="0" y="240"/>
              <a:ext cx="4464" cy="0"/>
            </a:xfrm>
            <a:prstGeom prst="line">
              <a:avLst/>
            </a:prstGeom>
            <a:ln w="9525" cap="flat" cmpd="sng">
              <a:solidFill>
                <a:schemeClr val="hlink"/>
              </a:solidFill>
              <a:prstDash val="solid"/>
              <a:headEnd type="none" w="med" len="med"/>
              <a:tailEnd type="none" w="med" len="med"/>
            </a:ln>
          </p:spPr>
        </p:sp>
        <p:sp>
          <p:nvSpPr>
            <p:cNvPr id="73769" name="Line 122"/>
            <p:cNvSpPr/>
            <p:nvPr/>
          </p:nvSpPr>
          <p:spPr>
            <a:xfrm flipV="1">
              <a:off x="0" y="0"/>
              <a:ext cx="0" cy="240"/>
            </a:xfrm>
            <a:prstGeom prst="line">
              <a:avLst/>
            </a:prstGeom>
            <a:ln w="9525" cap="flat" cmpd="sng">
              <a:solidFill>
                <a:schemeClr val="hlink"/>
              </a:solidFill>
              <a:prstDash val="solid"/>
              <a:headEnd type="none" w="med" len="med"/>
              <a:tailEnd type="none" w="med" len="med"/>
            </a:ln>
          </p:spPr>
        </p:sp>
        <p:sp>
          <p:nvSpPr>
            <p:cNvPr id="73770" name="Line 123"/>
            <p:cNvSpPr/>
            <p:nvPr/>
          </p:nvSpPr>
          <p:spPr>
            <a:xfrm>
              <a:off x="0" y="0"/>
              <a:ext cx="144" cy="0"/>
            </a:xfrm>
            <a:prstGeom prst="line">
              <a:avLst/>
            </a:prstGeom>
            <a:ln w="9525" cap="flat" cmpd="sng">
              <a:solidFill>
                <a:schemeClr val="hlink"/>
              </a:solidFill>
              <a:prstDash val="solid"/>
              <a:headEnd type="none" w="med" len="med"/>
              <a:tailEnd type="triangle" w="med" len="med"/>
            </a:ln>
          </p:spPr>
        </p:sp>
        <p:sp>
          <p:nvSpPr>
            <p:cNvPr id="73771" name="Line 124"/>
            <p:cNvSpPr/>
            <p:nvPr/>
          </p:nvSpPr>
          <p:spPr>
            <a:xfrm>
              <a:off x="2688" y="0"/>
              <a:ext cx="432" cy="0"/>
            </a:xfrm>
            <a:prstGeom prst="line">
              <a:avLst/>
            </a:prstGeom>
            <a:ln w="9525" cap="flat" cmpd="sng">
              <a:solidFill>
                <a:schemeClr val="hlink"/>
              </a:solidFill>
              <a:prstDash val="solid"/>
              <a:headEnd type="none" w="med" len="med"/>
              <a:tailEnd type="triangle" w="med" len="med"/>
            </a:ln>
          </p:spPr>
        </p:sp>
        <p:sp>
          <p:nvSpPr>
            <p:cNvPr id="73772" name="Line 125"/>
            <p:cNvSpPr/>
            <p:nvPr/>
          </p:nvSpPr>
          <p:spPr>
            <a:xfrm>
              <a:off x="3408" y="0"/>
              <a:ext cx="480" cy="0"/>
            </a:xfrm>
            <a:prstGeom prst="line">
              <a:avLst/>
            </a:prstGeom>
            <a:ln w="9525" cap="flat" cmpd="sng">
              <a:solidFill>
                <a:schemeClr val="hlink"/>
              </a:solidFill>
              <a:prstDash val="solid"/>
              <a:headEnd type="none" w="med" len="med"/>
              <a:tailEnd type="triangle" w="med" len="med"/>
            </a:ln>
          </p:spPr>
        </p:sp>
      </p:grpSp>
      <p:grpSp>
        <p:nvGrpSpPr>
          <p:cNvPr id="39027" name="Group 135"/>
          <p:cNvGrpSpPr/>
          <p:nvPr/>
        </p:nvGrpSpPr>
        <p:grpSpPr>
          <a:xfrm>
            <a:off x="762000" y="5029200"/>
            <a:ext cx="7086600" cy="381000"/>
            <a:chOff x="0" y="0"/>
            <a:chExt cx="4464" cy="240"/>
          </a:xfrm>
        </p:grpSpPr>
        <p:sp>
          <p:nvSpPr>
            <p:cNvPr id="73757" name="Line 128"/>
            <p:cNvSpPr/>
            <p:nvPr/>
          </p:nvSpPr>
          <p:spPr>
            <a:xfrm>
              <a:off x="528" y="0"/>
              <a:ext cx="1152" cy="0"/>
            </a:xfrm>
            <a:prstGeom prst="line">
              <a:avLst/>
            </a:prstGeom>
            <a:ln w="9525" cap="flat" cmpd="sng">
              <a:solidFill>
                <a:schemeClr val="hlink"/>
              </a:solidFill>
              <a:prstDash val="solid"/>
              <a:headEnd type="none" w="med" len="med"/>
              <a:tailEnd type="triangle" w="med" len="med"/>
            </a:ln>
          </p:spPr>
        </p:sp>
        <p:sp>
          <p:nvSpPr>
            <p:cNvPr id="73758" name="Line 129"/>
            <p:cNvSpPr/>
            <p:nvPr/>
          </p:nvSpPr>
          <p:spPr>
            <a:xfrm>
              <a:off x="1968" y="0"/>
              <a:ext cx="1152" cy="0"/>
            </a:xfrm>
            <a:prstGeom prst="line">
              <a:avLst/>
            </a:prstGeom>
            <a:ln w="9525" cap="flat" cmpd="sng">
              <a:solidFill>
                <a:schemeClr val="hlink"/>
              </a:solidFill>
              <a:prstDash val="solid"/>
              <a:headEnd type="none" w="med" len="med"/>
              <a:tailEnd type="triangle" w="med" len="med"/>
            </a:ln>
          </p:spPr>
        </p:sp>
        <p:sp>
          <p:nvSpPr>
            <p:cNvPr id="73759" name="Line 130"/>
            <p:cNvSpPr/>
            <p:nvPr/>
          </p:nvSpPr>
          <p:spPr>
            <a:xfrm>
              <a:off x="3408" y="0"/>
              <a:ext cx="1056" cy="0"/>
            </a:xfrm>
            <a:prstGeom prst="line">
              <a:avLst/>
            </a:prstGeom>
            <a:ln w="9525" cap="flat" cmpd="sng">
              <a:solidFill>
                <a:schemeClr val="hlink"/>
              </a:solidFill>
              <a:prstDash val="solid"/>
              <a:headEnd type="none" w="med" len="med"/>
              <a:tailEnd type="none" w="med" len="med"/>
            </a:ln>
          </p:spPr>
        </p:sp>
        <p:sp>
          <p:nvSpPr>
            <p:cNvPr id="73760" name="Line 131"/>
            <p:cNvSpPr/>
            <p:nvPr/>
          </p:nvSpPr>
          <p:spPr>
            <a:xfrm>
              <a:off x="4464" y="0"/>
              <a:ext cx="0" cy="240"/>
            </a:xfrm>
            <a:prstGeom prst="line">
              <a:avLst/>
            </a:prstGeom>
            <a:ln w="9525" cap="flat" cmpd="sng">
              <a:solidFill>
                <a:schemeClr val="hlink"/>
              </a:solidFill>
              <a:prstDash val="solid"/>
              <a:headEnd type="none" w="med" len="med"/>
              <a:tailEnd type="none" w="med" len="med"/>
            </a:ln>
          </p:spPr>
        </p:sp>
        <p:sp>
          <p:nvSpPr>
            <p:cNvPr id="73761" name="Line 132"/>
            <p:cNvSpPr/>
            <p:nvPr/>
          </p:nvSpPr>
          <p:spPr>
            <a:xfrm flipH="1">
              <a:off x="0" y="240"/>
              <a:ext cx="4464" cy="0"/>
            </a:xfrm>
            <a:prstGeom prst="line">
              <a:avLst/>
            </a:prstGeom>
            <a:ln w="9525" cap="flat" cmpd="sng">
              <a:solidFill>
                <a:schemeClr val="hlink"/>
              </a:solidFill>
              <a:prstDash val="solid"/>
              <a:headEnd type="none" w="med" len="med"/>
              <a:tailEnd type="none" w="med" len="med"/>
            </a:ln>
          </p:spPr>
        </p:sp>
        <p:sp>
          <p:nvSpPr>
            <p:cNvPr id="73762" name="Line 133"/>
            <p:cNvSpPr/>
            <p:nvPr/>
          </p:nvSpPr>
          <p:spPr>
            <a:xfrm flipV="1">
              <a:off x="0" y="0"/>
              <a:ext cx="0" cy="240"/>
            </a:xfrm>
            <a:prstGeom prst="line">
              <a:avLst/>
            </a:prstGeom>
            <a:ln w="9525" cap="flat" cmpd="sng">
              <a:solidFill>
                <a:schemeClr val="hlink"/>
              </a:solidFill>
              <a:prstDash val="solid"/>
              <a:headEnd type="none" w="med" len="med"/>
              <a:tailEnd type="none" w="med" len="med"/>
            </a:ln>
          </p:spPr>
        </p:sp>
        <p:sp>
          <p:nvSpPr>
            <p:cNvPr id="73763" name="Line 134"/>
            <p:cNvSpPr/>
            <p:nvPr/>
          </p:nvSpPr>
          <p:spPr>
            <a:xfrm>
              <a:off x="0" y="0"/>
              <a:ext cx="144" cy="0"/>
            </a:xfrm>
            <a:prstGeom prst="line">
              <a:avLst/>
            </a:prstGeom>
            <a:ln w="9525" cap="flat" cmpd="sng">
              <a:solidFill>
                <a:schemeClr val="hlink"/>
              </a:solidFill>
              <a:prstDash val="solid"/>
              <a:headEnd type="none" w="med" len="med"/>
              <a:tailEnd type="triangle" w="med" len="med"/>
            </a:ln>
          </p:spPr>
        </p:sp>
      </p:grpSp>
      <p:sp>
        <p:nvSpPr>
          <p:cNvPr id="39035" name="AutoShape 138"/>
          <p:cNvSpPr/>
          <p:nvPr/>
        </p:nvSpPr>
        <p:spPr>
          <a:xfrm>
            <a:off x="2843213" y="0"/>
            <a:ext cx="6300787" cy="6858000"/>
          </a:xfrm>
          <a:prstGeom prst="foldedCorner">
            <a:avLst>
              <a:gd name="adj" fmla="val 9130"/>
            </a:avLst>
          </a:prstGeom>
          <a:gradFill rotWithShape="0">
            <a:gsLst>
              <a:gs pos="0">
                <a:srgbClr val="FFFFFF"/>
              </a:gs>
              <a:gs pos="100000">
                <a:schemeClr val="bg1"/>
              </a:gs>
            </a:gsLst>
            <a:lin ang="5400000" scaled="1"/>
            <a:tileRect/>
          </a:gradFill>
          <a:ln w="25400" cap="flat" cmpd="sng">
            <a:solidFill>
              <a:schemeClr val="tx1"/>
            </a:solidFill>
            <a:prstDash val="solid"/>
            <a:headEnd type="none" w="med" len="med"/>
            <a:tailEnd type="none" w="med" len="med"/>
          </a:ln>
        </p:spPr>
        <p:txBody>
          <a:bodyPr wrap="none" lIns="162000" tIns="154800" rIns="54000" bIns="46800"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2400" b="1"/>
              <a:t>Declaration:</a:t>
            </a:r>
            <a:endParaRPr lang="en-US" altLang="zh-CN" sz="2400" b="1"/>
          </a:p>
          <a:p>
            <a:pPr marL="0" lvl="0" indent="0" eaLnBrk="1" hangingPunct="1">
              <a:spcBef>
                <a:spcPct val="0"/>
              </a:spcBef>
              <a:buNone/>
            </a:pPr>
            <a:endParaRPr lang="en-US" altLang="zh-CN" sz="1400" b="1"/>
          </a:p>
          <a:p>
            <a:pPr marL="0" lvl="0" indent="0" eaLnBrk="1" hangingPunct="1">
              <a:spcBef>
                <a:spcPct val="0"/>
              </a:spcBef>
              <a:buNone/>
            </a:pPr>
            <a:r>
              <a:rPr lang="en-US" altLang="zh-CN" sz="1800" b="1">
                <a:solidFill>
                  <a:schemeClr val="hlink"/>
                </a:solidFill>
                <a:latin typeface="Arial" panose="020B0604020202020204" pitchFamily="34" charset="0"/>
              </a:rPr>
              <a:t>typedef  struct</a:t>
            </a:r>
            <a:r>
              <a:rPr lang="en-US" altLang="zh-CN" sz="1800" b="1">
                <a:latin typeface="Arial" panose="020B0604020202020204" pitchFamily="34" charset="0"/>
              </a:rPr>
              <a:t>  mnode   *mnode_ptr;</a:t>
            </a:r>
            <a:endParaRPr lang="en-US" altLang="zh-CN" sz="1800" b="1">
              <a:latin typeface="Arial" panose="020B0604020202020204" pitchFamily="34" charset="0"/>
            </a:endParaRPr>
          </a:p>
          <a:p>
            <a:pPr marL="0" lvl="0" indent="0" eaLnBrk="1" hangingPunct="1">
              <a:spcBef>
                <a:spcPct val="0"/>
              </a:spcBef>
              <a:buNone/>
            </a:pPr>
            <a:r>
              <a:rPr lang="en-US" altLang="zh-CN" sz="1800" b="1">
                <a:solidFill>
                  <a:schemeClr val="hlink"/>
                </a:solidFill>
                <a:latin typeface="Arial" panose="020B0604020202020204" pitchFamily="34" charset="0"/>
              </a:rPr>
              <a:t>struct</a:t>
            </a:r>
            <a:r>
              <a:rPr lang="en-US" altLang="zh-CN" sz="1800" b="1">
                <a:latin typeface="Arial" panose="020B0604020202020204" pitchFamily="34" charset="0"/>
              </a:rPr>
              <a:t>  mnode  {</a:t>
            </a:r>
            <a:endParaRPr lang="en-US" altLang="zh-CN" sz="1800" b="1">
              <a:latin typeface="Arial" panose="020B0604020202020204" pitchFamily="34" charset="0"/>
            </a:endParaRPr>
          </a:p>
          <a:p>
            <a:pPr marL="0" lvl="0" indent="0" eaLnBrk="1" hangingPunct="1">
              <a:spcBef>
                <a:spcPct val="0"/>
              </a:spcBef>
              <a:buNone/>
            </a:pPr>
            <a:r>
              <a:rPr lang="en-US" altLang="zh-CN" sz="1800" b="1">
                <a:solidFill>
                  <a:schemeClr val="hlink"/>
                </a:solidFill>
                <a:latin typeface="Arial" panose="020B0604020202020204" pitchFamily="34" charset="0"/>
              </a:rPr>
              <a:t>     int</a:t>
            </a:r>
            <a:r>
              <a:rPr lang="en-US" altLang="zh-CN" sz="1800" b="1">
                <a:latin typeface="Arial" panose="020B0604020202020204" pitchFamily="34" charset="0"/>
              </a:rPr>
              <a:t>       Row, Column;</a:t>
            </a:r>
            <a:endParaRPr lang="en-US" altLang="zh-CN" sz="1800" b="1">
              <a:latin typeface="Arial" panose="020B0604020202020204" pitchFamily="34" charset="0"/>
            </a:endParaRPr>
          </a:p>
          <a:p>
            <a:pPr marL="0" lvl="0" indent="0" eaLnBrk="1" hangingPunct="1">
              <a:spcBef>
                <a:spcPct val="0"/>
              </a:spcBef>
              <a:buNone/>
            </a:pPr>
            <a:r>
              <a:rPr lang="en-US" altLang="zh-CN" sz="1800" b="1">
                <a:latin typeface="Arial" panose="020B0604020202020204" pitchFamily="34" charset="0"/>
              </a:rPr>
              <a:t>      mnode_ptr    RowPtr, ColumnPtr ;</a:t>
            </a:r>
            <a:endParaRPr lang="en-US" altLang="zh-CN" sz="1800" b="1">
              <a:latin typeface="Arial" panose="020B0604020202020204" pitchFamily="34" charset="0"/>
            </a:endParaRPr>
          </a:p>
          <a:p>
            <a:pPr marL="0" lvl="0" indent="0" eaLnBrk="1" hangingPunct="1">
              <a:spcBef>
                <a:spcPct val="0"/>
              </a:spcBef>
              <a:buNone/>
            </a:pPr>
            <a:r>
              <a:rPr lang="en-US" altLang="zh-CN" sz="1800" b="1">
                <a:latin typeface="Arial" panose="020B0604020202020204" pitchFamily="34" charset="0"/>
              </a:rPr>
              <a:t>} ;</a:t>
            </a:r>
            <a:endParaRPr lang="en-US" altLang="zh-CN" sz="1800" b="1">
              <a:latin typeface="Arial" panose="020B0604020202020204" pitchFamily="34" charset="0"/>
            </a:endParaRPr>
          </a:p>
          <a:p>
            <a:pPr marL="0" lvl="0" indent="0" eaLnBrk="1" hangingPunct="1">
              <a:spcBef>
                <a:spcPct val="0"/>
              </a:spcBef>
              <a:buNone/>
            </a:pPr>
            <a:r>
              <a:rPr lang="en-US" altLang="zh-CN" sz="2400" b="1">
                <a:solidFill>
                  <a:schemeClr val="hlink"/>
                </a:solidFill>
              </a:rPr>
              <a:t>struct</a:t>
            </a:r>
            <a:r>
              <a:rPr lang="en-US" altLang="zh-CN" sz="2400" i="1"/>
              <a:t> </a:t>
            </a:r>
            <a:r>
              <a:rPr lang="en-US" altLang="zh-CN" sz="2400" b="1"/>
              <a:t>student {</a:t>
            </a:r>
            <a:endParaRPr lang="en-US" altLang="zh-CN" sz="2400" b="1"/>
          </a:p>
          <a:p>
            <a:pPr marL="0" lvl="0" indent="0" eaLnBrk="1" hangingPunct="1">
              <a:spcBef>
                <a:spcPct val="0"/>
              </a:spcBef>
              <a:buNone/>
            </a:pPr>
            <a:r>
              <a:rPr lang="en-US" altLang="zh-CN" sz="2400" b="1"/>
              <a:t>    StudentType StudentData;</a:t>
            </a:r>
            <a:endParaRPr lang="en-US" altLang="zh-CN" sz="2400" b="1"/>
          </a:p>
          <a:p>
            <a:pPr marL="0" lvl="0" indent="0" eaLnBrk="1" hangingPunct="1">
              <a:spcBef>
                <a:spcPct val="0"/>
              </a:spcBef>
              <a:buNone/>
            </a:pPr>
            <a:r>
              <a:rPr lang="en-US" altLang="zh-CN" sz="2400" b="1"/>
              <a:t>    mnode_ptr</a:t>
            </a:r>
            <a:r>
              <a:rPr lang="en-US" altLang="zh-CN" sz="2400" i="1"/>
              <a:t> </a:t>
            </a:r>
            <a:r>
              <a:rPr lang="en-US" altLang="zh-CN" sz="2400" b="1"/>
              <a:t>RowPtr;</a:t>
            </a:r>
            <a:endParaRPr lang="en-US" altLang="zh-CN" sz="2400" b="1"/>
          </a:p>
          <a:p>
            <a:pPr marL="0" lvl="0" indent="0" eaLnBrk="1" hangingPunct="1">
              <a:spcBef>
                <a:spcPct val="0"/>
              </a:spcBef>
              <a:buNone/>
            </a:pPr>
            <a:r>
              <a:rPr lang="en-US" altLang="zh-CN" sz="2400" b="1"/>
              <a:t>}</a:t>
            </a:r>
            <a:endParaRPr lang="en-US" altLang="zh-CN" sz="2400" b="1"/>
          </a:p>
          <a:p>
            <a:pPr marL="0" lvl="0" indent="0" eaLnBrk="1" hangingPunct="1">
              <a:spcBef>
                <a:spcPct val="0"/>
              </a:spcBef>
              <a:buNone/>
            </a:pPr>
            <a:r>
              <a:rPr lang="en-US" altLang="zh-CN" sz="2400" b="1">
                <a:solidFill>
                  <a:schemeClr val="hlink"/>
                </a:solidFill>
              </a:rPr>
              <a:t>struct</a:t>
            </a:r>
            <a:r>
              <a:rPr lang="en-US" altLang="zh-CN" sz="2400" i="1"/>
              <a:t> </a:t>
            </a:r>
            <a:r>
              <a:rPr lang="en-US" altLang="zh-CN" sz="2400" b="1"/>
              <a:t>course {</a:t>
            </a:r>
            <a:endParaRPr lang="en-US" altLang="zh-CN" sz="2400" b="1"/>
          </a:p>
          <a:p>
            <a:pPr marL="0" lvl="0" indent="0" eaLnBrk="1" hangingPunct="1">
              <a:spcBef>
                <a:spcPct val="0"/>
              </a:spcBef>
              <a:buNone/>
            </a:pPr>
            <a:r>
              <a:rPr lang="en-US" altLang="zh-CN" sz="2400" b="1"/>
              <a:t>    CourseType CourseData;</a:t>
            </a:r>
            <a:endParaRPr lang="en-US" altLang="zh-CN" sz="2400" b="1"/>
          </a:p>
          <a:p>
            <a:pPr marL="0" lvl="0" indent="0" eaLnBrk="1" hangingPunct="1">
              <a:spcBef>
                <a:spcPct val="0"/>
              </a:spcBef>
              <a:buNone/>
            </a:pPr>
            <a:r>
              <a:rPr lang="en-US" altLang="zh-CN" sz="2400" b="1"/>
              <a:t>    mnode_ptr</a:t>
            </a:r>
            <a:r>
              <a:rPr lang="en-US" altLang="zh-CN" sz="2400" i="1"/>
              <a:t> </a:t>
            </a:r>
            <a:r>
              <a:rPr lang="en-US" altLang="zh-CN" sz="2400" b="1"/>
              <a:t>ColumnPtr</a:t>
            </a:r>
            <a:r>
              <a:rPr lang="en-US" altLang="zh-CN" sz="2400" i="1"/>
              <a:t> </a:t>
            </a:r>
            <a:r>
              <a:rPr lang="en-US" altLang="zh-CN" sz="2400" b="1"/>
              <a:t>;</a:t>
            </a:r>
            <a:endParaRPr lang="en-US" altLang="zh-CN" sz="2400" b="1"/>
          </a:p>
          <a:p>
            <a:pPr marL="0" lvl="0" indent="0" eaLnBrk="1" hangingPunct="1">
              <a:spcBef>
                <a:spcPct val="0"/>
              </a:spcBef>
              <a:buNone/>
            </a:pPr>
            <a:r>
              <a:rPr lang="en-US" altLang="zh-CN" sz="2400" b="1"/>
              <a:t>}</a:t>
            </a:r>
            <a:endParaRPr lang="en-US" altLang="zh-CN" sz="2400" b="1"/>
          </a:p>
          <a:p>
            <a:pPr marL="0" lvl="0" indent="0" eaLnBrk="1" hangingPunct="1">
              <a:spcBef>
                <a:spcPct val="0"/>
              </a:spcBef>
              <a:buNone/>
            </a:pPr>
            <a:r>
              <a:rPr lang="en-US" altLang="zh-CN" sz="1800" b="1">
                <a:solidFill>
                  <a:schemeClr val="hlink"/>
                </a:solidFill>
                <a:latin typeface="Arial" panose="020B0604020202020204" pitchFamily="34" charset="0"/>
              </a:rPr>
              <a:t>typedef </a:t>
            </a:r>
            <a:r>
              <a:rPr lang="en-US" altLang="zh-CN" sz="2400" b="1">
                <a:solidFill>
                  <a:schemeClr val="hlink"/>
                </a:solidFill>
              </a:rPr>
              <a:t>struct {</a:t>
            </a:r>
            <a:endParaRPr lang="en-US" altLang="zh-CN" sz="2400" b="1">
              <a:solidFill>
                <a:schemeClr val="hlink"/>
              </a:solidFill>
            </a:endParaRPr>
          </a:p>
          <a:p>
            <a:pPr marL="0" lvl="0" indent="0" eaLnBrk="1" hangingPunct="1">
              <a:spcBef>
                <a:spcPct val="0"/>
              </a:spcBef>
              <a:buNone/>
            </a:pPr>
            <a:r>
              <a:rPr lang="en-US" altLang="zh-CN" sz="2400" b="1">
                <a:solidFill>
                  <a:schemeClr val="hlink"/>
                </a:solidFill>
              </a:rPr>
              <a:t>    struct </a:t>
            </a:r>
            <a:r>
              <a:rPr lang="en-US" altLang="zh-CN" sz="2400" b="1"/>
              <a:t>student</a:t>
            </a:r>
            <a:r>
              <a:rPr lang="en-US" altLang="zh-CN" sz="2400" i="1"/>
              <a:t> </a:t>
            </a:r>
            <a:r>
              <a:rPr lang="en-US" altLang="zh-CN" sz="2400" b="1"/>
              <a:t>Students[MAXSTUDENTS];</a:t>
            </a:r>
            <a:r>
              <a:rPr lang="en-US" altLang="zh-CN" sz="2400" i="1"/>
              <a:t> </a:t>
            </a:r>
            <a:endParaRPr lang="en-US" altLang="zh-CN" sz="2400" i="1"/>
          </a:p>
          <a:p>
            <a:pPr marL="0" lvl="0" indent="0" eaLnBrk="1" hangingPunct="1">
              <a:spcBef>
                <a:spcPct val="0"/>
              </a:spcBef>
              <a:buNone/>
            </a:pPr>
            <a:r>
              <a:rPr lang="en-US" altLang="zh-CN" sz="2400" i="1"/>
              <a:t>    </a:t>
            </a:r>
            <a:r>
              <a:rPr lang="en-US" altLang="zh-CN" sz="2400" b="1">
                <a:solidFill>
                  <a:schemeClr val="hlink"/>
                </a:solidFill>
              </a:rPr>
              <a:t>struct </a:t>
            </a:r>
            <a:r>
              <a:rPr lang="en-US" altLang="zh-CN" sz="2400" b="1"/>
              <a:t>course</a:t>
            </a:r>
            <a:r>
              <a:rPr lang="en-US" altLang="zh-CN" sz="2400" i="1"/>
              <a:t>  </a:t>
            </a:r>
            <a:r>
              <a:rPr lang="en-US" altLang="zh-CN" sz="2400" b="1"/>
              <a:t>Courses[MAXCOURSES];</a:t>
            </a:r>
            <a:endParaRPr lang="en-US" altLang="zh-CN" sz="2400" b="1"/>
          </a:p>
          <a:p>
            <a:pPr marL="0" lvl="0" indent="0" eaLnBrk="1" hangingPunct="1">
              <a:spcBef>
                <a:spcPct val="0"/>
              </a:spcBef>
              <a:buNone/>
            </a:pPr>
            <a:r>
              <a:rPr lang="en-US" altLang="zh-CN" sz="2400" b="1"/>
              <a:t>    </a:t>
            </a:r>
            <a:r>
              <a:rPr lang="en-US" altLang="zh-CN" sz="2400" b="1">
                <a:solidFill>
                  <a:schemeClr val="hlink"/>
                </a:solidFill>
              </a:rPr>
              <a:t>int </a:t>
            </a:r>
            <a:r>
              <a:rPr lang="en-US" altLang="zh-CN" sz="2400" b="1"/>
              <a:t>StudentNum, CourseNum;</a:t>
            </a:r>
            <a:endParaRPr lang="en-US" altLang="zh-CN" sz="2400" b="1"/>
          </a:p>
          <a:p>
            <a:pPr marL="0" lvl="0" indent="0" eaLnBrk="1" hangingPunct="1">
              <a:spcBef>
                <a:spcPct val="0"/>
              </a:spcBef>
              <a:buNone/>
            </a:pPr>
            <a:r>
              <a:rPr lang="en-US" altLang="zh-CN" sz="2400" b="1"/>
              <a:t>} Multilists;</a:t>
            </a:r>
            <a:r>
              <a:rPr lang="en-US" altLang="zh-CN" sz="2400" i="1"/>
              <a:t> </a:t>
            </a:r>
            <a:endParaRPr lang="en-US" altLang="zh-CN" sz="2400" b="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38949"/>
                                        </p:tgtEl>
                                        <p:attrNameLst>
                                          <p:attrName>style.visibility</p:attrName>
                                        </p:attrNameLst>
                                      </p:cBhvr>
                                      <p:to>
                                        <p:strVal val="visible"/>
                                      </p:to>
                                    </p:set>
                                    <p:animEffect transition="in" filter="wipe(up)">
                                      <p:cBhvr>
                                        <p:cTn id="7" dur="500"/>
                                        <p:tgtEl>
                                          <p:spTgt spid="3894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8950"/>
                                        </p:tgtEl>
                                        <p:attrNameLst>
                                          <p:attrName>style.visibility</p:attrName>
                                        </p:attrNameLst>
                                      </p:cBhvr>
                                      <p:to>
                                        <p:strVal val="visible"/>
                                      </p:to>
                                    </p:set>
                                    <p:animEffect transition="in" filter="wipe(left)">
                                      <p:cBhvr>
                                        <p:cTn id="12" dur="500"/>
                                        <p:tgtEl>
                                          <p:spTgt spid="3895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38956"/>
                                        </p:tgtEl>
                                        <p:attrNameLst>
                                          <p:attrName>style.visibility</p:attrName>
                                        </p:attrNameLst>
                                      </p:cBhvr>
                                      <p:to>
                                        <p:strVal val="visible"/>
                                      </p:to>
                                    </p:set>
                                    <p:animEffect transition="in" filter="wipe(up)">
                                      <p:cBhvr>
                                        <p:cTn id="17" dur="500"/>
                                        <p:tgtEl>
                                          <p:spTgt spid="38956"/>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6" fill="hold" nodeType="clickEffect">
                                  <p:stCondLst>
                                    <p:cond delay="0"/>
                                  </p:stCondLst>
                                  <p:childTnLst>
                                    <p:set>
                                      <p:cBhvr>
                                        <p:cTn id="21" dur="1" fill="hold">
                                          <p:stCondLst>
                                            <p:cond delay="0"/>
                                          </p:stCondLst>
                                        </p:cTn>
                                        <p:tgtEl>
                                          <p:spTgt spid="38914"/>
                                        </p:tgtEl>
                                        <p:attrNameLst>
                                          <p:attrName>style.visibility</p:attrName>
                                        </p:attrNameLst>
                                      </p:cBhvr>
                                      <p:to>
                                        <p:strVal val="visible"/>
                                      </p:to>
                                    </p:set>
                                    <p:animEffect transition="in" filter="strips(downRight)">
                                      <p:cBhvr>
                                        <p:cTn id="22" dur="500"/>
                                        <p:tgtEl>
                                          <p:spTgt spid="38914"/>
                                        </p:tgtEl>
                                      </p:cBhvr>
                                    </p:animEffect>
                                  </p:childTnLst>
                                </p:cTn>
                              </p:par>
                            </p:childTnLst>
                          </p:cTn>
                        </p:par>
                      </p:childTnLst>
                    </p:cTn>
                  </p:par>
                  <p:par>
                    <p:cTn id="23" fill="hold">
                      <p:stCondLst>
                        <p:cond delay="indefinite"/>
                      </p:stCondLst>
                      <p:childTnLst>
                        <p:par>
                          <p:cTn id="24" fill="hold">
                            <p:stCondLst>
                              <p:cond delay="0"/>
                            </p:stCondLst>
                            <p:childTnLst>
                              <p:par>
                                <p:cTn id="25" presetID="17" presetClass="entr" presetSubtype="1" fill="hold" nodeType="clickEffect">
                                  <p:stCondLst>
                                    <p:cond delay="0"/>
                                  </p:stCondLst>
                                  <p:childTnLst>
                                    <p:set>
                                      <p:cBhvr>
                                        <p:cTn id="26" dur="1" fill="hold">
                                          <p:stCondLst>
                                            <p:cond delay="0"/>
                                          </p:stCondLst>
                                        </p:cTn>
                                        <p:tgtEl>
                                          <p:spTgt spid="38961"/>
                                        </p:tgtEl>
                                        <p:attrNameLst>
                                          <p:attrName>style.visibility</p:attrName>
                                        </p:attrNameLst>
                                      </p:cBhvr>
                                      <p:to>
                                        <p:strVal val="visible"/>
                                      </p:to>
                                    </p:set>
                                    <p:anim calcmode="lin" valueType="num">
                                      <p:cBhvr>
                                        <p:cTn id="27" dur="500" fill="hold"/>
                                        <p:tgtEl>
                                          <p:spTgt spid="38961"/>
                                        </p:tgtEl>
                                        <p:attrNameLst>
                                          <p:attrName>ppt_x</p:attrName>
                                        </p:attrNameLst>
                                      </p:cBhvr>
                                      <p:tavLst>
                                        <p:tav tm="0">
                                          <p:val>
                                            <p:strVal val="#ppt_x"/>
                                          </p:val>
                                        </p:tav>
                                        <p:tav tm="100000">
                                          <p:val>
                                            <p:strVal val="#ppt_x"/>
                                          </p:val>
                                        </p:tav>
                                      </p:tavLst>
                                    </p:anim>
                                    <p:anim calcmode="lin" valueType="num">
                                      <p:cBhvr>
                                        <p:cTn id="28" dur="500" fill="hold"/>
                                        <p:tgtEl>
                                          <p:spTgt spid="38961"/>
                                        </p:tgtEl>
                                        <p:attrNameLst>
                                          <p:attrName>ppt_y</p:attrName>
                                        </p:attrNameLst>
                                      </p:cBhvr>
                                      <p:tavLst>
                                        <p:tav tm="0">
                                          <p:val>
                                            <p:strVal val="#ppt_y-#ppt_h/2"/>
                                          </p:val>
                                        </p:tav>
                                        <p:tav tm="100000">
                                          <p:val>
                                            <p:strVal val="#ppt_y"/>
                                          </p:val>
                                        </p:tav>
                                      </p:tavLst>
                                    </p:anim>
                                    <p:anim calcmode="lin" valueType="num">
                                      <p:cBhvr>
                                        <p:cTn id="29" dur="500" fill="hold"/>
                                        <p:tgtEl>
                                          <p:spTgt spid="38961"/>
                                        </p:tgtEl>
                                        <p:attrNameLst>
                                          <p:attrName>ppt_w</p:attrName>
                                        </p:attrNameLst>
                                      </p:cBhvr>
                                      <p:tavLst>
                                        <p:tav tm="0">
                                          <p:val>
                                            <p:strVal val="#ppt_w"/>
                                          </p:val>
                                        </p:tav>
                                        <p:tav tm="100000">
                                          <p:val>
                                            <p:strVal val="#ppt_w"/>
                                          </p:val>
                                        </p:tav>
                                      </p:tavLst>
                                    </p:anim>
                                    <p:anim calcmode="lin" valueType="num">
                                      <p:cBhvr>
                                        <p:cTn id="30" dur="500" fill="hold"/>
                                        <p:tgtEl>
                                          <p:spTgt spid="38961"/>
                                        </p:tgtEl>
                                        <p:attrNameLst>
                                          <p:attrName>ppt_h</p:attrName>
                                        </p:attrNameLst>
                                      </p:cBhvr>
                                      <p:tavLst>
                                        <p:tav tm="0">
                                          <p:val>
                                            <p:fltVal val="0.000000"/>
                                          </p:val>
                                        </p:tav>
                                        <p:tav tm="100000">
                                          <p:val>
                                            <p:strVal val="#ppt_h"/>
                                          </p:val>
                                        </p:tav>
                                      </p:tavLst>
                                    </p:anim>
                                  </p:childTnLst>
                                </p:cTn>
                              </p:par>
                            </p:childTnLst>
                          </p:cTn>
                        </p:par>
                        <p:par>
                          <p:cTn id="31" fill="hold">
                            <p:stCondLst>
                              <p:cond delay="500"/>
                            </p:stCondLst>
                            <p:childTnLst>
                              <p:par>
                                <p:cTn id="32" presetID="17" presetClass="entr" presetSubtype="1" fill="hold" nodeType="afterEffect">
                                  <p:stCondLst>
                                    <p:cond delay="0"/>
                                  </p:stCondLst>
                                  <p:childTnLst>
                                    <p:set>
                                      <p:cBhvr>
                                        <p:cTn id="33" dur="1" fill="hold">
                                          <p:stCondLst>
                                            <p:cond delay="0"/>
                                          </p:stCondLst>
                                        </p:cTn>
                                        <p:tgtEl>
                                          <p:spTgt spid="38967"/>
                                        </p:tgtEl>
                                        <p:attrNameLst>
                                          <p:attrName>style.visibility</p:attrName>
                                        </p:attrNameLst>
                                      </p:cBhvr>
                                      <p:to>
                                        <p:strVal val="visible"/>
                                      </p:to>
                                    </p:set>
                                    <p:anim calcmode="lin" valueType="num">
                                      <p:cBhvr>
                                        <p:cTn id="34" dur="500" fill="hold"/>
                                        <p:tgtEl>
                                          <p:spTgt spid="38967"/>
                                        </p:tgtEl>
                                        <p:attrNameLst>
                                          <p:attrName>ppt_x</p:attrName>
                                        </p:attrNameLst>
                                      </p:cBhvr>
                                      <p:tavLst>
                                        <p:tav tm="0">
                                          <p:val>
                                            <p:strVal val="#ppt_x"/>
                                          </p:val>
                                        </p:tav>
                                        <p:tav tm="100000">
                                          <p:val>
                                            <p:strVal val="#ppt_x"/>
                                          </p:val>
                                        </p:tav>
                                      </p:tavLst>
                                    </p:anim>
                                    <p:anim calcmode="lin" valueType="num">
                                      <p:cBhvr>
                                        <p:cTn id="35" dur="500" fill="hold"/>
                                        <p:tgtEl>
                                          <p:spTgt spid="38967"/>
                                        </p:tgtEl>
                                        <p:attrNameLst>
                                          <p:attrName>ppt_y</p:attrName>
                                        </p:attrNameLst>
                                      </p:cBhvr>
                                      <p:tavLst>
                                        <p:tav tm="0">
                                          <p:val>
                                            <p:strVal val="#ppt_y-#ppt_h/2"/>
                                          </p:val>
                                        </p:tav>
                                        <p:tav tm="100000">
                                          <p:val>
                                            <p:strVal val="#ppt_y"/>
                                          </p:val>
                                        </p:tav>
                                      </p:tavLst>
                                    </p:anim>
                                    <p:anim calcmode="lin" valueType="num">
                                      <p:cBhvr>
                                        <p:cTn id="36" dur="500" fill="hold"/>
                                        <p:tgtEl>
                                          <p:spTgt spid="38967"/>
                                        </p:tgtEl>
                                        <p:attrNameLst>
                                          <p:attrName>ppt_w</p:attrName>
                                        </p:attrNameLst>
                                      </p:cBhvr>
                                      <p:tavLst>
                                        <p:tav tm="0">
                                          <p:val>
                                            <p:strVal val="#ppt_w"/>
                                          </p:val>
                                        </p:tav>
                                        <p:tav tm="100000">
                                          <p:val>
                                            <p:strVal val="#ppt_w"/>
                                          </p:val>
                                        </p:tav>
                                      </p:tavLst>
                                    </p:anim>
                                    <p:anim calcmode="lin" valueType="num">
                                      <p:cBhvr>
                                        <p:cTn id="37" dur="500" fill="hold"/>
                                        <p:tgtEl>
                                          <p:spTgt spid="38967"/>
                                        </p:tgtEl>
                                        <p:attrNameLst>
                                          <p:attrName>ppt_h</p:attrName>
                                        </p:attrNameLst>
                                      </p:cBhvr>
                                      <p:tavLst>
                                        <p:tav tm="0">
                                          <p:val>
                                            <p:fltVal val="0.000000"/>
                                          </p:val>
                                        </p:tav>
                                        <p:tav tm="100000">
                                          <p:val>
                                            <p:strVal val="#ppt_h"/>
                                          </p:val>
                                        </p:tav>
                                      </p:tavLst>
                                    </p:anim>
                                  </p:childTnLst>
                                </p:cTn>
                              </p:par>
                            </p:childTnLst>
                          </p:cTn>
                        </p:par>
                        <p:par>
                          <p:cTn id="38" fill="hold">
                            <p:stCondLst>
                              <p:cond delay="1000"/>
                            </p:stCondLst>
                            <p:childTnLst>
                              <p:par>
                                <p:cTn id="39" presetID="17" presetClass="entr" presetSubtype="1" fill="hold" nodeType="afterEffect">
                                  <p:stCondLst>
                                    <p:cond delay="0"/>
                                  </p:stCondLst>
                                  <p:childTnLst>
                                    <p:set>
                                      <p:cBhvr>
                                        <p:cTn id="40" dur="1" fill="hold">
                                          <p:stCondLst>
                                            <p:cond delay="0"/>
                                          </p:stCondLst>
                                        </p:cTn>
                                        <p:tgtEl>
                                          <p:spTgt spid="38962"/>
                                        </p:tgtEl>
                                        <p:attrNameLst>
                                          <p:attrName>style.visibility</p:attrName>
                                        </p:attrNameLst>
                                      </p:cBhvr>
                                      <p:to>
                                        <p:strVal val="visible"/>
                                      </p:to>
                                    </p:set>
                                    <p:anim calcmode="lin" valueType="num">
                                      <p:cBhvr>
                                        <p:cTn id="41" dur="500" fill="hold"/>
                                        <p:tgtEl>
                                          <p:spTgt spid="38962"/>
                                        </p:tgtEl>
                                        <p:attrNameLst>
                                          <p:attrName>ppt_x</p:attrName>
                                        </p:attrNameLst>
                                      </p:cBhvr>
                                      <p:tavLst>
                                        <p:tav tm="0">
                                          <p:val>
                                            <p:strVal val="#ppt_x"/>
                                          </p:val>
                                        </p:tav>
                                        <p:tav tm="100000">
                                          <p:val>
                                            <p:strVal val="#ppt_x"/>
                                          </p:val>
                                        </p:tav>
                                      </p:tavLst>
                                    </p:anim>
                                    <p:anim calcmode="lin" valueType="num">
                                      <p:cBhvr>
                                        <p:cTn id="42" dur="500" fill="hold"/>
                                        <p:tgtEl>
                                          <p:spTgt spid="38962"/>
                                        </p:tgtEl>
                                        <p:attrNameLst>
                                          <p:attrName>ppt_y</p:attrName>
                                        </p:attrNameLst>
                                      </p:cBhvr>
                                      <p:tavLst>
                                        <p:tav tm="0">
                                          <p:val>
                                            <p:strVal val="#ppt_y-#ppt_h/2"/>
                                          </p:val>
                                        </p:tav>
                                        <p:tav tm="100000">
                                          <p:val>
                                            <p:strVal val="#ppt_y"/>
                                          </p:val>
                                        </p:tav>
                                      </p:tavLst>
                                    </p:anim>
                                    <p:anim calcmode="lin" valueType="num">
                                      <p:cBhvr>
                                        <p:cTn id="43" dur="500" fill="hold"/>
                                        <p:tgtEl>
                                          <p:spTgt spid="38962"/>
                                        </p:tgtEl>
                                        <p:attrNameLst>
                                          <p:attrName>ppt_w</p:attrName>
                                        </p:attrNameLst>
                                      </p:cBhvr>
                                      <p:tavLst>
                                        <p:tav tm="0">
                                          <p:val>
                                            <p:strVal val="#ppt_w"/>
                                          </p:val>
                                        </p:tav>
                                        <p:tav tm="100000">
                                          <p:val>
                                            <p:strVal val="#ppt_w"/>
                                          </p:val>
                                        </p:tav>
                                      </p:tavLst>
                                    </p:anim>
                                    <p:anim calcmode="lin" valueType="num">
                                      <p:cBhvr>
                                        <p:cTn id="44" dur="500" fill="hold"/>
                                        <p:tgtEl>
                                          <p:spTgt spid="38962"/>
                                        </p:tgtEl>
                                        <p:attrNameLst>
                                          <p:attrName>ppt_h</p:attrName>
                                        </p:attrNameLst>
                                      </p:cBhvr>
                                      <p:tavLst>
                                        <p:tav tm="0">
                                          <p:val>
                                            <p:fltVal val="0.000000"/>
                                          </p:val>
                                        </p:tav>
                                        <p:tav tm="100000">
                                          <p:val>
                                            <p:strVal val="#ppt_h"/>
                                          </p:val>
                                        </p:tav>
                                      </p:tavLst>
                                    </p:anim>
                                  </p:childTnLst>
                                </p:cTn>
                              </p:par>
                            </p:childTnLst>
                          </p:cTn>
                        </p:par>
                        <p:par>
                          <p:cTn id="45" fill="hold">
                            <p:stCondLst>
                              <p:cond delay="1500"/>
                            </p:stCondLst>
                            <p:childTnLst>
                              <p:par>
                                <p:cTn id="46" presetID="17" presetClass="entr" presetSubtype="2" fill="hold" nodeType="afterEffect">
                                  <p:stCondLst>
                                    <p:cond delay="0"/>
                                  </p:stCondLst>
                                  <p:childTnLst>
                                    <p:set>
                                      <p:cBhvr>
                                        <p:cTn id="47" dur="1" fill="hold">
                                          <p:stCondLst>
                                            <p:cond delay="0"/>
                                          </p:stCondLst>
                                        </p:cTn>
                                        <p:tgtEl>
                                          <p:spTgt spid="38963"/>
                                        </p:tgtEl>
                                        <p:attrNameLst>
                                          <p:attrName>style.visibility</p:attrName>
                                        </p:attrNameLst>
                                      </p:cBhvr>
                                      <p:to>
                                        <p:strVal val="visible"/>
                                      </p:to>
                                    </p:set>
                                    <p:anim calcmode="lin" valueType="num">
                                      <p:cBhvr>
                                        <p:cTn id="48" dur="500" fill="hold"/>
                                        <p:tgtEl>
                                          <p:spTgt spid="38963"/>
                                        </p:tgtEl>
                                        <p:attrNameLst>
                                          <p:attrName>ppt_x</p:attrName>
                                        </p:attrNameLst>
                                      </p:cBhvr>
                                      <p:tavLst>
                                        <p:tav tm="0">
                                          <p:val>
                                            <p:strVal val="#ppt_x+#ppt_w/2"/>
                                          </p:val>
                                        </p:tav>
                                        <p:tav tm="100000">
                                          <p:val>
                                            <p:strVal val="#ppt_x"/>
                                          </p:val>
                                        </p:tav>
                                      </p:tavLst>
                                    </p:anim>
                                    <p:anim calcmode="lin" valueType="num">
                                      <p:cBhvr>
                                        <p:cTn id="49" dur="500" fill="hold"/>
                                        <p:tgtEl>
                                          <p:spTgt spid="38963"/>
                                        </p:tgtEl>
                                        <p:attrNameLst>
                                          <p:attrName>ppt_y</p:attrName>
                                        </p:attrNameLst>
                                      </p:cBhvr>
                                      <p:tavLst>
                                        <p:tav tm="0">
                                          <p:val>
                                            <p:strVal val="#ppt_y"/>
                                          </p:val>
                                        </p:tav>
                                        <p:tav tm="100000">
                                          <p:val>
                                            <p:strVal val="#ppt_y"/>
                                          </p:val>
                                        </p:tav>
                                      </p:tavLst>
                                    </p:anim>
                                    <p:anim calcmode="lin" valueType="num">
                                      <p:cBhvr>
                                        <p:cTn id="50" dur="500" fill="hold"/>
                                        <p:tgtEl>
                                          <p:spTgt spid="38963"/>
                                        </p:tgtEl>
                                        <p:attrNameLst>
                                          <p:attrName>ppt_w</p:attrName>
                                        </p:attrNameLst>
                                      </p:cBhvr>
                                      <p:tavLst>
                                        <p:tav tm="0">
                                          <p:val>
                                            <p:fltVal val="0.000000"/>
                                          </p:val>
                                        </p:tav>
                                        <p:tav tm="100000">
                                          <p:val>
                                            <p:strVal val="#ppt_w"/>
                                          </p:val>
                                        </p:tav>
                                      </p:tavLst>
                                    </p:anim>
                                    <p:anim calcmode="lin" valueType="num">
                                      <p:cBhvr>
                                        <p:cTn id="51" dur="500" fill="hold"/>
                                        <p:tgtEl>
                                          <p:spTgt spid="38963"/>
                                        </p:tgtEl>
                                        <p:attrNameLst>
                                          <p:attrName>ppt_h</p:attrName>
                                        </p:attrNameLst>
                                      </p:cBhvr>
                                      <p:tavLst>
                                        <p:tav tm="0">
                                          <p:val>
                                            <p:strVal val="#ppt_h"/>
                                          </p:val>
                                        </p:tav>
                                        <p:tav tm="100000">
                                          <p:val>
                                            <p:strVal val="#ppt_h"/>
                                          </p:val>
                                        </p:tav>
                                      </p:tavLst>
                                    </p:anim>
                                  </p:childTnLst>
                                </p:cTn>
                              </p:par>
                            </p:childTnLst>
                          </p:cTn>
                        </p:par>
                        <p:par>
                          <p:cTn id="52" fill="hold">
                            <p:stCondLst>
                              <p:cond delay="2000"/>
                            </p:stCondLst>
                            <p:childTnLst>
                              <p:par>
                                <p:cTn id="53" presetID="17" presetClass="entr" presetSubtype="4" fill="hold" nodeType="afterEffect">
                                  <p:stCondLst>
                                    <p:cond delay="0"/>
                                  </p:stCondLst>
                                  <p:childTnLst>
                                    <p:set>
                                      <p:cBhvr>
                                        <p:cTn id="54" dur="1" fill="hold">
                                          <p:stCondLst>
                                            <p:cond delay="0"/>
                                          </p:stCondLst>
                                        </p:cTn>
                                        <p:tgtEl>
                                          <p:spTgt spid="38964"/>
                                        </p:tgtEl>
                                        <p:attrNameLst>
                                          <p:attrName>style.visibility</p:attrName>
                                        </p:attrNameLst>
                                      </p:cBhvr>
                                      <p:to>
                                        <p:strVal val="visible"/>
                                      </p:to>
                                    </p:set>
                                    <p:anim calcmode="lin" valueType="num">
                                      <p:cBhvr>
                                        <p:cTn id="55" dur="500" fill="hold"/>
                                        <p:tgtEl>
                                          <p:spTgt spid="38964"/>
                                        </p:tgtEl>
                                        <p:attrNameLst>
                                          <p:attrName>ppt_x</p:attrName>
                                        </p:attrNameLst>
                                      </p:cBhvr>
                                      <p:tavLst>
                                        <p:tav tm="0">
                                          <p:val>
                                            <p:strVal val="#ppt_x"/>
                                          </p:val>
                                        </p:tav>
                                        <p:tav tm="100000">
                                          <p:val>
                                            <p:strVal val="#ppt_x"/>
                                          </p:val>
                                        </p:tav>
                                      </p:tavLst>
                                    </p:anim>
                                    <p:anim calcmode="lin" valueType="num">
                                      <p:cBhvr>
                                        <p:cTn id="56" dur="500" fill="hold"/>
                                        <p:tgtEl>
                                          <p:spTgt spid="38964"/>
                                        </p:tgtEl>
                                        <p:attrNameLst>
                                          <p:attrName>ppt_y</p:attrName>
                                        </p:attrNameLst>
                                      </p:cBhvr>
                                      <p:tavLst>
                                        <p:tav tm="0">
                                          <p:val>
                                            <p:strVal val="#ppt_y+#ppt_h/2"/>
                                          </p:val>
                                        </p:tav>
                                        <p:tav tm="100000">
                                          <p:val>
                                            <p:strVal val="#ppt_y"/>
                                          </p:val>
                                        </p:tav>
                                      </p:tavLst>
                                    </p:anim>
                                    <p:anim calcmode="lin" valueType="num">
                                      <p:cBhvr>
                                        <p:cTn id="57" dur="500" fill="hold"/>
                                        <p:tgtEl>
                                          <p:spTgt spid="38964"/>
                                        </p:tgtEl>
                                        <p:attrNameLst>
                                          <p:attrName>ppt_w</p:attrName>
                                        </p:attrNameLst>
                                      </p:cBhvr>
                                      <p:tavLst>
                                        <p:tav tm="0">
                                          <p:val>
                                            <p:strVal val="#ppt_w"/>
                                          </p:val>
                                        </p:tav>
                                        <p:tav tm="100000">
                                          <p:val>
                                            <p:strVal val="#ppt_w"/>
                                          </p:val>
                                        </p:tav>
                                      </p:tavLst>
                                    </p:anim>
                                    <p:anim calcmode="lin" valueType="num">
                                      <p:cBhvr>
                                        <p:cTn id="58" dur="500" fill="hold"/>
                                        <p:tgtEl>
                                          <p:spTgt spid="38964"/>
                                        </p:tgtEl>
                                        <p:attrNameLst>
                                          <p:attrName>ppt_h</p:attrName>
                                        </p:attrNameLst>
                                      </p:cBhvr>
                                      <p:tavLst>
                                        <p:tav tm="0">
                                          <p:val>
                                            <p:fltVal val="0.000000"/>
                                          </p:val>
                                        </p:tav>
                                        <p:tav tm="100000">
                                          <p:val>
                                            <p:strVal val="#ppt_h"/>
                                          </p:val>
                                        </p:tav>
                                      </p:tavLst>
                                    </p:anim>
                                  </p:childTnLst>
                                </p:cTn>
                              </p:par>
                            </p:childTnLst>
                          </p:cTn>
                        </p:par>
                        <p:par>
                          <p:cTn id="59" fill="hold">
                            <p:stCondLst>
                              <p:cond delay="2500"/>
                            </p:stCondLst>
                            <p:childTnLst>
                              <p:par>
                                <p:cTn id="60" presetID="17" presetClass="entr" presetSubtype="8" fill="hold" nodeType="afterEffect">
                                  <p:stCondLst>
                                    <p:cond delay="0"/>
                                  </p:stCondLst>
                                  <p:childTnLst>
                                    <p:set>
                                      <p:cBhvr>
                                        <p:cTn id="61" dur="1" fill="hold">
                                          <p:stCondLst>
                                            <p:cond delay="0"/>
                                          </p:stCondLst>
                                        </p:cTn>
                                        <p:tgtEl>
                                          <p:spTgt spid="38965"/>
                                        </p:tgtEl>
                                        <p:attrNameLst>
                                          <p:attrName>style.visibility</p:attrName>
                                        </p:attrNameLst>
                                      </p:cBhvr>
                                      <p:to>
                                        <p:strVal val="visible"/>
                                      </p:to>
                                    </p:set>
                                    <p:anim calcmode="lin" valueType="num">
                                      <p:cBhvr>
                                        <p:cTn id="62" dur="500" fill="hold"/>
                                        <p:tgtEl>
                                          <p:spTgt spid="38965"/>
                                        </p:tgtEl>
                                        <p:attrNameLst>
                                          <p:attrName>ppt_x</p:attrName>
                                        </p:attrNameLst>
                                      </p:cBhvr>
                                      <p:tavLst>
                                        <p:tav tm="0">
                                          <p:val>
                                            <p:strVal val="#ppt_x-#ppt_w/2"/>
                                          </p:val>
                                        </p:tav>
                                        <p:tav tm="100000">
                                          <p:val>
                                            <p:strVal val="#ppt_x"/>
                                          </p:val>
                                        </p:tav>
                                      </p:tavLst>
                                    </p:anim>
                                    <p:anim calcmode="lin" valueType="num">
                                      <p:cBhvr>
                                        <p:cTn id="63" dur="500" fill="hold"/>
                                        <p:tgtEl>
                                          <p:spTgt spid="38965"/>
                                        </p:tgtEl>
                                        <p:attrNameLst>
                                          <p:attrName>ppt_y</p:attrName>
                                        </p:attrNameLst>
                                      </p:cBhvr>
                                      <p:tavLst>
                                        <p:tav tm="0">
                                          <p:val>
                                            <p:strVal val="#ppt_y"/>
                                          </p:val>
                                        </p:tav>
                                        <p:tav tm="100000">
                                          <p:val>
                                            <p:strVal val="#ppt_y"/>
                                          </p:val>
                                        </p:tav>
                                      </p:tavLst>
                                    </p:anim>
                                    <p:anim calcmode="lin" valueType="num">
                                      <p:cBhvr>
                                        <p:cTn id="64" dur="500" fill="hold"/>
                                        <p:tgtEl>
                                          <p:spTgt spid="38965"/>
                                        </p:tgtEl>
                                        <p:attrNameLst>
                                          <p:attrName>ppt_w</p:attrName>
                                        </p:attrNameLst>
                                      </p:cBhvr>
                                      <p:tavLst>
                                        <p:tav tm="0">
                                          <p:val>
                                            <p:fltVal val="0.000000"/>
                                          </p:val>
                                        </p:tav>
                                        <p:tav tm="100000">
                                          <p:val>
                                            <p:strVal val="#ppt_w"/>
                                          </p:val>
                                        </p:tav>
                                      </p:tavLst>
                                    </p:anim>
                                    <p:anim calcmode="lin" valueType="num">
                                      <p:cBhvr>
                                        <p:cTn id="65" dur="500" fill="hold"/>
                                        <p:tgtEl>
                                          <p:spTgt spid="38965"/>
                                        </p:tgtEl>
                                        <p:attrNameLst>
                                          <p:attrName>ppt_h</p:attrName>
                                        </p:attrNameLst>
                                      </p:cBhvr>
                                      <p:tavLst>
                                        <p:tav tm="0">
                                          <p:val>
                                            <p:strVal val="#ppt_h"/>
                                          </p:val>
                                        </p:tav>
                                        <p:tav tm="100000">
                                          <p:val>
                                            <p:strVal val="#ppt_h"/>
                                          </p:val>
                                        </p:tav>
                                      </p:tavLst>
                                    </p:anim>
                                  </p:childTnLst>
                                </p:cTn>
                              </p:par>
                            </p:childTnLst>
                          </p:cTn>
                        </p:par>
                        <p:par>
                          <p:cTn id="66" fill="hold">
                            <p:stCondLst>
                              <p:cond delay="3000"/>
                            </p:stCondLst>
                            <p:childTnLst>
                              <p:par>
                                <p:cTn id="67" presetID="17" presetClass="entr" presetSubtype="1" fill="hold" nodeType="afterEffect">
                                  <p:stCondLst>
                                    <p:cond delay="0"/>
                                  </p:stCondLst>
                                  <p:childTnLst>
                                    <p:set>
                                      <p:cBhvr>
                                        <p:cTn id="68" dur="1" fill="hold">
                                          <p:stCondLst>
                                            <p:cond delay="0"/>
                                          </p:stCondLst>
                                        </p:cTn>
                                        <p:tgtEl>
                                          <p:spTgt spid="38966"/>
                                        </p:tgtEl>
                                        <p:attrNameLst>
                                          <p:attrName>style.visibility</p:attrName>
                                        </p:attrNameLst>
                                      </p:cBhvr>
                                      <p:to>
                                        <p:strVal val="visible"/>
                                      </p:to>
                                    </p:set>
                                    <p:anim calcmode="lin" valueType="num">
                                      <p:cBhvr>
                                        <p:cTn id="69" dur="500" fill="hold"/>
                                        <p:tgtEl>
                                          <p:spTgt spid="38966"/>
                                        </p:tgtEl>
                                        <p:attrNameLst>
                                          <p:attrName>ppt_x</p:attrName>
                                        </p:attrNameLst>
                                      </p:cBhvr>
                                      <p:tavLst>
                                        <p:tav tm="0">
                                          <p:val>
                                            <p:strVal val="#ppt_x"/>
                                          </p:val>
                                        </p:tav>
                                        <p:tav tm="100000">
                                          <p:val>
                                            <p:strVal val="#ppt_x"/>
                                          </p:val>
                                        </p:tav>
                                      </p:tavLst>
                                    </p:anim>
                                    <p:anim calcmode="lin" valueType="num">
                                      <p:cBhvr>
                                        <p:cTn id="70" dur="500" fill="hold"/>
                                        <p:tgtEl>
                                          <p:spTgt spid="38966"/>
                                        </p:tgtEl>
                                        <p:attrNameLst>
                                          <p:attrName>ppt_y</p:attrName>
                                        </p:attrNameLst>
                                      </p:cBhvr>
                                      <p:tavLst>
                                        <p:tav tm="0">
                                          <p:val>
                                            <p:strVal val="#ppt_y-#ppt_h/2"/>
                                          </p:val>
                                        </p:tav>
                                        <p:tav tm="100000">
                                          <p:val>
                                            <p:strVal val="#ppt_y"/>
                                          </p:val>
                                        </p:tav>
                                      </p:tavLst>
                                    </p:anim>
                                    <p:anim calcmode="lin" valueType="num">
                                      <p:cBhvr>
                                        <p:cTn id="71" dur="500" fill="hold"/>
                                        <p:tgtEl>
                                          <p:spTgt spid="38966"/>
                                        </p:tgtEl>
                                        <p:attrNameLst>
                                          <p:attrName>ppt_w</p:attrName>
                                        </p:attrNameLst>
                                      </p:cBhvr>
                                      <p:tavLst>
                                        <p:tav tm="0">
                                          <p:val>
                                            <p:strVal val="#ppt_w"/>
                                          </p:val>
                                        </p:tav>
                                        <p:tav tm="100000">
                                          <p:val>
                                            <p:strVal val="#ppt_w"/>
                                          </p:val>
                                        </p:tav>
                                      </p:tavLst>
                                    </p:anim>
                                    <p:anim calcmode="lin" valueType="num">
                                      <p:cBhvr>
                                        <p:cTn id="72" dur="500" fill="hold"/>
                                        <p:tgtEl>
                                          <p:spTgt spid="38966"/>
                                        </p:tgtEl>
                                        <p:attrNameLst>
                                          <p:attrName>ppt_h</p:attrName>
                                        </p:attrNameLst>
                                      </p:cBhvr>
                                      <p:tavLst>
                                        <p:tav tm="0">
                                          <p:val>
                                            <p:fltVal val="0.000000"/>
                                          </p:val>
                                        </p:tav>
                                        <p:tav tm="100000">
                                          <p:val>
                                            <p:strVal val="#ppt_h"/>
                                          </p:val>
                                        </p:tav>
                                      </p:tavLst>
                                    </p:anim>
                                  </p:childTnLst>
                                </p:cTn>
                              </p:par>
                            </p:childTnLst>
                          </p:cTn>
                        </p:par>
                      </p:childTnLst>
                    </p:cTn>
                  </p:par>
                  <p:par>
                    <p:cTn id="73" fill="hold">
                      <p:stCondLst>
                        <p:cond delay="indefinite"/>
                      </p:stCondLst>
                      <p:childTnLst>
                        <p:par>
                          <p:cTn id="74" fill="hold">
                            <p:stCondLst>
                              <p:cond delay="0"/>
                            </p:stCondLst>
                            <p:childTnLst>
                              <p:par>
                                <p:cTn id="75" presetID="22" presetClass="entr" presetSubtype="1" fill="hold" nodeType="clickEffect">
                                  <p:stCondLst>
                                    <p:cond delay="0"/>
                                  </p:stCondLst>
                                  <p:childTnLst>
                                    <p:set>
                                      <p:cBhvr>
                                        <p:cTn id="76" dur="1" fill="hold">
                                          <p:stCondLst>
                                            <p:cond delay="0"/>
                                          </p:stCondLst>
                                        </p:cTn>
                                        <p:tgtEl>
                                          <p:spTgt spid="38968"/>
                                        </p:tgtEl>
                                        <p:attrNameLst>
                                          <p:attrName>style.visibility</p:attrName>
                                        </p:attrNameLst>
                                      </p:cBhvr>
                                      <p:to>
                                        <p:strVal val="visible"/>
                                      </p:to>
                                    </p:set>
                                    <p:animEffect transition="in" filter="wipe(up)">
                                      <p:cBhvr>
                                        <p:cTn id="77" dur="500"/>
                                        <p:tgtEl>
                                          <p:spTgt spid="38968"/>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1" fill="hold" nodeType="clickEffect">
                                  <p:stCondLst>
                                    <p:cond delay="0"/>
                                  </p:stCondLst>
                                  <p:childTnLst>
                                    <p:set>
                                      <p:cBhvr>
                                        <p:cTn id="81" dur="1" fill="hold">
                                          <p:stCondLst>
                                            <p:cond delay="0"/>
                                          </p:stCondLst>
                                        </p:cTn>
                                        <p:tgtEl>
                                          <p:spTgt spid="38976"/>
                                        </p:tgtEl>
                                        <p:attrNameLst>
                                          <p:attrName>style.visibility</p:attrName>
                                        </p:attrNameLst>
                                      </p:cBhvr>
                                      <p:to>
                                        <p:strVal val="visible"/>
                                      </p:to>
                                    </p:set>
                                    <p:animEffect transition="in" filter="wipe(up)">
                                      <p:cBhvr>
                                        <p:cTn id="82" dur="500"/>
                                        <p:tgtEl>
                                          <p:spTgt spid="38976"/>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1" fill="hold" nodeType="clickEffect">
                                  <p:stCondLst>
                                    <p:cond delay="0"/>
                                  </p:stCondLst>
                                  <p:childTnLst>
                                    <p:set>
                                      <p:cBhvr>
                                        <p:cTn id="86" dur="1" fill="hold">
                                          <p:stCondLst>
                                            <p:cond delay="0"/>
                                          </p:stCondLst>
                                        </p:cTn>
                                        <p:tgtEl>
                                          <p:spTgt spid="38984"/>
                                        </p:tgtEl>
                                        <p:attrNameLst>
                                          <p:attrName>style.visibility</p:attrName>
                                        </p:attrNameLst>
                                      </p:cBhvr>
                                      <p:to>
                                        <p:strVal val="visible"/>
                                      </p:to>
                                    </p:set>
                                    <p:animEffect transition="in" filter="wipe(up)">
                                      <p:cBhvr>
                                        <p:cTn id="87" dur="500"/>
                                        <p:tgtEl>
                                          <p:spTgt spid="38984"/>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1" fill="hold" nodeType="clickEffect">
                                  <p:stCondLst>
                                    <p:cond delay="0"/>
                                  </p:stCondLst>
                                  <p:childTnLst>
                                    <p:set>
                                      <p:cBhvr>
                                        <p:cTn id="91" dur="1" fill="hold">
                                          <p:stCondLst>
                                            <p:cond delay="0"/>
                                          </p:stCondLst>
                                        </p:cTn>
                                        <p:tgtEl>
                                          <p:spTgt spid="38993"/>
                                        </p:tgtEl>
                                        <p:attrNameLst>
                                          <p:attrName>style.visibility</p:attrName>
                                        </p:attrNameLst>
                                      </p:cBhvr>
                                      <p:to>
                                        <p:strVal val="visible"/>
                                      </p:to>
                                    </p:set>
                                    <p:animEffect transition="in" filter="wipe(up)">
                                      <p:cBhvr>
                                        <p:cTn id="92" dur="500"/>
                                        <p:tgtEl>
                                          <p:spTgt spid="38993"/>
                                        </p:tgtEl>
                                      </p:cBhvr>
                                    </p:animEffect>
                                  </p:childTnLst>
                                </p:cTn>
                              </p:par>
                            </p:childTnLst>
                          </p:cTn>
                        </p:par>
                      </p:childTnLst>
                    </p:cTn>
                  </p:par>
                  <p:par>
                    <p:cTn id="93" fill="hold">
                      <p:stCondLst>
                        <p:cond delay="indefinite"/>
                      </p:stCondLst>
                      <p:childTnLst>
                        <p:par>
                          <p:cTn id="94" fill="hold">
                            <p:stCondLst>
                              <p:cond delay="0"/>
                            </p:stCondLst>
                            <p:childTnLst>
                              <p:par>
                                <p:cTn id="95" presetID="17" presetClass="entr" presetSubtype="8" fill="hold" nodeType="clickEffect">
                                  <p:stCondLst>
                                    <p:cond delay="0"/>
                                  </p:stCondLst>
                                  <p:childTnLst>
                                    <p:set>
                                      <p:cBhvr>
                                        <p:cTn id="96" dur="1" fill="hold">
                                          <p:stCondLst>
                                            <p:cond delay="0"/>
                                          </p:stCondLst>
                                        </p:cTn>
                                        <p:tgtEl>
                                          <p:spTgt spid="39001"/>
                                        </p:tgtEl>
                                        <p:attrNameLst>
                                          <p:attrName>style.visibility</p:attrName>
                                        </p:attrNameLst>
                                      </p:cBhvr>
                                      <p:to>
                                        <p:strVal val="visible"/>
                                      </p:to>
                                    </p:set>
                                    <p:anim calcmode="lin" valueType="num">
                                      <p:cBhvr>
                                        <p:cTn id="97" dur="500" fill="hold"/>
                                        <p:tgtEl>
                                          <p:spTgt spid="39001"/>
                                        </p:tgtEl>
                                        <p:attrNameLst>
                                          <p:attrName>ppt_x</p:attrName>
                                        </p:attrNameLst>
                                      </p:cBhvr>
                                      <p:tavLst>
                                        <p:tav tm="0">
                                          <p:val>
                                            <p:strVal val="#ppt_x-#ppt_w/2"/>
                                          </p:val>
                                        </p:tav>
                                        <p:tav tm="100000">
                                          <p:val>
                                            <p:strVal val="#ppt_x"/>
                                          </p:val>
                                        </p:tav>
                                      </p:tavLst>
                                    </p:anim>
                                    <p:anim calcmode="lin" valueType="num">
                                      <p:cBhvr>
                                        <p:cTn id="98" dur="500" fill="hold"/>
                                        <p:tgtEl>
                                          <p:spTgt spid="39001"/>
                                        </p:tgtEl>
                                        <p:attrNameLst>
                                          <p:attrName>ppt_y</p:attrName>
                                        </p:attrNameLst>
                                      </p:cBhvr>
                                      <p:tavLst>
                                        <p:tav tm="0">
                                          <p:val>
                                            <p:strVal val="#ppt_y"/>
                                          </p:val>
                                        </p:tav>
                                        <p:tav tm="100000">
                                          <p:val>
                                            <p:strVal val="#ppt_y"/>
                                          </p:val>
                                        </p:tav>
                                      </p:tavLst>
                                    </p:anim>
                                    <p:anim calcmode="lin" valueType="num">
                                      <p:cBhvr>
                                        <p:cTn id="99" dur="500" fill="hold"/>
                                        <p:tgtEl>
                                          <p:spTgt spid="39001"/>
                                        </p:tgtEl>
                                        <p:attrNameLst>
                                          <p:attrName>ppt_w</p:attrName>
                                        </p:attrNameLst>
                                      </p:cBhvr>
                                      <p:tavLst>
                                        <p:tav tm="0">
                                          <p:val>
                                            <p:fltVal val="0.000000"/>
                                          </p:val>
                                        </p:tav>
                                        <p:tav tm="100000">
                                          <p:val>
                                            <p:strVal val="#ppt_w"/>
                                          </p:val>
                                        </p:tav>
                                      </p:tavLst>
                                    </p:anim>
                                    <p:anim calcmode="lin" valueType="num">
                                      <p:cBhvr>
                                        <p:cTn id="100" dur="500" fill="hold"/>
                                        <p:tgtEl>
                                          <p:spTgt spid="39001"/>
                                        </p:tgtEl>
                                        <p:attrNameLst>
                                          <p:attrName>ppt_h</p:attrName>
                                        </p:attrNameLst>
                                      </p:cBhvr>
                                      <p:tavLst>
                                        <p:tav tm="0">
                                          <p:val>
                                            <p:strVal val="#ppt_h"/>
                                          </p:val>
                                        </p:tav>
                                        <p:tav tm="100000">
                                          <p:val>
                                            <p:strVal val="#ppt_h"/>
                                          </p:val>
                                        </p:tav>
                                      </p:tavLst>
                                    </p:anim>
                                  </p:childTnLst>
                                </p:cTn>
                              </p:par>
                            </p:childTnLst>
                          </p:cTn>
                        </p:par>
                        <p:par>
                          <p:cTn id="101" fill="hold">
                            <p:stCondLst>
                              <p:cond delay="500"/>
                            </p:stCondLst>
                            <p:childTnLst>
                              <p:par>
                                <p:cTn id="102" presetID="17" presetClass="entr" presetSubtype="8" fill="hold" nodeType="afterEffect">
                                  <p:stCondLst>
                                    <p:cond delay="0"/>
                                  </p:stCondLst>
                                  <p:childTnLst>
                                    <p:set>
                                      <p:cBhvr>
                                        <p:cTn id="103" dur="1" fill="hold">
                                          <p:stCondLst>
                                            <p:cond delay="0"/>
                                          </p:stCondLst>
                                        </p:cTn>
                                        <p:tgtEl>
                                          <p:spTgt spid="39002"/>
                                        </p:tgtEl>
                                        <p:attrNameLst>
                                          <p:attrName>style.visibility</p:attrName>
                                        </p:attrNameLst>
                                      </p:cBhvr>
                                      <p:to>
                                        <p:strVal val="visible"/>
                                      </p:to>
                                    </p:set>
                                    <p:anim calcmode="lin" valueType="num">
                                      <p:cBhvr>
                                        <p:cTn id="104" dur="500" fill="hold"/>
                                        <p:tgtEl>
                                          <p:spTgt spid="39002"/>
                                        </p:tgtEl>
                                        <p:attrNameLst>
                                          <p:attrName>ppt_x</p:attrName>
                                        </p:attrNameLst>
                                      </p:cBhvr>
                                      <p:tavLst>
                                        <p:tav tm="0">
                                          <p:val>
                                            <p:strVal val="#ppt_x-#ppt_w/2"/>
                                          </p:val>
                                        </p:tav>
                                        <p:tav tm="100000">
                                          <p:val>
                                            <p:strVal val="#ppt_x"/>
                                          </p:val>
                                        </p:tav>
                                      </p:tavLst>
                                    </p:anim>
                                    <p:anim calcmode="lin" valueType="num">
                                      <p:cBhvr>
                                        <p:cTn id="105" dur="500" fill="hold"/>
                                        <p:tgtEl>
                                          <p:spTgt spid="39002"/>
                                        </p:tgtEl>
                                        <p:attrNameLst>
                                          <p:attrName>ppt_y</p:attrName>
                                        </p:attrNameLst>
                                      </p:cBhvr>
                                      <p:tavLst>
                                        <p:tav tm="0">
                                          <p:val>
                                            <p:strVal val="#ppt_y"/>
                                          </p:val>
                                        </p:tav>
                                        <p:tav tm="100000">
                                          <p:val>
                                            <p:strVal val="#ppt_y"/>
                                          </p:val>
                                        </p:tav>
                                      </p:tavLst>
                                    </p:anim>
                                    <p:anim calcmode="lin" valueType="num">
                                      <p:cBhvr>
                                        <p:cTn id="106" dur="500" fill="hold"/>
                                        <p:tgtEl>
                                          <p:spTgt spid="39002"/>
                                        </p:tgtEl>
                                        <p:attrNameLst>
                                          <p:attrName>ppt_w</p:attrName>
                                        </p:attrNameLst>
                                      </p:cBhvr>
                                      <p:tavLst>
                                        <p:tav tm="0">
                                          <p:val>
                                            <p:fltVal val="0.000000"/>
                                          </p:val>
                                        </p:tav>
                                        <p:tav tm="100000">
                                          <p:val>
                                            <p:strVal val="#ppt_w"/>
                                          </p:val>
                                        </p:tav>
                                      </p:tavLst>
                                    </p:anim>
                                    <p:anim calcmode="lin" valueType="num">
                                      <p:cBhvr>
                                        <p:cTn id="107" dur="500" fill="hold"/>
                                        <p:tgtEl>
                                          <p:spTgt spid="39002"/>
                                        </p:tgtEl>
                                        <p:attrNameLst>
                                          <p:attrName>ppt_h</p:attrName>
                                        </p:attrNameLst>
                                      </p:cBhvr>
                                      <p:tavLst>
                                        <p:tav tm="0">
                                          <p:val>
                                            <p:strVal val="#ppt_h"/>
                                          </p:val>
                                        </p:tav>
                                        <p:tav tm="100000">
                                          <p:val>
                                            <p:strVal val="#ppt_h"/>
                                          </p:val>
                                        </p:tav>
                                      </p:tavLst>
                                    </p:anim>
                                  </p:childTnLst>
                                </p:cTn>
                              </p:par>
                            </p:childTnLst>
                          </p:cTn>
                        </p:par>
                        <p:par>
                          <p:cTn id="108" fill="hold">
                            <p:stCondLst>
                              <p:cond delay="1000"/>
                            </p:stCondLst>
                            <p:childTnLst>
                              <p:par>
                                <p:cTn id="109" presetID="17" presetClass="entr" presetSubtype="8" fill="hold" nodeType="afterEffect">
                                  <p:stCondLst>
                                    <p:cond delay="0"/>
                                  </p:stCondLst>
                                  <p:childTnLst>
                                    <p:set>
                                      <p:cBhvr>
                                        <p:cTn id="110" dur="1" fill="hold">
                                          <p:stCondLst>
                                            <p:cond delay="0"/>
                                          </p:stCondLst>
                                        </p:cTn>
                                        <p:tgtEl>
                                          <p:spTgt spid="39003"/>
                                        </p:tgtEl>
                                        <p:attrNameLst>
                                          <p:attrName>style.visibility</p:attrName>
                                        </p:attrNameLst>
                                      </p:cBhvr>
                                      <p:to>
                                        <p:strVal val="visible"/>
                                      </p:to>
                                    </p:set>
                                    <p:anim calcmode="lin" valueType="num">
                                      <p:cBhvr>
                                        <p:cTn id="111" dur="500" fill="hold"/>
                                        <p:tgtEl>
                                          <p:spTgt spid="39003"/>
                                        </p:tgtEl>
                                        <p:attrNameLst>
                                          <p:attrName>ppt_x</p:attrName>
                                        </p:attrNameLst>
                                      </p:cBhvr>
                                      <p:tavLst>
                                        <p:tav tm="0">
                                          <p:val>
                                            <p:strVal val="#ppt_x-#ppt_w/2"/>
                                          </p:val>
                                        </p:tav>
                                        <p:tav tm="100000">
                                          <p:val>
                                            <p:strVal val="#ppt_x"/>
                                          </p:val>
                                        </p:tav>
                                      </p:tavLst>
                                    </p:anim>
                                    <p:anim calcmode="lin" valueType="num">
                                      <p:cBhvr>
                                        <p:cTn id="112" dur="500" fill="hold"/>
                                        <p:tgtEl>
                                          <p:spTgt spid="39003"/>
                                        </p:tgtEl>
                                        <p:attrNameLst>
                                          <p:attrName>ppt_y</p:attrName>
                                        </p:attrNameLst>
                                      </p:cBhvr>
                                      <p:tavLst>
                                        <p:tav tm="0">
                                          <p:val>
                                            <p:strVal val="#ppt_y"/>
                                          </p:val>
                                        </p:tav>
                                        <p:tav tm="100000">
                                          <p:val>
                                            <p:strVal val="#ppt_y"/>
                                          </p:val>
                                        </p:tav>
                                      </p:tavLst>
                                    </p:anim>
                                    <p:anim calcmode="lin" valueType="num">
                                      <p:cBhvr>
                                        <p:cTn id="113" dur="500" fill="hold"/>
                                        <p:tgtEl>
                                          <p:spTgt spid="39003"/>
                                        </p:tgtEl>
                                        <p:attrNameLst>
                                          <p:attrName>ppt_w</p:attrName>
                                        </p:attrNameLst>
                                      </p:cBhvr>
                                      <p:tavLst>
                                        <p:tav tm="0">
                                          <p:val>
                                            <p:fltVal val="0.000000"/>
                                          </p:val>
                                        </p:tav>
                                        <p:tav tm="100000">
                                          <p:val>
                                            <p:strVal val="#ppt_w"/>
                                          </p:val>
                                        </p:tav>
                                      </p:tavLst>
                                    </p:anim>
                                    <p:anim calcmode="lin" valueType="num">
                                      <p:cBhvr>
                                        <p:cTn id="114" dur="500" fill="hold"/>
                                        <p:tgtEl>
                                          <p:spTgt spid="39003"/>
                                        </p:tgtEl>
                                        <p:attrNameLst>
                                          <p:attrName>ppt_h</p:attrName>
                                        </p:attrNameLst>
                                      </p:cBhvr>
                                      <p:tavLst>
                                        <p:tav tm="0">
                                          <p:val>
                                            <p:strVal val="#ppt_h"/>
                                          </p:val>
                                        </p:tav>
                                        <p:tav tm="100000">
                                          <p:val>
                                            <p:strVal val="#ppt_h"/>
                                          </p:val>
                                        </p:tav>
                                      </p:tavLst>
                                    </p:anim>
                                  </p:childTnLst>
                                </p:cTn>
                              </p:par>
                            </p:childTnLst>
                          </p:cTn>
                        </p:par>
                        <p:par>
                          <p:cTn id="115" fill="hold">
                            <p:stCondLst>
                              <p:cond delay="1500"/>
                            </p:stCondLst>
                            <p:childTnLst>
                              <p:par>
                                <p:cTn id="116" presetID="17" presetClass="entr" presetSubtype="8" fill="hold" nodeType="afterEffect">
                                  <p:stCondLst>
                                    <p:cond delay="0"/>
                                  </p:stCondLst>
                                  <p:childTnLst>
                                    <p:set>
                                      <p:cBhvr>
                                        <p:cTn id="117" dur="1" fill="hold">
                                          <p:stCondLst>
                                            <p:cond delay="0"/>
                                          </p:stCondLst>
                                        </p:cTn>
                                        <p:tgtEl>
                                          <p:spTgt spid="39004"/>
                                        </p:tgtEl>
                                        <p:attrNameLst>
                                          <p:attrName>style.visibility</p:attrName>
                                        </p:attrNameLst>
                                      </p:cBhvr>
                                      <p:to>
                                        <p:strVal val="visible"/>
                                      </p:to>
                                    </p:set>
                                    <p:anim calcmode="lin" valueType="num">
                                      <p:cBhvr>
                                        <p:cTn id="118" dur="500" fill="hold"/>
                                        <p:tgtEl>
                                          <p:spTgt spid="39004"/>
                                        </p:tgtEl>
                                        <p:attrNameLst>
                                          <p:attrName>ppt_x</p:attrName>
                                        </p:attrNameLst>
                                      </p:cBhvr>
                                      <p:tavLst>
                                        <p:tav tm="0">
                                          <p:val>
                                            <p:strVal val="#ppt_x-#ppt_w/2"/>
                                          </p:val>
                                        </p:tav>
                                        <p:tav tm="100000">
                                          <p:val>
                                            <p:strVal val="#ppt_x"/>
                                          </p:val>
                                        </p:tav>
                                      </p:tavLst>
                                    </p:anim>
                                    <p:anim calcmode="lin" valueType="num">
                                      <p:cBhvr>
                                        <p:cTn id="119" dur="500" fill="hold"/>
                                        <p:tgtEl>
                                          <p:spTgt spid="39004"/>
                                        </p:tgtEl>
                                        <p:attrNameLst>
                                          <p:attrName>ppt_y</p:attrName>
                                        </p:attrNameLst>
                                      </p:cBhvr>
                                      <p:tavLst>
                                        <p:tav tm="0">
                                          <p:val>
                                            <p:strVal val="#ppt_y"/>
                                          </p:val>
                                        </p:tav>
                                        <p:tav tm="100000">
                                          <p:val>
                                            <p:strVal val="#ppt_y"/>
                                          </p:val>
                                        </p:tav>
                                      </p:tavLst>
                                    </p:anim>
                                    <p:anim calcmode="lin" valueType="num">
                                      <p:cBhvr>
                                        <p:cTn id="120" dur="500" fill="hold"/>
                                        <p:tgtEl>
                                          <p:spTgt spid="39004"/>
                                        </p:tgtEl>
                                        <p:attrNameLst>
                                          <p:attrName>ppt_w</p:attrName>
                                        </p:attrNameLst>
                                      </p:cBhvr>
                                      <p:tavLst>
                                        <p:tav tm="0">
                                          <p:val>
                                            <p:fltVal val="0.000000"/>
                                          </p:val>
                                        </p:tav>
                                        <p:tav tm="100000">
                                          <p:val>
                                            <p:strVal val="#ppt_w"/>
                                          </p:val>
                                        </p:tav>
                                      </p:tavLst>
                                    </p:anim>
                                    <p:anim calcmode="lin" valueType="num">
                                      <p:cBhvr>
                                        <p:cTn id="121" dur="500" fill="hold"/>
                                        <p:tgtEl>
                                          <p:spTgt spid="39004"/>
                                        </p:tgtEl>
                                        <p:attrNameLst>
                                          <p:attrName>ppt_h</p:attrName>
                                        </p:attrNameLst>
                                      </p:cBhvr>
                                      <p:tavLst>
                                        <p:tav tm="0">
                                          <p:val>
                                            <p:strVal val="#ppt_h"/>
                                          </p:val>
                                        </p:tav>
                                        <p:tav tm="100000">
                                          <p:val>
                                            <p:strVal val="#ppt_h"/>
                                          </p:val>
                                        </p:tav>
                                      </p:tavLst>
                                    </p:anim>
                                  </p:childTnLst>
                                </p:cTn>
                              </p:par>
                            </p:childTnLst>
                          </p:cTn>
                        </p:par>
                        <p:par>
                          <p:cTn id="122" fill="hold">
                            <p:stCondLst>
                              <p:cond delay="2000"/>
                            </p:stCondLst>
                            <p:childTnLst>
                              <p:par>
                                <p:cTn id="123" presetID="17" presetClass="entr" presetSubtype="1" fill="hold" nodeType="afterEffect">
                                  <p:stCondLst>
                                    <p:cond delay="0"/>
                                  </p:stCondLst>
                                  <p:childTnLst>
                                    <p:set>
                                      <p:cBhvr>
                                        <p:cTn id="124" dur="1" fill="hold">
                                          <p:stCondLst>
                                            <p:cond delay="0"/>
                                          </p:stCondLst>
                                        </p:cTn>
                                        <p:tgtEl>
                                          <p:spTgt spid="39005"/>
                                        </p:tgtEl>
                                        <p:attrNameLst>
                                          <p:attrName>style.visibility</p:attrName>
                                        </p:attrNameLst>
                                      </p:cBhvr>
                                      <p:to>
                                        <p:strVal val="visible"/>
                                      </p:to>
                                    </p:set>
                                    <p:anim calcmode="lin" valueType="num">
                                      <p:cBhvr>
                                        <p:cTn id="125" dur="500" fill="hold"/>
                                        <p:tgtEl>
                                          <p:spTgt spid="39005"/>
                                        </p:tgtEl>
                                        <p:attrNameLst>
                                          <p:attrName>ppt_x</p:attrName>
                                        </p:attrNameLst>
                                      </p:cBhvr>
                                      <p:tavLst>
                                        <p:tav tm="0">
                                          <p:val>
                                            <p:strVal val="#ppt_x"/>
                                          </p:val>
                                        </p:tav>
                                        <p:tav tm="100000">
                                          <p:val>
                                            <p:strVal val="#ppt_x"/>
                                          </p:val>
                                        </p:tav>
                                      </p:tavLst>
                                    </p:anim>
                                    <p:anim calcmode="lin" valueType="num">
                                      <p:cBhvr>
                                        <p:cTn id="126" dur="500" fill="hold"/>
                                        <p:tgtEl>
                                          <p:spTgt spid="39005"/>
                                        </p:tgtEl>
                                        <p:attrNameLst>
                                          <p:attrName>ppt_y</p:attrName>
                                        </p:attrNameLst>
                                      </p:cBhvr>
                                      <p:tavLst>
                                        <p:tav tm="0">
                                          <p:val>
                                            <p:strVal val="#ppt_y-#ppt_h/2"/>
                                          </p:val>
                                        </p:tav>
                                        <p:tav tm="100000">
                                          <p:val>
                                            <p:strVal val="#ppt_y"/>
                                          </p:val>
                                        </p:tav>
                                      </p:tavLst>
                                    </p:anim>
                                    <p:anim calcmode="lin" valueType="num">
                                      <p:cBhvr>
                                        <p:cTn id="127" dur="500" fill="hold"/>
                                        <p:tgtEl>
                                          <p:spTgt spid="39005"/>
                                        </p:tgtEl>
                                        <p:attrNameLst>
                                          <p:attrName>ppt_w</p:attrName>
                                        </p:attrNameLst>
                                      </p:cBhvr>
                                      <p:tavLst>
                                        <p:tav tm="0">
                                          <p:val>
                                            <p:strVal val="#ppt_w"/>
                                          </p:val>
                                        </p:tav>
                                        <p:tav tm="100000">
                                          <p:val>
                                            <p:strVal val="#ppt_w"/>
                                          </p:val>
                                        </p:tav>
                                      </p:tavLst>
                                    </p:anim>
                                    <p:anim calcmode="lin" valueType="num">
                                      <p:cBhvr>
                                        <p:cTn id="128" dur="500" fill="hold"/>
                                        <p:tgtEl>
                                          <p:spTgt spid="39005"/>
                                        </p:tgtEl>
                                        <p:attrNameLst>
                                          <p:attrName>ppt_h</p:attrName>
                                        </p:attrNameLst>
                                      </p:cBhvr>
                                      <p:tavLst>
                                        <p:tav tm="0">
                                          <p:val>
                                            <p:fltVal val="0.000000"/>
                                          </p:val>
                                        </p:tav>
                                        <p:tav tm="100000">
                                          <p:val>
                                            <p:strVal val="#ppt_h"/>
                                          </p:val>
                                        </p:tav>
                                      </p:tavLst>
                                    </p:anim>
                                  </p:childTnLst>
                                </p:cTn>
                              </p:par>
                            </p:childTnLst>
                          </p:cTn>
                        </p:par>
                        <p:par>
                          <p:cTn id="129" fill="hold">
                            <p:stCondLst>
                              <p:cond delay="2500"/>
                            </p:stCondLst>
                            <p:childTnLst>
                              <p:par>
                                <p:cTn id="130" presetID="17" presetClass="entr" presetSubtype="2" fill="hold" nodeType="afterEffect">
                                  <p:stCondLst>
                                    <p:cond delay="0"/>
                                  </p:stCondLst>
                                  <p:childTnLst>
                                    <p:set>
                                      <p:cBhvr>
                                        <p:cTn id="131" dur="1" fill="hold">
                                          <p:stCondLst>
                                            <p:cond delay="0"/>
                                          </p:stCondLst>
                                        </p:cTn>
                                        <p:tgtEl>
                                          <p:spTgt spid="39006"/>
                                        </p:tgtEl>
                                        <p:attrNameLst>
                                          <p:attrName>style.visibility</p:attrName>
                                        </p:attrNameLst>
                                      </p:cBhvr>
                                      <p:to>
                                        <p:strVal val="visible"/>
                                      </p:to>
                                    </p:set>
                                    <p:anim calcmode="lin" valueType="num">
                                      <p:cBhvr>
                                        <p:cTn id="132" dur="500" fill="hold"/>
                                        <p:tgtEl>
                                          <p:spTgt spid="39006"/>
                                        </p:tgtEl>
                                        <p:attrNameLst>
                                          <p:attrName>ppt_x</p:attrName>
                                        </p:attrNameLst>
                                      </p:cBhvr>
                                      <p:tavLst>
                                        <p:tav tm="0">
                                          <p:val>
                                            <p:strVal val="#ppt_x+#ppt_w/2"/>
                                          </p:val>
                                        </p:tav>
                                        <p:tav tm="100000">
                                          <p:val>
                                            <p:strVal val="#ppt_x"/>
                                          </p:val>
                                        </p:tav>
                                      </p:tavLst>
                                    </p:anim>
                                    <p:anim calcmode="lin" valueType="num">
                                      <p:cBhvr>
                                        <p:cTn id="133" dur="500" fill="hold"/>
                                        <p:tgtEl>
                                          <p:spTgt spid="39006"/>
                                        </p:tgtEl>
                                        <p:attrNameLst>
                                          <p:attrName>ppt_y</p:attrName>
                                        </p:attrNameLst>
                                      </p:cBhvr>
                                      <p:tavLst>
                                        <p:tav tm="0">
                                          <p:val>
                                            <p:strVal val="#ppt_y"/>
                                          </p:val>
                                        </p:tav>
                                        <p:tav tm="100000">
                                          <p:val>
                                            <p:strVal val="#ppt_y"/>
                                          </p:val>
                                        </p:tav>
                                      </p:tavLst>
                                    </p:anim>
                                    <p:anim calcmode="lin" valueType="num">
                                      <p:cBhvr>
                                        <p:cTn id="134" dur="500" fill="hold"/>
                                        <p:tgtEl>
                                          <p:spTgt spid="39006"/>
                                        </p:tgtEl>
                                        <p:attrNameLst>
                                          <p:attrName>ppt_w</p:attrName>
                                        </p:attrNameLst>
                                      </p:cBhvr>
                                      <p:tavLst>
                                        <p:tav tm="0">
                                          <p:val>
                                            <p:fltVal val="0.000000"/>
                                          </p:val>
                                        </p:tav>
                                        <p:tav tm="100000">
                                          <p:val>
                                            <p:strVal val="#ppt_w"/>
                                          </p:val>
                                        </p:tav>
                                      </p:tavLst>
                                    </p:anim>
                                    <p:anim calcmode="lin" valueType="num">
                                      <p:cBhvr>
                                        <p:cTn id="135" dur="500" fill="hold"/>
                                        <p:tgtEl>
                                          <p:spTgt spid="39006"/>
                                        </p:tgtEl>
                                        <p:attrNameLst>
                                          <p:attrName>ppt_h</p:attrName>
                                        </p:attrNameLst>
                                      </p:cBhvr>
                                      <p:tavLst>
                                        <p:tav tm="0">
                                          <p:val>
                                            <p:strVal val="#ppt_h"/>
                                          </p:val>
                                        </p:tav>
                                        <p:tav tm="100000">
                                          <p:val>
                                            <p:strVal val="#ppt_h"/>
                                          </p:val>
                                        </p:tav>
                                      </p:tavLst>
                                    </p:anim>
                                  </p:childTnLst>
                                </p:cTn>
                              </p:par>
                            </p:childTnLst>
                          </p:cTn>
                        </p:par>
                        <p:par>
                          <p:cTn id="136" fill="hold">
                            <p:stCondLst>
                              <p:cond delay="3000"/>
                            </p:stCondLst>
                            <p:childTnLst>
                              <p:par>
                                <p:cTn id="137" presetID="17" presetClass="entr" presetSubtype="4" fill="hold" nodeType="afterEffect">
                                  <p:stCondLst>
                                    <p:cond delay="0"/>
                                  </p:stCondLst>
                                  <p:childTnLst>
                                    <p:set>
                                      <p:cBhvr>
                                        <p:cTn id="138" dur="1" fill="hold">
                                          <p:stCondLst>
                                            <p:cond delay="0"/>
                                          </p:stCondLst>
                                        </p:cTn>
                                        <p:tgtEl>
                                          <p:spTgt spid="39007"/>
                                        </p:tgtEl>
                                        <p:attrNameLst>
                                          <p:attrName>style.visibility</p:attrName>
                                        </p:attrNameLst>
                                      </p:cBhvr>
                                      <p:to>
                                        <p:strVal val="visible"/>
                                      </p:to>
                                    </p:set>
                                    <p:anim calcmode="lin" valueType="num">
                                      <p:cBhvr>
                                        <p:cTn id="139" dur="500" fill="hold"/>
                                        <p:tgtEl>
                                          <p:spTgt spid="39007"/>
                                        </p:tgtEl>
                                        <p:attrNameLst>
                                          <p:attrName>ppt_x</p:attrName>
                                        </p:attrNameLst>
                                      </p:cBhvr>
                                      <p:tavLst>
                                        <p:tav tm="0">
                                          <p:val>
                                            <p:strVal val="#ppt_x"/>
                                          </p:val>
                                        </p:tav>
                                        <p:tav tm="100000">
                                          <p:val>
                                            <p:strVal val="#ppt_x"/>
                                          </p:val>
                                        </p:tav>
                                      </p:tavLst>
                                    </p:anim>
                                    <p:anim calcmode="lin" valueType="num">
                                      <p:cBhvr>
                                        <p:cTn id="140" dur="500" fill="hold"/>
                                        <p:tgtEl>
                                          <p:spTgt spid="39007"/>
                                        </p:tgtEl>
                                        <p:attrNameLst>
                                          <p:attrName>ppt_y</p:attrName>
                                        </p:attrNameLst>
                                      </p:cBhvr>
                                      <p:tavLst>
                                        <p:tav tm="0">
                                          <p:val>
                                            <p:strVal val="#ppt_y+#ppt_h/2"/>
                                          </p:val>
                                        </p:tav>
                                        <p:tav tm="100000">
                                          <p:val>
                                            <p:strVal val="#ppt_y"/>
                                          </p:val>
                                        </p:tav>
                                      </p:tavLst>
                                    </p:anim>
                                    <p:anim calcmode="lin" valueType="num">
                                      <p:cBhvr>
                                        <p:cTn id="141" dur="500" fill="hold"/>
                                        <p:tgtEl>
                                          <p:spTgt spid="39007"/>
                                        </p:tgtEl>
                                        <p:attrNameLst>
                                          <p:attrName>ppt_w</p:attrName>
                                        </p:attrNameLst>
                                      </p:cBhvr>
                                      <p:tavLst>
                                        <p:tav tm="0">
                                          <p:val>
                                            <p:strVal val="#ppt_w"/>
                                          </p:val>
                                        </p:tav>
                                        <p:tav tm="100000">
                                          <p:val>
                                            <p:strVal val="#ppt_w"/>
                                          </p:val>
                                        </p:tav>
                                      </p:tavLst>
                                    </p:anim>
                                    <p:anim calcmode="lin" valueType="num">
                                      <p:cBhvr>
                                        <p:cTn id="142" dur="500" fill="hold"/>
                                        <p:tgtEl>
                                          <p:spTgt spid="39007"/>
                                        </p:tgtEl>
                                        <p:attrNameLst>
                                          <p:attrName>ppt_h</p:attrName>
                                        </p:attrNameLst>
                                      </p:cBhvr>
                                      <p:tavLst>
                                        <p:tav tm="0">
                                          <p:val>
                                            <p:fltVal val="0.000000"/>
                                          </p:val>
                                        </p:tav>
                                        <p:tav tm="100000">
                                          <p:val>
                                            <p:strVal val="#ppt_h"/>
                                          </p:val>
                                        </p:tav>
                                      </p:tavLst>
                                    </p:anim>
                                  </p:childTnLst>
                                </p:cTn>
                              </p:par>
                            </p:childTnLst>
                          </p:cTn>
                        </p:par>
                        <p:par>
                          <p:cTn id="143" fill="hold">
                            <p:stCondLst>
                              <p:cond delay="3500"/>
                            </p:stCondLst>
                            <p:childTnLst>
                              <p:par>
                                <p:cTn id="144" presetID="17" presetClass="entr" presetSubtype="8" fill="hold" nodeType="afterEffect">
                                  <p:stCondLst>
                                    <p:cond delay="0"/>
                                  </p:stCondLst>
                                  <p:childTnLst>
                                    <p:set>
                                      <p:cBhvr>
                                        <p:cTn id="145" dur="1" fill="hold">
                                          <p:stCondLst>
                                            <p:cond delay="0"/>
                                          </p:stCondLst>
                                        </p:cTn>
                                        <p:tgtEl>
                                          <p:spTgt spid="39008"/>
                                        </p:tgtEl>
                                        <p:attrNameLst>
                                          <p:attrName>style.visibility</p:attrName>
                                        </p:attrNameLst>
                                      </p:cBhvr>
                                      <p:to>
                                        <p:strVal val="visible"/>
                                      </p:to>
                                    </p:set>
                                    <p:anim calcmode="lin" valueType="num">
                                      <p:cBhvr>
                                        <p:cTn id="146" dur="500" fill="hold"/>
                                        <p:tgtEl>
                                          <p:spTgt spid="39008"/>
                                        </p:tgtEl>
                                        <p:attrNameLst>
                                          <p:attrName>ppt_x</p:attrName>
                                        </p:attrNameLst>
                                      </p:cBhvr>
                                      <p:tavLst>
                                        <p:tav tm="0">
                                          <p:val>
                                            <p:strVal val="#ppt_x-#ppt_w/2"/>
                                          </p:val>
                                        </p:tav>
                                        <p:tav tm="100000">
                                          <p:val>
                                            <p:strVal val="#ppt_x"/>
                                          </p:val>
                                        </p:tav>
                                      </p:tavLst>
                                    </p:anim>
                                    <p:anim calcmode="lin" valueType="num">
                                      <p:cBhvr>
                                        <p:cTn id="147" dur="500" fill="hold"/>
                                        <p:tgtEl>
                                          <p:spTgt spid="39008"/>
                                        </p:tgtEl>
                                        <p:attrNameLst>
                                          <p:attrName>ppt_y</p:attrName>
                                        </p:attrNameLst>
                                      </p:cBhvr>
                                      <p:tavLst>
                                        <p:tav tm="0">
                                          <p:val>
                                            <p:strVal val="#ppt_y"/>
                                          </p:val>
                                        </p:tav>
                                        <p:tav tm="100000">
                                          <p:val>
                                            <p:strVal val="#ppt_y"/>
                                          </p:val>
                                        </p:tav>
                                      </p:tavLst>
                                    </p:anim>
                                    <p:anim calcmode="lin" valueType="num">
                                      <p:cBhvr>
                                        <p:cTn id="148" dur="500" fill="hold"/>
                                        <p:tgtEl>
                                          <p:spTgt spid="39008"/>
                                        </p:tgtEl>
                                        <p:attrNameLst>
                                          <p:attrName>ppt_w</p:attrName>
                                        </p:attrNameLst>
                                      </p:cBhvr>
                                      <p:tavLst>
                                        <p:tav tm="0">
                                          <p:val>
                                            <p:fltVal val="0.000000"/>
                                          </p:val>
                                        </p:tav>
                                        <p:tav tm="100000">
                                          <p:val>
                                            <p:strVal val="#ppt_w"/>
                                          </p:val>
                                        </p:tav>
                                      </p:tavLst>
                                    </p:anim>
                                    <p:anim calcmode="lin" valueType="num">
                                      <p:cBhvr>
                                        <p:cTn id="149" dur="500" fill="hold"/>
                                        <p:tgtEl>
                                          <p:spTgt spid="39008"/>
                                        </p:tgtEl>
                                        <p:attrNameLst>
                                          <p:attrName>ppt_h</p:attrName>
                                        </p:attrNameLst>
                                      </p:cBhvr>
                                      <p:tavLst>
                                        <p:tav tm="0">
                                          <p:val>
                                            <p:strVal val="#ppt_h"/>
                                          </p:val>
                                        </p:tav>
                                        <p:tav tm="100000">
                                          <p:val>
                                            <p:strVal val="#ppt_h"/>
                                          </p:val>
                                        </p:tav>
                                      </p:tavLst>
                                    </p:anim>
                                  </p:childTnLst>
                                </p:cTn>
                              </p:par>
                            </p:childTnLst>
                          </p:cTn>
                        </p:par>
                      </p:childTnLst>
                    </p:cTn>
                  </p:par>
                  <p:par>
                    <p:cTn id="150" fill="hold">
                      <p:stCondLst>
                        <p:cond delay="indefinite"/>
                      </p:stCondLst>
                      <p:childTnLst>
                        <p:par>
                          <p:cTn id="151" fill="hold">
                            <p:stCondLst>
                              <p:cond delay="0"/>
                            </p:stCondLst>
                            <p:childTnLst>
                              <p:par>
                                <p:cTn id="152" presetID="22" presetClass="entr" presetSubtype="8" fill="hold" nodeType="clickEffect">
                                  <p:stCondLst>
                                    <p:cond delay="0"/>
                                  </p:stCondLst>
                                  <p:childTnLst>
                                    <p:set>
                                      <p:cBhvr>
                                        <p:cTn id="153" dur="1" fill="hold">
                                          <p:stCondLst>
                                            <p:cond delay="0"/>
                                          </p:stCondLst>
                                        </p:cTn>
                                        <p:tgtEl>
                                          <p:spTgt spid="39009"/>
                                        </p:tgtEl>
                                        <p:attrNameLst>
                                          <p:attrName>style.visibility</p:attrName>
                                        </p:attrNameLst>
                                      </p:cBhvr>
                                      <p:to>
                                        <p:strVal val="visible"/>
                                      </p:to>
                                    </p:set>
                                    <p:animEffect transition="in" filter="wipe(left)">
                                      <p:cBhvr>
                                        <p:cTn id="154" dur="500"/>
                                        <p:tgtEl>
                                          <p:spTgt spid="39009"/>
                                        </p:tgtEl>
                                      </p:cBhvr>
                                    </p:animEffect>
                                  </p:childTnLst>
                                </p:cTn>
                              </p:par>
                            </p:childTnLst>
                          </p:cTn>
                        </p:par>
                      </p:childTnLst>
                    </p:cTn>
                  </p:par>
                  <p:par>
                    <p:cTn id="155" fill="hold">
                      <p:stCondLst>
                        <p:cond delay="indefinite"/>
                      </p:stCondLst>
                      <p:childTnLst>
                        <p:par>
                          <p:cTn id="156" fill="hold">
                            <p:stCondLst>
                              <p:cond delay="0"/>
                            </p:stCondLst>
                            <p:childTnLst>
                              <p:par>
                                <p:cTn id="157" presetID="22" presetClass="entr" presetSubtype="8" fill="hold" nodeType="clickEffect">
                                  <p:stCondLst>
                                    <p:cond delay="0"/>
                                  </p:stCondLst>
                                  <p:childTnLst>
                                    <p:set>
                                      <p:cBhvr>
                                        <p:cTn id="158" dur="1" fill="hold">
                                          <p:stCondLst>
                                            <p:cond delay="0"/>
                                          </p:stCondLst>
                                        </p:cTn>
                                        <p:tgtEl>
                                          <p:spTgt spid="39017"/>
                                        </p:tgtEl>
                                        <p:attrNameLst>
                                          <p:attrName>style.visibility</p:attrName>
                                        </p:attrNameLst>
                                      </p:cBhvr>
                                      <p:to>
                                        <p:strVal val="visible"/>
                                      </p:to>
                                    </p:set>
                                    <p:animEffect transition="in" filter="wipe(left)">
                                      <p:cBhvr>
                                        <p:cTn id="159" dur="500"/>
                                        <p:tgtEl>
                                          <p:spTgt spid="39017"/>
                                        </p:tgtEl>
                                      </p:cBhvr>
                                    </p:animEffect>
                                  </p:childTnLst>
                                </p:cTn>
                              </p:par>
                            </p:childTnLst>
                          </p:cTn>
                        </p:par>
                      </p:childTnLst>
                    </p:cTn>
                  </p:par>
                  <p:par>
                    <p:cTn id="160" fill="hold">
                      <p:stCondLst>
                        <p:cond delay="indefinite"/>
                      </p:stCondLst>
                      <p:childTnLst>
                        <p:par>
                          <p:cTn id="161" fill="hold">
                            <p:stCondLst>
                              <p:cond delay="0"/>
                            </p:stCondLst>
                            <p:childTnLst>
                              <p:par>
                                <p:cTn id="162" presetID="22" presetClass="entr" presetSubtype="8" fill="hold" nodeType="clickEffect">
                                  <p:stCondLst>
                                    <p:cond delay="0"/>
                                  </p:stCondLst>
                                  <p:childTnLst>
                                    <p:set>
                                      <p:cBhvr>
                                        <p:cTn id="163" dur="1" fill="hold">
                                          <p:stCondLst>
                                            <p:cond delay="0"/>
                                          </p:stCondLst>
                                        </p:cTn>
                                        <p:tgtEl>
                                          <p:spTgt spid="39027"/>
                                        </p:tgtEl>
                                        <p:attrNameLst>
                                          <p:attrName>style.visibility</p:attrName>
                                        </p:attrNameLst>
                                      </p:cBhvr>
                                      <p:to>
                                        <p:strVal val="visible"/>
                                      </p:to>
                                    </p:set>
                                    <p:animEffect transition="in" filter="wipe(left)">
                                      <p:cBhvr>
                                        <p:cTn id="164" dur="500"/>
                                        <p:tgtEl>
                                          <p:spTgt spid="39027"/>
                                        </p:tgtEl>
                                      </p:cBhvr>
                                    </p:animEffect>
                                  </p:childTnLst>
                                </p:cTn>
                              </p:par>
                            </p:childTnLst>
                          </p:cTn>
                        </p:par>
                      </p:childTnLst>
                    </p:cTn>
                  </p:par>
                  <p:par>
                    <p:cTn id="165" fill="hold">
                      <p:stCondLst>
                        <p:cond delay="indefinite"/>
                      </p:stCondLst>
                      <p:childTnLst>
                        <p:par>
                          <p:cTn id="166" fill="hold">
                            <p:stCondLst>
                              <p:cond delay="0"/>
                            </p:stCondLst>
                            <p:childTnLst>
                              <p:par>
                                <p:cTn id="167" presetID="18" presetClass="entr" presetSubtype="6" fill="hold" grpId="0" nodeType="clickEffect">
                                  <p:stCondLst>
                                    <p:cond delay="0"/>
                                  </p:stCondLst>
                                  <p:childTnLst>
                                    <p:set>
                                      <p:cBhvr>
                                        <p:cTn id="168" dur="1" fill="hold">
                                          <p:stCondLst>
                                            <p:cond delay="0"/>
                                          </p:stCondLst>
                                        </p:cTn>
                                        <p:tgtEl>
                                          <p:spTgt spid="39035"/>
                                        </p:tgtEl>
                                        <p:attrNameLst>
                                          <p:attrName>style.visibility</p:attrName>
                                        </p:attrNameLst>
                                      </p:cBhvr>
                                      <p:to>
                                        <p:strVal val="visible"/>
                                      </p:to>
                                    </p:set>
                                    <p:animEffect transition="in" filter="strips(downRight)">
                                      <p:cBhvr>
                                        <p:cTn id="169" dur="500"/>
                                        <p:tgtEl>
                                          <p:spTgt spid="39035"/>
                                        </p:tgtEl>
                                      </p:cBhvr>
                                    </p:animEffect>
                                  </p:childTnLst>
                                  <p:subTnLst>
                                    <p:audio>
                                      <p:cMediaNode>
                                        <p:cTn display="0" masterRel="sameClick">
                                          <p:stCondLst>
                                            <p:cond evt="begin" delay="0">
                                              <p:tn val="167"/>
                                            </p:cond>
                                          </p:stCondLst>
                                          <p:endCondLst>
                                            <p:cond evt="onStopAudio" delay="0">
                                              <p:tgtEl>
                                                <p:sldTgt/>
                                              </p:tgtEl>
                                            </p:cond>
                                          </p:endCondLst>
                                        </p:cTn>
                                        <p:tgtEl>
                                          <p:sndTgt r:embed="rId1" name="PROJCTOR.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49" grpId="0"/>
      <p:bldP spid="39035"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5777" name="Text Box 2"/>
          <p:cNvSpPr txBox="1"/>
          <p:nvPr/>
        </p:nvSpPr>
        <p:spPr>
          <a:xfrm>
            <a:off x="6934200" y="0"/>
            <a:ext cx="2203450" cy="366713"/>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r" eaLnBrk="1" hangingPunct="1">
              <a:spcBef>
                <a:spcPct val="50000"/>
              </a:spcBef>
              <a:buNone/>
            </a:pPr>
            <a:r>
              <a:rPr lang="en-US" altLang="zh-CN" sz="1800" b="1">
                <a:sym typeface="Webdings" panose="05030102010509060703" pitchFamily="18" charset="2"/>
              </a:rPr>
              <a:t>§2  The List ADT</a:t>
            </a:r>
            <a:endParaRPr lang="en-US" altLang="zh-CN" sz="1800" b="1"/>
          </a:p>
        </p:txBody>
      </p:sp>
      <p:sp>
        <p:nvSpPr>
          <p:cNvPr id="40963" name="Text Box 3"/>
          <p:cNvSpPr txBox="1"/>
          <p:nvPr/>
        </p:nvSpPr>
        <p:spPr>
          <a:xfrm>
            <a:off x="457200" y="304800"/>
            <a:ext cx="7772400" cy="45720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50000"/>
              </a:spcBef>
              <a:buNone/>
            </a:pPr>
            <a:r>
              <a:rPr lang="en-US" altLang="zh-CN" sz="2400" b="1"/>
              <a:t>3.  Cursor Implementation of Linked Lists (</a:t>
            </a:r>
            <a:r>
              <a:rPr lang="en-US" altLang="zh-CN" sz="2000" b="1">
                <a:solidFill>
                  <a:schemeClr val="hlink"/>
                </a:solidFill>
                <a:latin typeface="Arial" panose="020B0604020202020204" pitchFamily="34" charset="0"/>
              </a:rPr>
              <a:t>no pointer</a:t>
            </a:r>
            <a:r>
              <a:rPr lang="en-US" altLang="zh-CN" sz="2400" b="1"/>
              <a:t>)</a:t>
            </a:r>
            <a:endParaRPr lang="en-US" altLang="zh-CN" sz="2400" b="1"/>
          </a:p>
        </p:txBody>
      </p:sp>
      <p:grpSp>
        <p:nvGrpSpPr>
          <p:cNvPr id="40964" name="Group 41"/>
          <p:cNvGrpSpPr/>
          <p:nvPr/>
        </p:nvGrpSpPr>
        <p:grpSpPr>
          <a:xfrm>
            <a:off x="827088" y="981075"/>
            <a:ext cx="7010400" cy="869950"/>
            <a:chOff x="0" y="0"/>
            <a:chExt cx="4416" cy="548"/>
          </a:xfrm>
        </p:grpSpPr>
        <p:sp>
          <p:nvSpPr>
            <p:cNvPr id="75892" name="Text Box 6"/>
            <p:cNvSpPr txBox="1"/>
            <p:nvPr/>
          </p:nvSpPr>
          <p:spPr>
            <a:xfrm>
              <a:off x="0" y="96"/>
              <a:ext cx="672" cy="442"/>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000" b="1">
                  <a:solidFill>
                    <a:schemeClr val="hlink"/>
                  </a:solidFill>
                  <a:latin typeface="Arial" panose="020B0604020202020204" pitchFamily="34" charset="0"/>
                </a:rPr>
                <a:t>Cursor</a:t>
              </a:r>
              <a:endParaRPr lang="en-US" altLang="zh-CN" sz="2000" b="1">
                <a:solidFill>
                  <a:schemeClr val="hlink"/>
                </a:solidFill>
                <a:latin typeface="Arial" panose="020B0604020202020204" pitchFamily="34" charset="0"/>
              </a:endParaRPr>
            </a:p>
            <a:p>
              <a:pPr marL="0" lvl="0" indent="0" algn="ctr" eaLnBrk="1" hangingPunct="1">
                <a:spcBef>
                  <a:spcPct val="0"/>
                </a:spcBef>
                <a:buNone/>
              </a:pPr>
              <a:r>
                <a:rPr lang="en-US" altLang="zh-CN" sz="2000" b="1">
                  <a:solidFill>
                    <a:schemeClr val="hlink"/>
                  </a:solidFill>
                  <a:latin typeface="Arial" panose="020B0604020202020204" pitchFamily="34" charset="0"/>
                </a:rPr>
                <a:t>Space</a:t>
              </a:r>
              <a:endParaRPr lang="en-US" altLang="zh-CN" sz="2000" b="1">
                <a:solidFill>
                  <a:schemeClr val="hlink"/>
                </a:solidFill>
                <a:latin typeface="Arial" panose="020B0604020202020204" pitchFamily="34" charset="0"/>
              </a:endParaRPr>
            </a:p>
          </p:txBody>
        </p:sp>
        <p:sp>
          <p:nvSpPr>
            <p:cNvPr id="75893" name="Text Box 7"/>
            <p:cNvSpPr txBox="1"/>
            <p:nvPr/>
          </p:nvSpPr>
          <p:spPr>
            <a:xfrm>
              <a:off x="480" y="144"/>
              <a:ext cx="768" cy="404"/>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r" eaLnBrk="1" hangingPunct="1">
                <a:spcBef>
                  <a:spcPct val="0"/>
                </a:spcBef>
                <a:buNone/>
              </a:pPr>
              <a:r>
                <a:rPr lang="en-US" altLang="zh-CN" sz="1800" b="1">
                  <a:solidFill>
                    <a:srgbClr val="008000"/>
                  </a:solidFill>
                </a:rPr>
                <a:t>Element</a:t>
              </a:r>
              <a:endParaRPr lang="en-US" altLang="zh-CN" sz="1800" b="1">
                <a:solidFill>
                  <a:srgbClr val="008000"/>
                </a:solidFill>
              </a:endParaRPr>
            </a:p>
            <a:p>
              <a:pPr marL="0" lvl="0" indent="0" algn="r" eaLnBrk="1" hangingPunct="1">
                <a:spcBef>
                  <a:spcPct val="0"/>
                </a:spcBef>
                <a:buNone/>
              </a:pPr>
              <a:r>
                <a:rPr lang="en-US" altLang="zh-CN" sz="1800" b="1">
                  <a:solidFill>
                    <a:srgbClr val="FF0000"/>
                  </a:solidFill>
                </a:rPr>
                <a:t>Next</a:t>
              </a:r>
              <a:endParaRPr lang="en-US" altLang="zh-CN" sz="1800" b="1">
                <a:solidFill>
                  <a:srgbClr val="FF0000"/>
                </a:solidFill>
              </a:endParaRPr>
            </a:p>
          </p:txBody>
        </p:sp>
        <p:sp>
          <p:nvSpPr>
            <p:cNvPr id="75894" name="Rectangle 8"/>
            <p:cNvSpPr/>
            <p:nvPr/>
          </p:nvSpPr>
          <p:spPr>
            <a:xfrm>
              <a:off x="1296" y="192"/>
              <a:ext cx="240" cy="144"/>
            </a:xfrm>
            <a:prstGeom prst="rect">
              <a:avLst/>
            </a:prstGeom>
            <a:solidFill>
              <a:schemeClr val="accent1"/>
            </a:solidFill>
            <a:ln w="9525" cap="flat" cmpd="sng">
              <a:solidFill>
                <a:srgbClr val="008000"/>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endParaRPr lang="zh-CN" altLang="zh-CN" sz="2400" i="1"/>
            </a:p>
          </p:txBody>
        </p:sp>
        <p:sp>
          <p:nvSpPr>
            <p:cNvPr id="75895" name="Rectangle 9"/>
            <p:cNvSpPr/>
            <p:nvPr/>
          </p:nvSpPr>
          <p:spPr>
            <a:xfrm>
              <a:off x="1536" y="192"/>
              <a:ext cx="240" cy="144"/>
            </a:xfrm>
            <a:prstGeom prst="rect">
              <a:avLst/>
            </a:prstGeom>
            <a:noFill/>
            <a:ln w="9525" cap="flat" cmpd="sng">
              <a:solidFill>
                <a:srgbClr val="008000"/>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endParaRPr lang="zh-CN" altLang="zh-CN" sz="2400" i="1"/>
            </a:p>
          </p:txBody>
        </p:sp>
        <p:sp>
          <p:nvSpPr>
            <p:cNvPr id="75896" name="Rectangle 10"/>
            <p:cNvSpPr/>
            <p:nvPr/>
          </p:nvSpPr>
          <p:spPr>
            <a:xfrm>
              <a:off x="1776" y="192"/>
              <a:ext cx="240" cy="144"/>
            </a:xfrm>
            <a:prstGeom prst="rect">
              <a:avLst/>
            </a:prstGeom>
            <a:noFill/>
            <a:ln w="9525" cap="flat" cmpd="sng">
              <a:solidFill>
                <a:srgbClr val="008000"/>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endParaRPr lang="zh-CN" altLang="zh-CN" sz="2400" i="1"/>
            </a:p>
          </p:txBody>
        </p:sp>
        <p:sp>
          <p:nvSpPr>
            <p:cNvPr id="75897" name="Rectangle 11"/>
            <p:cNvSpPr/>
            <p:nvPr/>
          </p:nvSpPr>
          <p:spPr>
            <a:xfrm>
              <a:off x="1296" y="336"/>
              <a:ext cx="240" cy="144"/>
            </a:xfrm>
            <a:prstGeom prst="rect">
              <a:avLst/>
            </a:prstGeom>
            <a:noFill/>
            <a:ln w="9525" cap="flat" cmpd="sng">
              <a:solidFill>
                <a:srgbClr val="FF0000"/>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endParaRPr lang="zh-CN" altLang="zh-CN" sz="2400" i="1"/>
            </a:p>
          </p:txBody>
        </p:sp>
        <p:sp>
          <p:nvSpPr>
            <p:cNvPr id="75898" name="Rectangle 12"/>
            <p:cNvSpPr/>
            <p:nvPr/>
          </p:nvSpPr>
          <p:spPr>
            <a:xfrm>
              <a:off x="2016" y="192"/>
              <a:ext cx="240" cy="144"/>
            </a:xfrm>
            <a:prstGeom prst="rect">
              <a:avLst/>
            </a:prstGeom>
            <a:noFill/>
            <a:ln w="9525" cap="flat" cmpd="sng">
              <a:solidFill>
                <a:srgbClr val="008000"/>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endParaRPr lang="zh-CN" altLang="zh-CN" sz="2400" i="1"/>
            </a:p>
          </p:txBody>
        </p:sp>
        <p:sp>
          <p:nvSpPr>
            <p:cNvPr id="75899" name="Rectangle 13"/>
            <p:cNvSpPr/>
            <p:nvPr/>
          </p:nvSpPr>
          <p:spPr>
            <a:xfrm>
              <a:off x="2256" y="192"/>
              <a:ext cx="240" cy="144"/>
            </a:xfrm>
            <a:prstGeom prst="rect">
              <a:avLst/>
            </a:prstGeom>
            <a:noFill/>
            <a:ln w="9525" cap="flat" cmpd="sng">
              <a:solidFill>
                <a:srgbClr val="008000"/>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endParaRPr lang="zh-CN" altLang="zh-CN" sz="2400" i="1"/>
            </a:p>
          </p:txBody>
        </p:sp>
        <p:sp>
          <p:nvSpPr>
            <p:cNvPr id="75900" name="Rectangle 14"/>
            <p:cNvSpPr/>
            <p:nvPr/>
          </p:nvSpPr>
          <p:spPr>
            <a:xfrm>
              <a:off x="2496" y="192"/>
              <a:ext cx="240" cy="144"/>
            </a:xfrm>
            <a:prstGeom prst="rect">
              <a:avLst/>
            </a:prstGeom>
            <a:noFill/>
            <a:ln w="9525" cap="flat" cmpd="sng">
              <a:solidFill>
                <a:srgbClr val="008000"/>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endParaRPr lang="zh-CN" altLang="zh-CN" sz="2400" i="1"/>
            </a:p>
          </p:txBody>
        </p:sp>
        <p:sp>
          <p:nvSpPr>
            <p:cNvPr id="75901" name="Rectangle 15"/>
            <p:cNvSpPr/>
            <p:nvPr/>
          </p:nvSpPr>
          <p:spPr>
            <a:xfrm>
              <a:off x="2736" y="192"/>
              <a:ext cx="240" cy="144"/>
            </a:xfrm>
            <a:prstGeom prst="rect">
              <a:avLst/>
            </a:prstGeom>
            <a:noFill/>
            <a:ln w="9525" cap="flat" cmpd="sng">
              <a:solidFill>
                <a:srgbClr val="008000"/>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endParaRPr lang="zh-CN" altLang="zh-CN" sz="2400" i="1"/>
            </a:p>
          </p:txBody>
        </p:sp>
        <p:sp>
          <p:nvSpPr>
            <p:cNvPr id="75902" name="Rectangle 16"/>
            <p:cNvSpPr/>
            <p:nvPr/>
          </p:nvSpPr>
          <p:spPr>
            <a:xfrm>
              <a:off x="2976" y="192"/>
              <a:ext cx="240" cy="144"/>
            </a:xfrm>
            <a:prstGeom prst="rect">
              <a:avLst/>
            </a:prstGeom>
            <a:noFill/>
            <a:ln w="9525" cap="flat" cmpd="sng">
              <a:solidFill>
                <a:srgbClr val="008000"/>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endParaRPr lang="zh-CN" altLang="zh-CN" sz="2400" i="1"/>
            </a:p>
          </p:txBody>
        </p:sp>
        <p:sp>
          <p:nvSpPr>
            <p:cNvPr id="75903" name="Rectangle 17"/>
            <p:cNvSpPr/>
            <p:nvPr/>
          </p:nvSpPr>
          <p:spPr>
            <a:xfrm>
              <a:off x="3216" y="192"/>
              <a:ext cx="240" cy="144"/>
            </a:xfrm>
            <a:prstGeom prst="rect">
              <a:avLst/>
            </a:prstGeom>
            <a:noFill/>
            <a:ln w="9525" cap="flat" cmpd="sng">
              <a:solidFill>
                <a:srgbClr val="008000"/>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endParaRPr lang="zh-CN" altLang="zh-CN" sz="2400" i="1"/>
            </a:p>
          </p:txBody>
        </p:sp>
        <p:sp>
          <p:nvSpPr>
            <p:cNvPr id="75904" name="Rectangle 18"/>
            <p:cNvSpPr/>
            <p:nvPr/>
          </p:nvSpPr>
          <p:spPr>
            <a:xfrm>
              <a:off x="3456" y="192"/>
              <a:ext cx="240" cy="144"/>
            </a:xfrm>
            <a:prstGeom prst="rect">
              <a:avLst/>
            </a:prstGeom>
            <a:noFill/>
            <a:ln w="9525" cap="flat" cmpd="sng">
              <a:solidFill>
                <a:srgbClr val="008000"/>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endParaRPr lang="zh-CN" altLang="zh-CN" sz="2400" i="1"/>
            </a:p>
          </p:txBody>
        </p:sp>
        <p:sp>
          <p:nvSpPr>
            <p:cNvPr id="75905" name="Rectangle 19"/>
            <p:cNvSpPr/>
            <p:nvPr/>
          </p:nvSpPr>
          <p:spPr>
            <a:xfrm>
              <a:off x="3696" y="192"/>
              <a:ext cx="240" cy="144"/>
            </a:xfrm>
            <a:prstGeom prst="rect">
              <a:avLst/>
            </a:prstGeom>
            <a:noFill/>
            <a:ln w="9525" cap="flat" cmpd="sng">
              <a:solidFill>
                <a:srgbClr val="008000"/>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endParaRPr lang="zh-CN" altLang="zh-CN" sz="2400" i="1"/>
            </a:p>
          </p:txBody>
        </p:sp>
        <p:sp>
          <p:nvSpPr>
            <p:cNvPr id="75906" name="Rectangle 20"/>
            <p:cNvSpPr/>
            <p:nvPr/>
          </p:nvSpPr>
          <p:spPr>
            <a:xfrm>
              <a:off x="3936" y="192"/>
              <a:ext cx="240" cy="144"/>
            </a:xfrm>
            <a:prstGeom prst="rect">
              <a:avLst/>
            </a:prstGeom>
            <a:noFill/>
            <a:ln w="9525" cap="flat" cmpd="sng">
              <a:solidFill>
                <a:srgbClr val="008000"/>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endParaRPr lang="zh-CN" altLang="zh-CN" sz="2400" i="1"/>
            </a:p>
          </p:txBody>
        </p:sp>
        <p:sp>
          <p:nvSpPr>
            <p:cNvPr id="75907" name="Rectangle 21"/>
            <p:cNvSpPr/>
            <p:nvPr/>
          </p:nvSpPr>
          <p:spPr>
            <a:xfrm>
              <a:off x="4176" y="192"/>
              <a:ext cx="240" cy="144"/>
            </a:xfrm>
            <a:prstGeom prst="rect">
              <a:avLst/>
            </a:prstGeom>
            <a:noFill/>
            <a:ln w="9525" cap="flat" cmpd="sng">
              <a:solidFill>
                <a:srgbClr val="008000"/>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endParaRPr lang="zh-CN" altLang="zh-CN" sz="2400" i="1"/>
            </a:p>
          </p:txBody>
        </p:sp>
        <p:sp>
          <p:nvSpPr>
            <p:cNvPr id="75908" name="Rectangle 22"/>
            <p:cNvSpPr/>
            <p:nvPr/>
          </p:nvSpPr>
          <p:spPr>
            <a:xfrm>
              <a:off x="1536" y="336"/>
              <a:ext cx="240" cy="144"/>
            </a:xfrm>
            <a:prstGeom prst="rect">
              <a:avLst/>
            </a:prstGeom>
            <a:noFill/>
            <a:ln w="9525" cap="flat" cmpd="sng">
              <a:solidFill>
                <a:srgbClr val="FF0000"/>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endParaRPr lang="zh-CN" altLang="zh-CN" sz="2400" i="1"/>
            </a:p>
          </p:txBody>
        </p:sp>
        <p:sp>
          <p:nvSpPr>
            <p:cNvPr id="75909" name="Rectangle 23"/>
            <p:cNvSpPr/>
            <p:nvPr/>
          </p:nvSpPr>
          <p:spPr>
            <a:xfrm>
              <a:off x="1776" y="336"/>
              <a:ext cx="240" cy="144"/>
            </a:xfrm>
            <a:prstGeom prst="rect">
              <a:avLst/>
            </a:prstGeom>
            <a:noFill/>
            <a:ln w="9525" cap="flat" cmpd="sng">
              <a:solidFill>
                <a:srgbClr val="FF0000"/>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endParaRPr lang="zh-CN" altLang="zh-CN" sz="2400" i="1"/>
            </a:p>
          </p:txBody>
        </p:sp>
        <p:sp>
          <p:nvSpPr>
            <p:cNvPr id="75910" name="Rectangle 24"/>
            <p:cNvSpPr/>
            <p:nvPr/>
          </p:nvSpPr>
          <p:spPr>
            <a:xfrm>
              <a:off x="2016" y="336"/>
              <a:ext cx="240" cy="144"/>
            </a:xfrm>
            <a:prstGeom prst="rect">
              <a:avLst/>
            </a:prstGeom>
            <a:noFill/>
            <a:ln w="9525" cap="flat" cmpd="sng">
              <a:solidFill>
                <a:srgbClr val="FF0000"/>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endParaRPr lang="zh-CN" altLang="zh-CN" sz="2400" i="1"/>
            </a:p>
          </p:txBody>
        </p:sp>
        <p:sp>
          <p:nvSpPr>
            <p:cNvPr id="75911" name="Rectangle 25"/>
            <p:cNvSpPr/>
            <p:nvPr/>
          </p:nvSpPr>
          <p:spPr>
            <a:xfrm>
              <a:off x="2256" y="336"/>
              <a:ext cx="240" cy="144"/>
            </a:xfrm>
            <a:prstGeom prst="rect">
              <a:avLst/>
            </a:prstGeom>
            <a:noFill/>
            <a:ln w="9525" cap="flat" cmpd="sng">
              <a:solidFill>
                <a:srgbClr val="FF0000"/>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endParaRPr lang="zh-CN" altLang="zh-CN" sz="2400" i="1"/>
            </a:p>
          </p:txBody>
        </p:sp>
        <p:sp>
          <p:nvSpPr>
            <p:cNvPr id="75912" name="Rectangle 26"/>
            <p:cNvSpPr/>
            <p:nvPr/>
          </p:nvSpPr>
          <p:spPr>
            <a:xfrm>
              <a:off x="2496" y="336"/>
              <a:ext cx="240" cy="144"/>
            </a:xfrm>
            <a:prstGeom prst="rect">
              <a:avLst/>
            </a:prstGeom>
            <a:noFill/>
            <a:ln w="9525" cap="flat" cmpd="sng">
              <a:solidFill>
                <a:srgbClr val="FF0000"/>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endParaRPr lang="zh-CN" altLang="zh-CN" sz="2400" i="1"/>
            </a:p>
          </p:txBody>
        </p:sp>
        <p:sp>
          <p:nvSpPr>
            <p:cNvPr id="75913" name="Rectangle 27"/>
            <p:cNvSpPr/>
            <p:nvPr/>
          </p:nvSpPr>
          <p:spPr>
            <a:xfrm>
              <a:off x="2736" y="336"/>
              <a:ext cx="240" cy="144"/>
            </a:xfrm>
            <a:prstGeom prst="rect">
              <a:avLst/>
            </a:prstGeom>
            <a:noFill/>
            <a:ln w="9525" cap="flat" cmpd="sng">
              <a:solidFill>
                <a:srgbClr val="FF0000"/>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endParaRPr lang="zh-CN" altLang="zh-CN" sz="2400" i="1"/>
            </a:p>
          </p:txBody>
        </p:sp>
        <p:sp>
          <p:nvSpPr>
            <p:cNvPr id="75914" name="Rectangle 28"/>
            <p:cNvSpPr/>
            <p:nvPr/>
          </p:nvSpPr>
          <p:spPr>
            <a:xfrm>
              <a:off x="2976" y="336"/>
              <a:ext cx="240" cy="144"/>
            </a:xfrm>
            <a:prstGeom prst="rect">
              <a:avLst/>
            </a:prstGeom>
            <a:noFill/>
            <a:ln w="9525" cap="flat" cmpd="sng">
              <a:solidFill>
                <a:srgbClr val="FF0000"/>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endParaRPr lang="zh-CN" altLang="zh-CN" sz="2400" i="1"/>
            </a:p>
          </p:txBody>
        </p:sp>
        <p:sp>
          <p:nvSpPr>
            <p:cNvPr id="75915" name="Rectangle 29"/>
            <p:cNvSpPr/>
            <p:nvPr/>
          </p:nvSpPr>
          <p:spPr>
            <a:xfrm>
              <a:off x="3216" y="336"/>
              <a:ext cx="240" cy="144"/>
            </a:xfrm>
            <a:prstGeom prst="rect">
              <a:avLst/>
            </a:prstGeom>
            <a:noFill/>
            <a:ln w="9525" cap="flat" cmpd="sng">
              <a:solidFill>
                <a:srgbClr val="FF0000"/>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endParaRPr lang="zh-CN" altLang="zh-CN" sz="2400" i="1"/>
            </a:p>
          </p:txBody>
        </p:sp>
        <p:sp>
          <p:nvSpPr>
            <p:cNvPr id="75916" name="Rectangle 30"/>
            <p:cNvSpPr/>
            <p:nvPr/>
          </p:nvSpPr>
          <p:spPr>
            <a:xfrm>
              <a:off x="3456" y="336"/>
              <a:ext cx="240" cy="144"/>
            </a:xfrm>
            <a:prstGeom prst="rect">
              <a:avLst/>
            </a:prstGeom>
            <a:noFill/>
            <a:ln w="9525" cap="flat" cmpd="sng">
              <a:solidFill>
                <a:srgbClr val="FF0000"/>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endParaRPr lang="zh-CN" altLang="zh-CN" sz="2400" i="1"/>
            </a:p>
          </p:txBody>
        </p:sp>
        <p:sp>
          <p:nvSpPr>
            <p:cNvPr id="75917" name="Rectangle 31"/>
            <p:cNvSpPr/>
            <p:nvPr/>
          </p:nvSpPr>
          <p:spPr>
            <a:xfrm>
              <a:off x="3696" y="336"/>
              <a:ext cx="240" cy="144"/>
            </a:xfrm>
            <a:prstGeom prst="rect">
              <a:avLst/>
            </a:prstGeom>
            <a:noFill/>
            <a:ln w="9525" cap="flat" cmpd="sng">
              <a:solidFill>
                <a:srgbClr val="FF0000"/>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endParaRPr lang="zh-CN" altLang="zh-CN" sz="2400" i="1"/>
            </a:p>
          </p:txBody>
        </p:sp>
        <p:sp>
          <p:nvSpPr>
            <p:cNvPr id="75918" name="Rectangle 32"/>
            <p:cNvSpPr/>
            <p:nvPr/>
          </p:nvSpPr>
          <p:spPr>
            <a:xfrm>
              <a:off x="3936" y="336"/>
              <a:ext cx="240" cy="144"/>
            </a:xfrm>
            <a:prstGeom prst="rect">
              <a:avLst/>
            </a:prstGeom>
            <a:noFill/>
            <a:ln w="9525" cap="flat" cmpd="sng">
              <a:solidFill>
                <a:srgbClr val="FF0000"/>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endParaRPr lang="zh-CN" altLang="zh-CN" sz="2400" i="1"/>
            </a:p>
          </p:txBody>
        </p:sp>
        <p:sp>
          <p:nvSpPr>
            <p:cNvPr id="75919" name="Rectangle 33"/>
            <p:cNvSpPr/>
            <p:nvPr/>
          </p:nvSpPr>
          <p:spPr>
            <a:xfrm>
              <a:off x="4176" y="336"/>
              <a:ext cx="240" cy="144"/>
            </a:xfrm>
            <a:prstGeom prst="rect">
              <a:avLst/>
            </a:prstGeom>
            <a:noFill/>
            <a:ln w="9525" cap="flat" cmpd="sng">
              <a:solidFill>
                <a:srgbClr val="FF0000"/>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endParaRPr lang="zh-CN" altLang="zh-CN" sz="2400" i="1"/>
            </a:p>
          </p:txBody>
        </p:sp>
        <p:sp>
          <p:nvSpPr>
            <p:cNvPr id="75920" name="Rectangle 36"/>
            <p:cNvSpPr/>
            <p:nvPr/>
          </p:nvSpPr>
          <p:spPr>
            <a:xfrm>
              <a:off x="1296" y="48"/>
              <a:ext cx="240" cy="144"/>
            </a:xfrm>
            <a:prstGeom prst="rect">
              <a:avLst/>
            </a:prstGeom>
            <a:noFill/>
            <a:ln w="9525">
              <a:noFill/>
            </a:ln>
          </p:spPr>
          <p:txBody>
            <a:bodyPr wrap="none"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1600" b="1">
                  <a:solidFill>
                    <a:schemeClr val="hlink"/>
                  </a:solidFill>
                </a:rPr>
                <a:t>0</a:t>
              </a:r>
              <a:endParaRPr lang="en-US" altLang="zh-CN" sz="1600" b="1">
                <a:solidFill>
                  <a:schemeClr val="hlink"/>
                </a:solidFill>
              </a:endParaRPr>
            </a:p>
          </p:txBody>
        </p:sp>
        <p:sp>
          <p:nvSpPr>
            <p:cNvPr id="75921" name="Rectangle 37"/>
            <p:cNvSpPr/>
            <p:nvPr/>
          </p:nvSpPr>
          <p:spPr>
            <a:xfrm>
              <a:off x="1536" y="48"/>
              <a:ext cx="240" cy="144"/>
            </a:xfrm>
            <a:prstGeom prst="rect">
              <a:avLst/>
            </a:prstGeom>
            <a:noFill/>
            <a:ln w="9525">
              <a:noFill/>
            </a:ln>
          </p:spPr>
          <p:txBody>
            <a:bodyPr wrap="none"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1600" b="1">
                  <a:solidFill>
                    <a:schemeClr val="hlink"/>
                  </a:solidFill>
                </a:rPr>
                <a:t>1</a:t>
              </a:r>
              <a:endParaRPr lang="en-US" altLang="zh-CN" sz="1600" b="1">
                <a:solidFill>
                  <a:schemeClr val="hlink"/>
                </a:solidFill>
              </a:endParaRPr>
            </a:p>
          </p:txBody>
        </p:sp>
        <p:sp>
          <p:nvSpPr>
            <p:cNvPr id="75922" name="Rectangle 38"/>
            <p:cNvSpPr/>
            <p:nvPr/>
          </p:nvSpPr>
          <p:spPr>
            <a:xfrm>
              <a:off x="1776" y="48"/>
              <a:ext cx="240" cy="144"/>
            </a:xfrm>
            <a:prstGeom prst="rect">
              <a:avLst/>
            </a:prstGeom>
            <a:noFill/>
            <a:ln w="9525">
              <a:noFill/>
            </a:ln>
          </p:spPr>
          <p:txBody>
            <a:bodyPr wrap="none"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1600" b="1">
                  <a:solidFill>
                    <a:schemeClr val="hlink"/>
                  </a:solidFill>
                </a:rPr>
                <a:t>2</a:t>
              </a:r>
              <a:endParaRPr lang="en-US" altLang="zh-CN" sz="1600" b="1">
                <a:solidFill>
                  <a:schemeClr val="hlink"/>
                </a:solidFill>
              </a:endParaRPr>
            </a:p>
          </p:txBody>
        </p:sp>
        <p:sp>
          <p:nvSpPr>
            <p:cNvPr id="75923" name="Rectangle 39"/>
            <p:cNvSpPr/>
            <p:nvPr/>
          </p:nvSpPr>
          <p:spPr>
            <a:xfrm>
              <a:off x="4176" y="48"/>
              <a:ext cx="240" cy="144"/>
            </a:xfrm>
            <a:prstGeom prst="rect">
              <a:avLst/>
            </a:prstGeom>
            <a:noFill/>
            <a:ln w="9525">
              <a:noFill/>
            </a:ln>
          </p:spPr>
          <p:txBody>
            <a:bodyPr wrap="none"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1600" b="1">
                  <a:solidFill>
                    <a:schemeClr val="hlink"/>
                  </a:solidFill>
                </a:rPr>
                <a:t>S-1</a:t>
              </a:r>
              <a:endParaRPr lang="en-US" altLang="zh-CN" sz="1600" b="1">
                <a:solidFill>
                  <a:schemeClr val="hlink"/>
                </a:solidFill>
              </a:endParaRPr>
            </a:p>
          </p:txBody>
        </p:sp>
        <p:sp>
          <p:nvSpPr>
            <p:cNvPr id="75924" name="Rectangle 40"/>
            <p:cNvSpPr/>
            <p:nvPr/>
          </p:nvSpPr>
          <p:spPr>
            <a:xfrm>
              <a:off x="2736" y="0"/>
              <a:ext cx="768" cy="192"/>
            </a:xfrm>
            <a:prstGeom prst="rect">
              <a:avLst/>
            </a:prstGeom>
            <a:noFill/>
            <a:ln w="9525">
              <a:noFill/>
            </a:ln>
          </p:spPr>
          <p:txBody>
            <a:bodyPr wrap="none"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1600" b="1">
                  <a:solidFill>
                    <a:schemeClr val="hlink"/>
                  </a:solidFill>
                </a:rPr>
                <a:t>… …</a:t>
              </a:r>
              <a:endParaRPr lang="en-US" altLang="zh-CN" sz="1600" b="1">
                <a:solidFill>
                  <a:schemeClr val="hlink"/>
                </a:solidFill>
              </a:endParaRPr>
            </a:p>
          </p:txBody>
        </p:sp>
      </p:grpSp>
      <p:grpSp>
        <p:nvGrpSpPr>
          <p:cNvPr id="40998" name="Group 48"/>
          <p:cNvGrpSpPr/>
          <p:nvPr/>
        </p:nvGrpSpPr>
        <p:grpSpPr>
          <a:xfrm>
            <a:off x="2884488" y="1509713"/>
            <a:ext cx="4953000" cy="228600"/>
            <a:chOff x="0" y="0"/>
            <a:chExt cx="3120" cy="144"/>
          </a:xfrm>
        </p:grpSpPr>
        <p:sp>
          <p:nvSpPr>
            <p:cNvPr id="75887" name="Rectangle 43"/>
            <p:cNvSpPr/>
            <p:nvPr/>
          </p:nvSpPr>
          <p:spPr>
            <a:xfrm>
              <a:off x="0" y="0"/>
              <a:ext cx="240" cy="144"/>
            </a:xfrm>
            <a:prstGeom prst="rect">
              <a:avLst/>
            </a:prstGeom>
            <a:noFill/>
            <a:ln w="9525">
              <a:noFill/>
            </a:ln>
          </p:spPr>
          <p:txBody>
            <a:bodyPr wrap="none"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1400" b="1">
                  <a:solidFill>
                    <a:srgbClr val="FF0000"/>
                  </a:solidFill>
                </a:rPr>
                <a:t>1</a:t>
              </a:r>
              <a:endParaRPr lang="en-US" altLang="zh-CN" sz="1400" b="1">
                <a:solidFill>
                  <a:srgbClr val="FF0000"/>
                </a:solidFill>
              </a:endParaRPr>
            </a:p>
          </p:txBody>
        </p:sp>
        <p:sp>
          <p:nvSpPr>
            <p:cNvPr id="75888" name="Rectangle 44"/>
            <p:cNvSpPr/>
            <p:nvPr/>
          </p:nvSpPr>
          <p:spPr>
            <a:xfrm>
              <a:off x="240" y="0"/>
              <a:ext cx="240" cy="144"/>
            </a:xfrm>
            <a:prstGeom prst="rect">
              <a:avLst/>
            </a:prstGeom>
            <a:noFill/>
            <a:ln w="9525">
              <a:noFill/>
            </a:ln>
          </p:spPr>
          <p:txBody>
            <a:bodyPr wrap="none"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1400" b="1">
                  <a:solidFill>
                    <a:srgbClr val="FF0000"/>
                  </a:solidFill>
                </a:rPr>
                <a:t>2</a:t>
              </a:r>
              <a:endParaRPr lang="en-US" altLang="zh-CN" sz="1400" b="1">
                <a:solidFill>
                  <a:srgbClr val="FF0000"/>
                </a:solidFill>
              </a:endParaRPr>
            </a:p>
          </p:txBody>
        </p:sp>
        <p:sp>
          <p:nvSpPr>
            <p:cNvPr id="75889" name="Rectangle 45"/>
            <p:cNvSpPr/>
            <p:nvPr/>
          </p:nvSpPr>
          <p:spPr>
            <a:xfrm>
              <a:off x="480" y="0"/>
              <a:ext cx="240" cy="144"/>
            </a:xfrm>
            <a:prstGeom prst="rect">
              <a:avLst/>
            </a:prstGeom>
            <a:noFill/>
            <a:ln w="9525">
              <a:noFill/>
            </a:ln>
          </p:spPr>
          <p:txBody>
            <a:bodyPr wrap="none"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1400" b="1">
                  <a:solidFill>
                    <a:srgbClr val="FF0000"/>
                  </a:solidFill>
                </a:rPr>
                <a:t>3</a:t>
              </a:r>
              <a:endParaRPr lang="en-US" altLang="zh-CN" sz="1400" b="1">
                <a:solidFill>
                  <a:srgbClr val="FF0000"/>
                </a:solidFill>
              </a:endParaRPr>
            </a:p>
          </p:txBody>
        </p:sp>
        <p:sp>
          <p:nvSpPr>
            <p:cNvPr id="75890" name="Rectangle 46"/>
            <p:cNvSpPr/>
            <p:nvPr/>
          </p:nvSpPr>
          <p:spPr>
            <a:xfrm>
              <a:off x="2640" y="0"/>
              <a:ext cx="240" cy="144"/>
            </a:xfrm>
            <a:prstGeom prst="rect">
              <a:avLst/>
            </a:prstGeom>
            <a:noFill/>
            <a:ln w="9525">
              <a:noFill/>
            </a:ln>
          </p:spPr>
          <p:txBody>
            <a:bodyPr wrap="none"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1400" b="1">
                  <a:solidFill>
                    <a:srgbClr val="FF0000"/>
                  </a:solidFill>
                </a:rPr>
                <a:t>S-1</a:t>
              </a:r>
              <a:endParaRPr lang="en-US" altLang="zh-CN" sz="1400" b="1">
                <a:solidFill>
                  <a:srgbClr val="FF0000"/>
                </a:solidFill>
              </a:endParaRPr>
            </a:p>
          </p:txBody>
        </p:sp>
        <p:sp>
          <p:nvSpPr>
            <p:cNvPr id="75891" name="Rectangle 47"/>
            <p:cNvSpPr/>
            <p:nvPr/>
          </p:nvSpPr>
          <p:spPr>
            <a:xfrm>
              <a:off x="2880" y="0"/>
              <a:ext cx="240" cy="144"/>
            </a:xfrm>
            <a:prstGeom prst="rect">
              <a:avLst/>
            </a:prstGeom>
            <a:noFill/>
            <a:ln w="9525">
              <a:noFill/>
            </a:ln>
          </p:spPr>
          <p:txBody>
            <a:bodyPr wrap="none"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1400" b="1">
                  <a:solidFill>
                    <a:srgbClr val="FF0000"/>
                  </a:solidFill>
                </a:rPr>
                <a:t>0</a:t>
              </a:r>
              <a:endParaRPr lang="en-US" altLang="zh-CN" sz="1400" b="1">
                <a:solidFill>
                  <a:srgbClr val="FF0000"/>
                </a:solidFill>
              </a:endParaRPr>
            </a:p>
          </p:txBody>
        </p:sp>
      </p:grpSp>
      <p:grpSp>
        <p:nvGrpSpPr>
          <p:cNvPr id="41004" name="Group 56"/>
          <p:cNvGrpSpPr/>
          <p:nvPr/>
        </p:nvGrpSpPr>
        <p:grpSpPr>
          <a:xfrm>
            <a:off x="3122613" y="1698625"/>
            <a:ext cx="4486275" cy="150813"/>
            <a:chOff x="0" y="0"/>
            <a:chExt cx="2826" cy="95"/>
          </a:xfrm>
        </p:grpSpPr>
        <p:sp>
          <p:nvSpPr>
            <p:cNvPr id="75882" name="Arc 49"/>
            <p:cNvSpPr/>
            <p:nvPr/>
          </p:nvSpPr>
          <p:spPr>
            <a:xfrm rot="5400000">
              <a:off x="44" y="-45"/>
              <a:ext cx="95" cy="186"/>
            </a:xfrm>
            <a:custGeom>
              <a:avLst/>
              <a:gdLst/>
              <a:ahLst/>
              <a:cxnLst>
                <a:cxn ang="0">
                  <a:pos x="0" y="0"/>
                </a:cxn>
                <a:cxn ang="0">
                  <a:pos x="0" y="0"/>
                </a:cxn>
                <a:cxn ang="0">
                  <a:pos x="0" y="0"/>
                </a:cxn>
                <a:cxn ang="0">
                  <a:pos x="0" y="0"/>
                </a:cxn>
                <a:cxn ang="0">
                  <a:pos x="0" y="0"/>
                </a:cxn>
                <a:cxn ang="0">
                  <a:pos x="0" y="0"/>
                </a:cxn>
                <a:cxn ang="0">
                  <a:pos x="0" y="0"/>
                </a:cxn>
                <a:cxn ang="0">
                  <a:pos x="0" y="0"/>
                </a:cxn>
              </a:cxnLst>
              <a:pathLst>
                <a:path w="21600" h="41878" fill="none">
                  <a:moveTo>
                    <a:pt x="-1" y="0"/>
                  </a:moveTo>
                  <a:cubicBezTo>
                    <a:pt x="11929" y="0"/>
                    <a:pt x="21600" y="9670"/>
                    <a:pt x="21600" y="21600"/>
                  </a:cubicBezTo>
                  <a:cubicBezTo>
                    <a:pt x="21600" y="30659"/>
                    <a:pt x="15946" y="38756"/>
                    <a:pt x="7440" y="41877"/>
                  </a:cubicBezTo>
                </a:path>
                <a:path w="21600" h="41878" stroke="0">
                  <a:moveTo>
                    <a:pt x="-1" y="0"/>
                  </a:moveTo>
                  <a:cubicBezTo>
                    <a:pt x="11929" y="0"/>
                    <a:pt x="21600" y="9670"/>
                    <a:pt x="21600" y="21600"/>
                  </a:cubicBezTo>
                  <a:cubicBezTo>
                    <a:pt x="21600" y="30659"/>
                    <a:pt x="15946" y="38756"/>
                    <a:pt x="7440" y="41877"/>
                  </a:cubicBezTo>
                  <a:lnTo>
                    <a:pt x="0" y="21600"/>
                  </a:lnTo>
                  <a:lnTo>
                    <a:pt x="-1" y="0"/>
                  </a:lnTo>
                  <a:close/>
                </a:path>
              </a:pathLst>
            </a:custGeom>
            <a:noFill/>
            <a:ln w="19050" cap="flat" cmpd="sng">
              <a:solidFill>
                <a:srgbClr val="FF0000">
                  <a:alpha val="100000"/>
                </a:srgbClr>
              </a:solidFill>
              <a:prstDash val="solid"/>
              <a:bevel/>
              <a:headEnd type="stealth" w="sm" len="med"/>
              <a:tailEnd type="none" w="med" len="med"/>
            </a:ln>
          </p:spPr>
          <p:txBody>
            <a:bodyPr/>
            <a:p>
              <a:endParaRPr lang="zh-CN" altLang="en-US"/>
            </a:p>
          </p:txBody>
        </p:sp>
        <p:sp>
          <p:nvSpPr>
            <p:cNvPr id="75883" name="Arc 51"/>
            <p:cNvSpPr/>
            <p:nvPr/>
          </p:nvSpPr>
          <p:spPr>
            <a:xfrm rot="5400000">
              <a:off x="284" y="-45"/>
              <a:ext cx="95" cy="186"/>
            </a:xfrm>
            <a:custGeom>
              <a:avLst/>
              <a:gdLst/>
              <a:ahLst/>
              <a:cxnLst>
                <a:cxn ang="0">
                  <a:pos x="0" y="0"/>
                </a:cxn>
                <a:cxn ang="0">
                  <a:pos x="0" y="0"/>
                </a:cxn>
                <a:cxn ang="0">
                  <a:pos x="0" y="0"/>
                </a:cxn>
                <a:cxn ang="0">
                  <a:pos x="0" y="0"/>
                </a:cxn>
                <a:cxn ang="0">
                  <a:pos x="0" y="0"/>
                </a:cxn>
                <a:cxn ang="0">
                  <a:pos x="0" y="0"/>
                </a:cxn>
                <a:cxn ang="0">
                  <a:pos x="0" y="0"/>
                </a:cxn>
                <a:cxn ang="0">
                  <a:pos x="0" y="0"/>
                </a:cxn>
              </a:cxnLst>
              <a:pathLst>
                <a:path w="21600" h="41878" fill="none">
                  <a:moveTo>
                    <a:pt x="-1" y="0"/>
                  </a:moveTo>
                  <a:cubicBezTo>
                    <a:pt x="11929" y="0"/>
                    <a:pt x="21600" y="9670"/>
                    <a:pt x="21600" y="21600"/>
                  </a:cubicBezTo>
                  <a:cubicBezTo>
                    <a:pt x="21600" y="30659"/>
                    <a:pt x="15946" y="38756"/>
                    <a:pt x="7440" y="41877"/>
                  </a:cubicBezTo>
                </a:path>
                <a:path w="21600" h="41878" stroke="0">
                  <a:moveTo>
                    <a:pt x="-1" y="0"/>
                  </a:moveTo>
                  <a:cubicBezTo>
                    <a:pt x="11929" y="0"/>
                    <a:pt x="21600" y="9670"/>
                    <a:pt x="21600" y="21600"/>
                  </a:cubicBezTo>
                  <a:cubicBezTo>
                    <a:pt x="21600" y="30659"/>
                    <a:pt x="15946" y="38756"/>
                    <a:pt x="7440" y="41877"/>
                  </a:cubicBezTo>
                  <a:lnTo>
                    <a:pt x="0" y="21600"/>
                  </a:lnTo>
                  <a:lnTo>
                    <a:pt x="-1" y="0"/>
                  </a:lnTo>
                  <a:close/>
                </a:path>
              </a:pathLst>
            </a:custGeom>
            <a:noFill/>
            <a:ln w="19050" cap="flat" cmpd="sng">
              <a:solidFill>
                <a:srgbClr val="FF0000">
                  <a:alpha val="100000"/>
                </a:srgbClr>
              </a:solidFill>
              <a:prstDash val="solid"/>
              <a:bevel/>
              <a:headEnd type="stealth" w="sm" len="med"/>
              <a:tailEnd type="none" w="med" len="med"/>
            </a:ln>
          </p:spPr>
          <p:txBody>
            <a:bodyPr/>
            <a:p>
              <a:endParaRPr lang="zh-CN" altLang="en-US"/>
            </a:p>
          </p:txBody>
        </p:sp>
        <p:sp>
          <p:nvSpPr>
            <p:cNvPr id="75884" name="Arc 52"/>
            <p:cNvSpPr/>
            <p:nvPr/>
          </p:nvSpPr>
          <p:spPr>
            <a:xfrm rot="5400000">
              <a:off x="524" y="-45"/>
              <a:ext cx="95" cy="186"/>
            </a:xfrm>
            <a:custGeom>
              <a:avLst/>
              <a:gdLst/>
              <a:ahLst/>
              <a:cxnLst>
                <a:cxn ang="0">
                  <a:pos x="0" y="0"/>
                </a:cxn>
                <a:cxn ang="0">
                  <a:pos x="0" y="0"/>
                </a:cxn>
                <a:cxn ang="0">
                  <a:pos x="0" y="0"/>
                </a:cxn>
                <a:cxn ang="0">
                  <a:pos x="0" y="0"/>
                </a:cxn>
                <a:cxn ang="0">
                  <a:pos x="0" y="0"/>
                </a:cxn>
                <a:cxn ang="0">
                  <a:pos x="0" y="0"/>
                </a:cxn>
                <a:cxn ang="0">
                  <a:pos x="0" y="0"/>
                </a:cxn>
                <a:cxn ang="0">
                  <a:pos x="0" y="0"/>
                </a:cxn>
              </a:cxnLst>
              <a:pathLst>
                <a:path w="21600" h="41878" fill="none">
                  <a:moveTo>
                    <a:pt x="-1" y="0"/>
                  </a:moveTo>
                  <a:cubicBezTo>
                    <a:pt x="11929" y="0"/>
                    <a:pt x="21600" y="9670"/>
                    <a:pt x="21600" y="21600"/>
                  </a:cubicBezTo>
                  <a:cubicBezTo>
                    <a:pt x="21600" y="30659"/>
                    <a:pt x="15946" y="38756"/>
                    <a:pt x="7440" y="41877"/>
                  </a:cubicBezTo>
                </a:path>
                <a:path w="21600" h="41878" stroke="0">
                  <a:moveTo>
                    <a:pt x="-1" y="0"/>
                  </a:moveTo>
                  <a:cubicBezTo>
                    <a:pt x="11929" y="0"/>
                    <a:pt x="21600" y="9670"/>
                    <a:pt x="21600" y="21600"/>
                  </a:cubicBezTo>
                  <a:cubicBezTo>
                    <a:pt x="21600" y="30659"/>
                    <a:pt x="15946" y="38756"/>
                    <a:pt x="7440" y="41877"/>
                  </a:cubicBezTo>
                  <a:lnTo>
                    <a:pt x="0" y="21600"/>
                  </a:lnTo>
                  <a:lnTo>
                    <a:pt x="-1" y="0"/>
                  </a:lnTo>
                  <a:close/>
                </a:path>
              </a:pathLst>
            </a:custGeom>
            <a:noFill/>
            <a:ln w="19050" cap="flat" cmpd="sng">
              <a:solidFill>
                <a:srgbClr val="FF0000">
                  <a:alpha val="100000"/>
                </a:srgbClr>
              </a:solidFill>
              <a:prstDash val="solid"/>
              <a:bevel/>
              <a:headEnd type="stealth" w="sm" len="med"/>
              <a:tailEnd type="none" w="med" len="med"/>
            </a:ln>
          </p:spPr>
          <p:txBody>
            <a:bodyPr/>
            <a:p>
              <a:endParaRPr lang="zh-CN" altLang="en-US"/>
            </a:p>
          </p:txBody>
        </p:sp>
        <p:sp>
          <p:nvSpPr>
            <p:cNvPr id="75885" name="Arc 53"/>
            <p:cNvSpPr/>
            <p:nvPr/>
          </p:nvSpPr>
          <p:spPr>
            <a:xfrm rot="5400000">
              <a:off x="2444" y="-45"/>
              <a:ext cx="95" cy="186"/>
            </a:xfrm>
            <a:custGeom>
              <a:avLst/>
              <a:gdLst/>
              <a:ahLst/>
              <a:cxnLst>
                <a:cxn ang="0">
                  <a:pos x="0" y="0"/>
                </a:cxn>
                <a:cxn ang="0">
                  <a:pos x="0" y="0"/>
                </a:cxn>
                <a:cxn ang="0">
                  <a:pos x="0" y="0"/>
                </a:cxn>
                <a:cxn ang="0">
                  <a:pos x="0" y="0"/>
                </a:cxn>
                <a:cxn ang="0">
                  <a:pos x="0" y="0"/>
                </a:cxn>
                <a:cxn ang="0">
                  <a:pos x="0" y="0"/>
                </a:cxn>
                <a:cxn ang="0">
                  <a:pos x="0" y="0"/>
                </a:cxn>
                <a:cxn ang="0">
                  <a:pos x="0" y="0"/>
                </a:cxn>
              </a:cxnLst>
              <a:pathLst>
                <a:path w="21600" h="41878" fill="none">
                  <a:moveTo>
                    <a:pt x="-1" y="0"/>
                  </a:moveTo>
                  <a:cubicBezTo>
                    <a:pt x="11929" y="0"/>
                    <a:pt x="21600" y="9670"/>
                    <a:pt x="21600" y="21600"/>
                  </a:cubicBezTo>
                  <a:cubicBezTo>
                    <a:pt x="21600" y="30659"/>
                    <a:pt x="15946" y="38756"/>
                    <a:pt x="7440" y="41877"/>
                  </a:cubicBezTo>
                </a:path>
                <a:path w="21600" h="41878" stroke="0">
                  <a:moveTo>
                    <a:pt x="-1" y="0"/>
                  </a:moveTo>
                  <a:cubicBezTo>
                    <a:pt x="11929" y="0"/>
                    <a:pt x="21600" y="9670"/>
                    <a:pt x="21600" y="21600"/>
                  </a:cubicBezTo>
                  <a:cubicBezTo>
                    <a:pt x="21600" y="30659"/>
                    <a:pt x="15946" y="38756"/>
                    <a:pt x="7440" y="41877"/>
                  </a:cubicBezTo>
                  <a:lnTo>
                    <a:pt x="0" y="21600"/>
                  </a:lnTo>
                  <a:lnTo>
                    <a:pt x="-1" y="0"/>
                  </a:lnTo>
                  <a:close/>
                </a:path>
              </a:pathLst>
            </a:custGeom>
            <a:noFill/>
            <a:ln w="19050" cap="flat" cmpd="sng">
              <a:solidFill>
                <a:srgbClr val="FF0000">
                  <a:alpha val="100000"/>
                </a:srgbClr>
              </a:solidFill>
              <a:prstDash val="solid"/>
              <a:bevel/>
              <a:headEnd type="stealth" w="sm" len="med"/>
              <a:tailEnd type="none" w="med" len="med"/>
            </a:ln>
          </p:spPr>
          <p:txBody>
            <a:bodyPr/>
            <a:p>
              <a:endParaRPr lang="zh-CN" altLang="en-US"/>
            </a:p>
          </p:txBody>
        </p:sp>
        <p:sp>
          <p:nvSpPr>
            <p:cNvPr id="75886" name="Arc 54"/>
            <p:cNvSpPr/>
            <p:nvPr/>
          </p:nvSpPr>
          <p:spPr>
            <a:xfrm rot="5400000">
              <a:off x="2684" y="-45"/>
              <a:ext cx="95" cy="186"/>
            </a:xfrm>
            <a:custGeom>
              <a:avLst/>
              <a:gdLst/>
              <a:ahLst/>
              <a:cxnLst>
                <a:cxn ang="0">
                  <a:pos x="0" y="0"/>
                </a:cxn>
                <a:cxn ang="0">
                  <a:pos x="0" y="0"/>
                </a:cxn>
                <a:cxn ang="0">
                  <a:pos x="0" y="0"/>
                </a:cxn>
                <a:cxn ang="0">
                  <a:pos x="0" y="0"/>
                </a:cxn>
                <a:cxn ang="0">
                  <a:pos x="0" y="0"/>
                </a:cxn>
                <a:cxn ang="0">
                  <a:pos x="0" y="0"/>
                </a:cxn>
                <a:cxn ang="0">
                  <a:pos x="0" y="0"/>
                </a:cxn>
                <a:cxn ang="0">
                  <a:pos x="0" y="0"/>
                </a:cxn>
              </a:cxnLst>
              <a:pathLst>
                <a:path w="21600" h="41878" fill="none">
                  <a:moveTo>
                    <a:pt x="-1" y="0"/>
                  </a:moveTo>
                  <a:cubicBezTo>
                    <a:pt x="11929" y="0"/>
                    <a:pt x="21600" y="9670"/>
                    <a:pt x="21600" y="21600"/>
                  </a:cubicBezTo>
                  <a:cubicBezTo>
                    <a:pt x="21600" y="30659"/>
                    <a:pt x="15946" y="38756"/>
                    <a:pt x="7440" y="41877"/>
                  </a:cubicBezTo>
                </a:path>
                <a:path w="21600" h="41878" stroke="0">
                  <a:moveTo>
                    <a:pt x="-1" y="0"/>
                  </a:moveTo>
                  <a:cubicBezTo>
                    <a:pt x="11929" y="0"/>
                    <a:pt x="21600" y="9670"/>
                    <a:pt x="21600" y="21600"/>
                  </a:cubicBezTo>
                  <a:cubicBezTo>
                    <a:pt x="21600" y="30659"/>
                    <a:pt x="15946" y="38756"/>
                    <a:pt x="7440" y="41877"/>
                  </a:cubicBezTo>
                  <a:lnTo>
                    <a:pt x="0" y="21600"/>
                  </a:lnTo>
                  <a:lnTo>
                    <a:pt x="-1" y="0"/>
                  </a:lnTo>
                  <a:close/>
                </a:path>
              </a:pathLst>
            </a:custGeom>
            <a:noFill/>
            <a:ln w="19050" cap="flat" cmpd="sng">
              <a:solidFill>
                <a:srgbClr val="FF0000">
                  <a:alpha val="100000"/>
                </a:srgbClr>
              </a:solidFill>
              <a:prstDash val="solid"/>
              <a:bevel/>
              <a:headEnd type="stealth" w="sm" len="med"/>
              <a:tailEnd type="none" w="med" len="med"/>
            </a:ln>
          </p:spPr>
          <p:txBody>
            <a:bodyPr/>
            <a:p>
              <a:endParaRPr lang="zh-CN" altLang="en-US"/>
            </a:p>
          </p:txBody>
        </p:sp>
      </p:grpSp>
      <p:sp>
        <p:nvSpPr>
          <p:cNvPr id="41010" name="Freeform 55"/>
          <p:cNvSpPr/>
          <p:nvPr/>
        </p:nvSpPr>
        <p:spPr>
          <a:xfrm>
            <a:off x="2986088" y="1774825"/>
            <a:ext cx="4737100" cy="355600"/>
          </a:xfrm>
          <a:custGeom>
            <a:avLst/>
            <a:gdLst/>
            <a:ahLst/>
            <a:cxnLst>
              <a:cxn ang="0">
                <a:pos x="2147483646" y="0"/>
              </a:cxn>
              <a:cxn ang="0">
                <a:pos x="2147483646" y="2147483646"/>
              </a:cxn>
              <a:cxn ang="0">
                <a:pos x="2147483646" y="2147483646"/>
              </a:cxn>
              <a:cxn ang="0">
                <a:pos x="2147483646" y="2147483646"/>
              </a:cxn>
              <a:cxn ang="0">
                <a:pos x="2147483646" y="0"/>
              </a:cxn>
            </a:cxnLst>
            <a:pathLst>
              <a:path w="2984" h="224">
                <a:moveTo>
                  <a:pt x="2960" y="0"/>
                </a:moveTo>
                <a:cubicBezTo>
                  <a:pt x="2972" y="56"/>
                  <a:pt x="2984" y="112"/>
                  <a:pt x="2816" y="144"/>
                </a:cubicBezTo>
                <a:cubicBezTo>
                  <a:pt x="2648" y="176"/>
                  <a:pt x="2368" y="184"/>
                  <a:pt x="1952" y="192"/>
                </a:cubicBezTo>
                <a:cubicBezTo>
                  <a:pt x="1536" y="200"/>
                  <a:pt x="640" y="224"/>
                  <a:pt x="320" y="192"/>
                </a:cubicBezTo>
                <a:cubicBezTo>
                  <a:pt x="0" y="160"/>
                  <a:pt x="16" y="80"/>
                  <a:pt x="32" y="0"/>
                </a:cubicBezTo>
              </a:path>
            </a:pathLst>
          </a:custGeom>
          <a:noFill/>
          <a:ln w="19050" cap="flat" cmpd="sng">
            <a:solidFill>
              <a:srgbClr val="FF0000">
                <a:alpha val="100000"/>
              </a:srgbClr>
            </a:solidFill>
            <a:prstDash val="solid"/>
            <a:bevel/>
            <a:headEnd type="none" w="med" len="med"/>
            <a:tailEnd type="stealth" w="sm" len="med"/>
          </a:ln>
        </p:spPr>
        <p:txBody>
          <a:bodyPr/>
          <a:p>
            <a:endParaRPr lang="zh-CN" altLang="en-US"/>
          </a:p>
        </p:txBody>
      </p:sp>
      <p:grpSp>
        <p:nvGrpSpPr>
          <p:cNvPr id="75783" name="Group 99"/>
          <p:cNvGrpSpPr/>
          <p:nvPr/>
        </p:nvGrpSpPr>
        <p:grpSpPr>
          <a:xfrm>
            <a:off x="1289050" y="2276475"/>
            <a:ext cx="6248400" cy="1117600"/>
            <a:chOff x="0" y="0"/>
            <a:chExt cx="3936" cy="704"/>
          </a:xfrm>
        </p:grpSpPr>
        <p:sp>
          <p:nvSpPr>
            <p:cNvPr id="75846" name="Text Box 100"/>
            <p:cNvSpPr txBox="1"/>
            <p:nvPr/>
          </p:nvSpPr>
          <p:spPr>
            <a:xfrm>
              <a:off x="0" y="144"/>
              <a:ext cx="768" cy="404"/>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r" eaLnBrk="1" hangingPunct="1">
                <a:spcBef>
                  <a:spcPct val="0"/>
                </a:spcBef>
                <a:buNone/>
              </a:pPr>
              <a:r>
                <a:rPr lang="en-US" altLang="zh-CN" sz="1800" b="1">
                  <a:solidFill>
                    <a:srgbClr val="008000"/>
                  </a:solidFill>
                </a:rPr>
                <a:t>Element</a:t>
              </a:r>
              <a:endParaRPr lang="en-US" altLang="zh-CN" sz="1800" b="1">
                <a:solidFill>
                  <a:srgbClr val="008000"/>
                </a:solidFill>
              </a:endParaRPr>
            </a:p>
            <a:p>
              <a:pPr marL="0" lvl="0" indent="0" algn="r" eaLnBrk="1" hangingPunct="1">
                <a:spcBef>
                  <a:spcPct val="0"/>
                </a:spcBef>
                <a:buNone/>
              </a:pPr>
              <a:r>
                <a:rPr lang="en-US" altLang="zh-CN" sz="1800" b="1">
                  <a:solidFill>
                    <a:srgbClr val="FF0000"/>
                  </a:solidFill>
                </a:rPr>
                <a:t>Next</a:t>
              </a:r>
              <a:endParaRPr lang="en-US" altLang="zh-CN" sz="1800" b="1">
                <a:solidFill>
                  <a:srgbClr val="FF0000"/>
                </a:solidFill>
              </a:endParaRPr>
            </a:p>
          </p:txBody>
        </p:sp>
        <p:sp>
          <p:nvSpPr>
            <p:cNvPr id="75847" name="Rectangle 101"/>
            <p:cNvSpPr/>
            <p:nvPr/>
          </p:nvSpPr>
          <p:spPr>
            <a:xfrm>
              <a:off x="816" y="192"/>
              <a:ext cx="240" cy="144"/>
            </a:xfrm>
            <a:prstGeom prst="rect">
              <a:avLst/>
            </a:prstGeom>
            <a:solidFill>
              <a:schemeClr val="accent1"/>
            </a:solidFill>
            <a:ln w="9525" cap="flat" cmpd="sng">
              <a:solidFill>
                <a:srgbClr val="008000"/>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endParaRPr lang="zh-CN" altLang="zh-CN" sz="2400" i="1"/>
            </a:p>
          </p:txBody>
        </p:sp>
        <p:sp>
          <p:nvSpPr>
            <p:cNvPr id="75848" name="Rectangle 102"/>
            <p:cNvSpPr/>
            <p:nvPr/>
          </p:nvSpPr>
          <p:spPr>
            <a:xfrm>
              <a:off x="1056" y="192"/>
              <a:ext cx="240" cy="144"/>
            </a:xfrm>
            <a:prstGeom prst="rect">
              <a:avLst/>
            </a:prstGeom>
            <a:solidFill>
              <a:srgbClr val="CCFFCC"/>
            </a:solidFill>
            <a:ln w="9525" cap="flat" cmpd="sng">
              <a:solidFill>
                <a:srgbClr val="008000"/>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endParaRPr lang="zh-CN" altLang="zh-CN" sz="2400" i="1"/>
            </a:p>
          </p:txBody>
        </p:sp>
        <p:sp>
          <p:nvSpPr>
            <p:cNvPr id="75849" name="Rectangle 103"/>
            <p:cNvSpPr/>
            <p:nvPr/>
          </p:nvSpPr>
          <p:spPr>
            <a:xfrm>
              <a:off x="1296" y="192"/>
              <a:ext cx="240" cy="144"/>
            </a:xfrm>
            <a:prstGeom prst="rect">
              <a:avLst/>
            </a:prstGeom>
            <a:noFill/>
            <a:ln w="9525" cap="flat" cmpd="sng">
              <a:solidFill>
                <a:srgbClr val="008000"/>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endParaRPr lang="zh-CN" altLang="zh-CN" sz="2400" i="1"/>
            </a:p>
          </p:txBody>
        </p:sp>
        <p:sp>
          <p:nvSpPr>
            <p:cNvPr id="75850" name="Rectangle 104"/>
            <p:cNvSpPr/>
            <p:nvPr/>
          </p:nvSpPr>
          <p:spPr>
            <a:xfrm>
              <a:off x="816" y="336"/>
              <a:ext cx="240" cy="144"/>
            </a:xfrm>
            <a:prstGeom prst="rect">
              <a:avLst/>
            </a:prstGeom>
            <a:noFill/>
            <a:ln w="9525" cap="flat" cmpd="sng">
              <a:solidFill>
                <a:srgbClr val="FF0000"/>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1600" b="1">
                  <a:solidFill>
                    <a:srgbClr val="FF0000"/>
                  </a:solidFill>
                </a:rPr>
                <a:t>2</a:t>
              </a:r>
              <a:endParaRPr lang="en-US" altLang="zh-CN" sz="1600" b="1">
                <a:solidFill>
                  <a:srgbClr val="FF0000"/>
                </a:solidFill>
              </a:endParaRPr>
            </a:p>
          </p:txBody>
        </p:sp>
        <p:sp>
          <p:nvSpPr>
            <p:cNvPr id="75851" name="Rectangle 105"/>
            <p:cNvSpPr/>
            <p:nvPr/>
          </p:nvSpPr>
          <p:spPr>
            <a:xfrm>
              <a:off x="1536" y="192"/>
              <a:ext cx="240" cy="144"/>
            </a:xfrm>
            <a:prstGeom prst="rect">
              <a:avLst/>
            </a:prstGeom>
            <a:solidFill>
              <a:srgbClr val="CCFFCC"/>
            </a:solidFill>
            <a:ln w="9525" cap="flat" cmpd="sng">
              <a:solidFill>
                <a:srgbClr val="008000"/>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endParaRPr lang="zh-CN" altLang="zh-CN" sz="2400" i="1"/>
            </a:p>
          </p:txBody>
        </p:sp>
        <p:sp>
          <p:nvSpPr>
            <p:cNvPr id="75852" name="Rectangle 106"/>
            <p:cNvSpPr/>
            <p:nvPr/>
          </p:nvSpPr>
          <p:spPr>
            <a:xfrm>
              <a:off x="1776" y="192"/>
              <a:ext cx="240" cy="144"/>
            </a:xfrm>
            <a:prstGeom prst="rect">
              <a:avLst/>
            </a:prstGeom>
            <a:solidFill>
              <a:srgbClr val="CCFFCC"/>
            </a:solidFill>
            <a:ln w="9525" cap="flat" cmpd="sng">
              <a:solidFill>
                <a:srgbClr val="008000"/>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endParaRPr lang="zh-CN" altLang="zh-CN" sz="2400" i="1"/>
            </a:p>
          </p:txBody>
        </p:sp>
        <p:sp>
          <p:nvSpPr>
            <p:cNvPr id="75853" name="Rectangle 107"/>
            <p:cNvSpPr/>
            <p:nvPr/>
          </p:nvSpPr>
          <p:spPr>
            <a:xfrm>
              <a:off x="2016" y="192"/>
              <a:ext cx="240" cy="144"/>
            </a:xfrm>
            <a:prstGeom prst="rect">
              <a:avLst/>
            </a:prstGeom>
            <a:noFill/>
            <a:ln w="9525" cap="flat" cmpd="sng">
              <a:solidFill>
                <a:srgbClr val="008000"/>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endParaRPr lang="zh-CN" altLang="zh-CN" sz="2400" i="1"/>
            </a:p>
          </p:txBody>
        </p:sp>
        <p:sp>
          <p:nvSpPr>
            <p:cNvPr id="75854" name="Rectangle 108"/>
            <p:cNvSpPr/>
            <p:nvPr/>
          </p:nvSpPr>
          <p:spPr>
            <a:xfrm>
              <a:off x="2256" y="192"/>
              <a:ext cx="240" cy="144"/>
            </a:xfrm>
            <a:prstGeom prst="rect">
              <a:avLst/>
            </a:prstGeom>
            <a:solidFill>
              <a:srgbClr val="CCFFCC"/>
            </a:solidFill>
            <a:ln w="9525" cap="flat" cmpd="sng">
              <a:solidFill>
                <a:srgbClr val="008000"/>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endParaRPr lang="zh-CN" altLang="zh-CN" sz="2400" i="1"/>
            </a:p>
          </p:txBody>
        </p:sp>
        <p:sp>
          <p:nvSpPr>
            <p:cNvPr id="75855" name="Rectangle 109"/>
            <p:cNvSpPr/>
            <p:nvPr/>
          </p:nvSpPr>
          <p:spPr>
            <a:xfrm>
              <a:off x="2496" y="192"/>
              <a:ext cx="240" cy="144"/>
            </a:xfrm>
            <a:prstGeom prst="rect">
              <a:avLst/>
            </a:prstGeom>
            <a:solidFill>
              <a:srgbClr val="CCFFCC"/>
            </a:solidFill>
            <a:ln w="9525" cap="flat" cmpd="sng">
              <a:solidFill>
                <a:srgbClr val="008000"/>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endParaRPr lang="zh-CN" altLang="zh-CN" sz="2400" i="1"/>
            </a:p>
          </p:txBody>
        </p:sp>
        <p:sp>
          <p:nvSpPr>
            <p:cNvPr id="75856" name="Rectangle 110"/>
            <p:cNvSpPr/>
            <p:nvPr/>
          </p:nvSpPr>
          <p:spPr>
            <a:xfrm>
              <a:off x="2736" y="192"/>
              <a:ext cx="240" cy="144"/>
            </a:xfrm>
            <a:prstGeom prst="rect">
              <a:avLst/>
            </a:prstGeom>
            <a:solidFill>
              <a:srgbClr val="CCFFCC"/>
            </a:solidFill>
            <a:ln w="9525" cap="flat" cmpd="sng">
              <a:solidFill>
                <a:srgbClr val="008000"/>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endParaRPr lang="zh-CN" altLang="zh-CN" sz="2400" i="1"/>
            </a:p>
          </p:txBody>
        </p:sp>
        <p:sp>
          <p:nvSpPr>
            <p:cNvPr id="75857" name="Rectangle 111"/>
            <p:cNvSpPr/>
            <p:nvPr/>
          </p:nvSpPr>
          <p:spPr>
            <a:xfrm>
              <a:off x="2976" y="192"/>
              <a:ext cx="240" cy="144"/>
            </a:xfrm>
            <a:prstGeom prst="rect">
              <a:avLst/>
            </a:prstGeom>
            <a:solidFill>
              <a:srgbClr val="CCFFCC"/>
            </a:solidFill>
            <a:ln w="9525" cap="flat" cmpd="sng">
              <a:solidFill>
                <a:srgbClr val="008000"/>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endParaRPr lang="zh-CN" altLang="zh-CN" sz="2400" i="1"/>
            </a:p>
          </p:txBody>
        </p:sp>
        <p:sp>
          <p:nvSpPr>
            <p:cNvPr id="75858" name="Rectangle 112"/>
            <p:cNvSpPr/>
            <p:nvPr/>
          </p:nvSpPr>
          <p:spPr>
            <a:xfrm>
              <a:off x="3216" y="192"/>
              <a:ext cx="240" cy="144"/>
            </a:xfrm>
            <a:prstGeom prst="rect">
              <a:avLst/>
            </a:prstGeom>
            <a:solidFill>
              <a:srgbClr val="CCFFCC"/>
            </a:solidFill>
            <a:ln w="9525" cap="flat" cmpd="sng">
              <a:solidFill>
                <a:srgbClr val="008000"/>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endParaRPr lang="zh-CN" altLang="zh-CN" sz="2400" i="1"/>
            </a:p>
          </p:txBody>
        </p:sp>
        <p:sp>
          <p:nvSpPr>
            <p:cNvPr id="75859" name="Rectangle 113"/>
            <p:cNvSpPr/>
            <p:nvPr/>
          </p:nvSpPr>
          <p:spPr>
            <a:xfrm>
              <a:off x="3456" y="192"/>
              <a:ext cx="240" cy="144"/>
            </a:xfrm>
            <a:prstGeom prst="rect">
              <a:avLst/>
            </a:prstGeom>
            <a:noFill/>
            <a:ln w="9525" cap="flat" cmpd="sng">
              <a:solidFill>
                <a:srgbClr val="008000"/>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endParaRPr lang="zh-CN" altLang="zh-CN" sz="2400" i="1"/>
            </a:p>
          </p:txBody>
        </p:sp>
        <p:sp>
          <p:nvSpPr>
            <p:cNvPr id="75860" name="Rectangle 114"/>
            <p:cNvSpPr/>
            <p:nvPr/>
          </p:nvSpPr>
          <p:spPr>
            <a:xfrm>
              <a:off x="3696" y="192"/>
              <a:ext cx="240" cy="144"/>
            </a:xfrm>
            <a:prstGeom prst="rect">
              <a:avLst/>
            </a:prstGeom>
            <a:solidFill>
              <a:srgbClr val="CCFFCC"/>
            </a:solidFill>
            <a:ln w="9525" cap="flat" cmpd="sng">
              <a:solidFill>
                <a:srgbClr val="008000"/>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endParaRPr lang="zh-CN" altLang="zh-CN" sz="2400" i="1"/>
            </a:p>
          </p:txBody>
        </p:sp>
        <p:sp>
          <p:nvSpPr>
            <p:cNvPr id="75861" name="Rectangle 115"/>
            <p:cNvSpPr/>
            <p:nvPr/>
          </p:nvSpPr>
          <p:spPr>
            <a:xfrm>
              <a:off x="1056" y="336"/>
              <a:ext cx="240" cy="144"/>
            </a:xfrm>
            <a:prstGeom prst="rect">
              <a:avLst/>
            </a:prstGeom>
            <a:solidFill>
              <a:srgbClr val="FFCC99"/>
            </a:solidFill>
            <a:ln w="9525" cap="flat" cmpd="sng">
              <a:solidFill>
                <a:srgbClr val="FF0000"/>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endParaRPr lang="zh-CN" altLang="zh-CN" sz="2400" i="1"/>
            </a:p>
          </p:txBody>
        </p:sp>
        <p:sp>
          <p:nvSpPr>
            <p:cNvPr id="75862" name="Rectangle 116"/>
            <p:cNvSpPr/>
            <p:nvPr/>
          </p:nvSpPr>
          <p:spPr>
            <a:xfrm>
              <a:off x="1296" y="336"/>
              <a:ext cx="240" cy="144"/>
            </a:xfrm>
            <a:prstGeom prst="rect">
              <a:avLst/>
            </a:prstGeom>
            <a:noFill/>
            <a:ln w="9525" cap="flat" cmpd="sng">
              <a:solidFill>
                <a:srgbClr val="FF0000"/>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1600" b="1">
                  <a:solidFill>
                    <a:srgbClr val="FF0000"/>
                  </a:solidFill>
                </a:rPr>
                <a:t>5</a:t>
              </a:r>
              <a:endParaRPr lang="en-US" altLang="zh-CN" sz="1600" b="1">
                <a:solidFill>
                  <a:srgbClr val="FF0000"/>
                </a:solidFill>
              </a:endParaRPr>
            </a:p>
          </p:txBody>
        </p:sp>
        <p:sp>
          <p:nvSpPr>
            <p:cNvPr id="75863" name="Rectangle 117"/>
            <p:cNvSpPr/>
            <p:nvPr/>
          </p:nvSpPr>
          <p:spPr>
            <a:xfrm>
              <a:off x="1536" y="336"/>
              <a:ext cx="240" cy="144"/>
            </a:xfrm>
            <a:prstGeom prst="rect">
              <a:avLst/>
            </a:prstGeom>
            <a:solidFill>
              <a:srgbClr val="FFCC99"/>
            </a:solidFill>
            <a:ln w="9525" cap="flat" cmpd="sng">
              <a:solidFill>
                <a:srgbClr val="FF0000"/>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endParaRPr lang="zh-CN" altLang="zh-CN" sz="2400" i="1"/>
            </a:p>
          </p:txBody>
        </p:sp>
        <p:sp>
          <p:nvSpPr>
            <p:cNvPr id="75864" name="Rectangle 118"/>
            <p:cNvSpPr/>
            <p:nvPr/>
          </p:nvSpPr>
          <p:spPr>
            <a:xfrm>
              <a:off x="1776" y="336"/>
              <a:ext cx="240" cy="144"/>
            </a:xfrm>
            <a:prstGeom prst="rect">
              <a:avLst/>
            </a:prstGeom>
            <a:solidFill>
              <a:srgbClr val="FFCC99"/>
            </a:solidFill>
            <a:ln w="9525" cap="flat" cmpd="sng">
              <a:solidFill>
                <a:srgbClr val="FF0000"/>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endParaRPr lang="zh-CN" altLang="zh-CN" sz="2400" i="1"/>
            </a:p>
          </p:txBody>
        </p:sp>
        <p:sp>
          <p:nvSpPr>
            <p:cNvPr id="75865" name="Rectangle 119"/>
            <p:cNvSpPr/>
            <p:nvPr/>
          </p:nvSpPr>
          <p:spPr>
            <a:xfrm>
              <a:off x="2016" y="336"/>
              <a:ext cx="240" cy="144"/>
            </a:xfrm>
            <a:prstGeom prst="rect">
              <a:avLst/>
            </a:prstGeom>
            <a:noFill/>
            <a:ln w="9525" cap="flat" cmpd="sng">
              <a:solidFill>
                <a:srgbClr val="FF0000"/>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1600" b="1">
                  <a:solidFill>
                    <a:srgbClr val="FF0000"/>
                  </a:solidFill>
                </a:rPr>
                <a:t>S-2</a:t>
              </a:r>
              <a:endParaRPr lang="en-US" altLang="zh-CN" sz="1600" b="1">
                <a:solidFill>
                  <a:srgbClr val="FF0000"/>
                </a:solidFill>
              </a:endParaRPr>
            </a:p>
          </p:txBody>
        </p:sp>
        <p:sp>
          <p:nvSpPr>
            <p:cNvPr id="75866" name="Rectangle 120"/>
            <p:cNvSpPr/>
            <p:nvPr/>
          </p:nvSpPr>
          <p:spPr>
            <a:xfrm>
              <a:off x="2256" y="336"/>
              <a:ext cx="240" cy="144"/>
            </a:xfrm>
            <a:prstGeom prst="rect">
              <a:avLst/>
            </a:prstGeom>
            <a:solidFill>
              <a:srgbClr val="FFCC99"/>
            </a:solidFill>
            <a:ln w="9525" cap="flat" cmpd="sng">
              <a:solidFill>
                <a:srgbClr val="FF0000"/>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endParaRPr lang="zh-CN" altLang="zh-CN" sz="2400" i="1"/>
            </a:p>
          </p:txBody>
        </p:sp>
        <p:sp>
          <p:nvSpPr>
            <p:cNvPr id="75867" name="Rectangle 121"/>
            <p:cNvSpPr/>
            <p:nvPr/>
          </p:nvSpPr>
          <p:spPr>
            <a:xfrm>
              <a:off x="2496" y="336"/>
              <a:ext cx="240" cy="144"/>
            </a:xfrm>
            <a:prstGeom prst="rect">
              <a:avLst/>
            </a:prstGeom>
            <a:solidFill>
              <a:srgbClr val="FFCC99"/>
            </a:solidFill>
            <a:ln w="9525" cap="flat" cmpd="sng">
              <a:solidFill>
                <a:srgbClr val="FF0000"/>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endParaRPr lang="zh-CN" altLang="zh-CN" sz="2400" i="1"/>
            </a:p>
          </p:txBody>
        </p:sp>
        <p:sp>
          <p:nvSpPr>
            <p:cNvPr id="75868" name="Rectangle 122"/>
            <p:cNvSpPr/>
            <p:nvPr/>
          </p:nvSpPr>
          <p:spPr>
            <a:xfrm>
              <a:off x="2736" y="336"/>
              <a:ext cx="240" cy="144"/>
            </a:xfrm>
            <a:prstGeom prst="rect">
              <a:avLst/>
            </a:prstGeom>
            <a:solidFill>
              <a:srgbClr val="FFCC99"/>
            </a:solidFill>
            <a:ln w="9525" cap="flat" cmpd="sng">
              <a:solidFill>
                <a:srgbClr val="FF0000"/>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endParaRPr lang="zh-CN" altLang="zh-CN" sz="2400" i="1"/>
            </a:p>
          </p:txBody>
        </p:sp>
        <p:sp>
          <p:nvSpPr>
            <p:cNvPr id="75869" name="Rectangle 123"/>
            <p:cNvSpPr/>
            <p:nvPr/>
          </p:nvSpPr>
          <p:spPr>
            <a:xfrm>
              <a:off x="2976" y="336"/>
              <a:ext cx="240" cy="144"/>
            </a:xfrm>
            <a:prstGeom prst="rect">
              <a:avLst/>
            </a:prstGeom>
            <a:solidFill>
              <a:srgbClr val="FFCC99"/>
            </a:solidFill>
            <a:ln w="9525" cap="flat" cmpd="sng">
              <a:solidFill>
                <a:srgbClr val="FF0000"/>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endParaRPr lang="zh-CN" altLang="zh-CN" sz="2400" i="1"/>
            </a:p>
          </p:txBody>
        </p:sp>
        <p:sp>
          <p:nvSpPr>
            <p:cNvPr id="75870" name="Rectangle 124"/>
            <p:cNvSpPr/>
            <p:nvPr/>
          </p:nvSpPr>
          <p:spPr>
            <a:xfrm>
              <a:off x="3216" y="336"/>
              <a:ext cx="240" cy="144"/>
            </a:xfrm>
            <a:prstGeom prst="rect">
              <a:avLst/>
            </a:prstGeom>
            <a:solidFill>
              <a:srgbClr val="FFCC99"/>
            </a:solidFill>
            <a:ln w="9525" cap="flat" cmpd="sng">
              <a:solidFill>
                <a:srgbClr val="FF0000"/>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endParaRPr lang="zh-CN" altLang="zh-CN" sz="2400" i="1"/>
            </a:p>
          </p:txBody>
        </p:sp>
        <p:sp>
          <p:nvSpPr>
            <p:cNvPr id="75871" name="Rectangle 125"/>
            <p:cNvSpPr/>
            <p:nvPr/>
          </p:nvSpPr>
          <p:spPr>
            <a:xfrm>
              <a:off x="3456" y="336"/>
              <a:ext cx="240" cy="144"/>
            </a:xfrm>
            <a:prstGeom prst="rect">
              <a:avLst/>
            </a:prstGeom>
            <a:noFill/>
            <a:ln w="9525" cap="flat" cmpd="sng">
              <a:solidFill>
                <a:srgbClr val="FF0000"/>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1600" b="1">
                  <a:solidFill>
                    <a:srgbClr val="FF0000"/>
                  </a:solidFill>
                </a:rPr>
                <a:t>0</a:t>
              </a:r>
              <a:endParaRPr lang="en-US" altLang="zh-CN" sz="1600" b="1">
                <a:solidFill>
                  <a:srgbClr val="FF0000"/>
                </a:solidFill>
              </a:endParaRPr>
            </a:p>
          </p:txBody>
        </p:sp>
        <p:sp>
          <p:nvSpPr>
            <p:cNvPr id="75872" name="Rectangle 126"/>
            <p:cNvSpPr/>
            <p:nvPr/>
          </p:nvSpPr>
          <p:spPr>
            <a:xfrm>
              <a:off x="3696" y="336"/>
              <a:ext cx="240" cy="144"/>
            </a:xfrm>
            <a:prstGeom prst="rect">
              <a:avLst/>
            </a:prstGeom>
            <a:solidFill>
              <a:srgbClr val="FFCC99"/>
            </a:solidFill>
            <a:ln w="9525" cap="flat" cmpd="sng">
              <a:solidFill>
                <a:srgbClr val="FF0000"/>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endParaRPr lang="zh-CN" altLang="zh-CN" sz="2400" i="1"/>
            </a:p>
          </p:txBody>
        </p:sp>
        <p:sp>
          <p:nvSpPr>
            <p:cNvPr id="75873" name="Rectangle 127"/>
            <p:cNvSpPr/>
            <p:nvPr/>
          </p:nvSpPr>
          <p:spPr>
            <a:xfrm>
              <a:off x="816" y="48"/>
              <a:ext cx="240" cy="144"/>
            </a:xfrm>
            <a:prstGeom prst="rect">
              <a:avLst/>
            </a:prstGeom>
            <a:noFill/>
            <a:ln w="9525">
              <a:noFill/>
            </a:ln>
          </p:spPr>
          <p:txBody>
            <a:bodyPr wrap="none"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1600" b="1">
                  <a:solidFill>
                    <a:schemeClr val="hlink"/>
                  </a:solidFill>
                </a:rPr>
                <a:t>0</a:t>
              </a:r>
              <a:endParaRPr lang="en-US" altLang="zh-CN" sz="1600" b="1">
                <a:solidFill>
                  <a:schemeClr val="hlink"/>
                </a:solidFill>
              </a:endParaRPr>
            </a:p>
          </p:txBody>
        </p:sp>
        <p:sp>
          <p:nvSpPr>
            <p:cNvPr id="75874" name="Rectangle 128"/>
            <p:cNvSpPr/>
            <p:nvPr/>
          </p:nvSpPr>
          <p:spPr>
            <a:xfrm>
              <a:off x="1056" y="48"/>
              <a:ext cx="240" cy="144"/>
            </a:xfrm>
            <a:prstGeom prst="rect">
              <a:avLst/>
            </a:prstGeom>
            <a:noFill/>
            <a:ln w="9525">
              <a:noFill/>
            </a:ln>
          </p:spPr>
          <p:txBody>
            <a:bodyPr wrap="none"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1600" b="1">
                  <a:solidFill>
                    <a:schemeClr val="hlink"/>
                  </a:solidFill>
                </a:rPr>
                <a:t>1</a:t>
              </a:r>
              <a:endParaRPr lang="en-US" altLang="zh-CN" sz="1600" b="1">
                <a:solidFill>
                  <a:schemeClr val="hlink"/>
                </a:solidFill>
              </a:endParaRPr>
            </a:p>
          </p:txBody>
        </p:sp>
        <p:sp>
          <p:nvSpPr>
            <p:cNvPr id="75875" name="Rectangle 129"/>
            <p:cNvSpPr/>
            <p:nvPr/>
          </p:nvSpPr>
          <p:spPr>
            <a:xfrm>
              <a:off x="1296" y="48"/>
              <a:ext cx="240" cy="144"/>
            </a:xfrm>
            <a:prstGeom prst="rect">
              <a:avLst/>
            </a:prstGeom>
            <a:noFill/>
            <a:ln w="9525">
              <a:noFill/>
            </a:ln>
          </p:spPr>
          <p:txBody>
            <a:bodyPr wrap="none"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1600" b="1">
                  <a:solidFill>
                    <a:schemeClr val="hlink"/>
                  </a:solidFill>
                </a:rPr>
                <a:t>2</a:t>
              </a:r>
              <a:endParaRPr lang="en-US" altLang="zh-CN" sz="1600" b="1">
                <a:solidFill>
                  <a:schemeClr val="hlink"/>
                </a:solidFill>
              </a:endParaRPr>
            </a:p>
          </p:txBody>
        </p:sp>
        <p:sp>
          <p:nvSpPr>
            <p:cNvPr id="75876" name="Rectangle 130"/>
            <p:cNvSpPr/>
            <p:nvPr/>
          </p:nvSpPr>
          <p:spPr>
            <a:xfrm>
              <a:off x="3696" y="48"/>
              <a:ext cx="240" cy="144"/>
            </a:xfrm>
            <a:prstGeom prst="rect">
              <a:avLst/>
            </a:prstGeom>
            <a:noFill/>
            <a:ln w="9525">
              <a:noFill/>
            </a:ln>
          </p:spPr>
          <p:txBody>
            <a:bodyPr wrap="none"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1600" b="1">
                  <a:solidFill>
                    <a:schemeClr val="hlink"/>
                  </a:solidFill>
                </a:rPr>
                <a:t>S-1</a:t>
              </a:r>
              <a:endParaRPr lang="en-US" altLang="zh-CN" sz="1600" b="1">
                <a:solidFill>
                  <a:schemeClr val="hlink"/>
                </a:solidFill>
              </a:endParaRPr>
            </a:p>
          </p:txBody>
        </p:sp>
        <p:sp>
          <p:nvSpPr>
            <p:cNvPr id="75877" name="Rectangle 131"/>
            <p:cNvSpPr/>
            <p:nvPr/>
          </p:nvSpPr>
          <p:spPr>
            <a:xfrm>
              <a:off x="2256" y="0"/>
              <a:ext cx="768" cy="192"/>
            </a:xfrm>
            <a:prstGeom prst="rect">
              <a:avLst/>
            </a:prstGeom>
            <a:noFill/>
            <a:ln w="9525">
              <a:noFill/>
            </a:ln>
          </p:spPr>
          <p:txBody>
            <a:bodyPr wrap="none"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1600" b="1">
                  <a:solidFill>
                    <a:schemeClr val="hlink"/>
                  </a:solidFill>
                </a:rPr>
                <a:t>… …</a:t>
              </a:r>
              <a:endParaRPr lang="en-US" altLang="zh-CN" sz="1600" b="1">
                <a:solidFill>
                  <a:schemeClr val="hlink"/>
                </a:solidFill>
              </a:endParaRPr>
            </a:p>
          </p:txBody>
        </p:sp>
        <p:sp>
          <p:nvSpPr>
            <p:cNvPr id="75878" name="Freeform 132"/>
            <p:cNvSpPr/>
            <p:nvPr/>
          </p:nvSpPr>
          <p:spPr>
            <a:xfrm>
              <a:off x="864" y="480"/>
              <a:ext cx="2784" cy="224"/>
            </a:xfrm>
            <a:custGeom>
              <a:avLst/>
              <a:gdLst/>
              <a:ahLst/>
              <a:cxnLst>
                <a:cxn ang="0">
                  <a:pos x="644" y="0"/>
                </a:cxn>
                <a:cxn ang="0">
                  <a:pos x="612" y="144"/>
                </a:cxn>
                <a:cxn ang="0">
                  <a:pos x="425" y="192"/>
                </a:cxn>
                <a:cxn ang="0">
                  <a:pos x="70" y="192"/>
                </a:cxn>
                <a:cxn ang="0">
                  <a:pos x="7" y="0"/>
                </a:cxn>
              </a:cxnLst>
              <a:pathLst>
                <a:path w="2984" h="224">
                  <a:moveTo>
                    <a:pt x="2960" y="0"/>
                  </a:moveTo>
                  <a:cubicBezTo>
                    <a:pt x="2972" y="56"/>
                    <a:pt x="2984" y="112"/>
                    <a:pt x="2816" y="144"/>
                  </a:cubicBezTo>
                  <a:cubicBezTo>
                    <a:pt x="2648" y="176"/>
                    <a:pt x="2368" y="184"/>
                    <a:pt x="1952" y="192"/>
                  </a:cubicBezTo>
                  <a:cubicBezTo>
                    <a:pt x="1536" y="200"/>
                    <a:pt x="640" y="224"/>
                    <a:pt x="320" y="192"/>
                  </a:cubicBezTo>
                  <a:cubicBezTo>
                    <a:pt x="0" y="160"/>
                    <a:pt x="16" y="80"/>
                    <a:pt x="32" y="0"/>
                  </a:cubicBezTo>
                </a:path>
              </a:pathLst>
            </a:custGeom>
            <a:noFill/>
            <a:ln w="19050" cap="flat" cmpd="sng">
              <a:solidFill>
                <a:srgbClr val="FF0000">
                  <a:alpha val="100000"/>
                </a:srgbClr>
              </a:solidFill>
              <a:prstDash val="solid"/>
              <a:bevel/>
              <a:headEnd type="none" w="med" len="med"/>
              <a:tailEnd type="stealth" w="sm" len="med"/>
            </a:ln>
          </p:spPr>
          <p:txBody>
            <a:bodyPr/>
            <a:p>
              <a:endParaRPr lang="zh-CN" altLang="en-US"/>
            </a:p>
          </p:txBody>
        </p:sp>
        <p:sp>
          <p:nvSpPr>
            <p:cNvPr id="75879" name="Freeform 133"/>
            <p:cNvSpPr/>
            <p:nvPr/>
          </p:nvSpPr>
          <p:spPr>
            <a:xfrm>
              <a:off x="960" y="480"/>
              <a:ext cx="432" cy="112"/>
            </a:xfrm>
            <a:custGeom>
              <a:avLst/>
              <a:gdLst/>
              <a:ahLst/>
              <a:cxnLst>
                <a:cxn ang="0">
                  <a:pos x="0" y="0"/>
                </a:cxn>
                <a:cxn ang="0">
                  <a:pos x="144" y="96"/>
                </a:cxn>
                <a:cxn ang="0">
                  <a:pos x="384" y="96"/>
                </a:cxn>
                <a:cxn ang="0">
                  <a:pos x="432" y="0"/>
                </a:cxn>
              </a:cxnLst>
              <a:pathLst>
                <a:path w="432" h="112">
                  <a:moveTo>
                    <a:pt x="0" y="0"/>
                  </a:moveTo>
                  <a:cubicBezTo>
                    <a:pt x="40" y="40"/>
                    <a:pt x="80" y="80"/>
                    <a:pt x="144" y="96"/>
                  </a:cubicBezTo>
                  <a:cubicBezTo>
                    <a:pt x="208" y="112"/>
                    <a:pt x="336" y="112"/>
                    <a:pt x="384" y="96"/>
                  </a:cubicBezTo>
                  <a:cubicBezTo>
                    <a:pt x="432" y="80"/>
                    <a:pt x="432" y="40"/>
                    <a:pt x="432" y="0"/>
                  </a:cubicBezTo>
                </a:path>
              </a:pathLst>
            </a:custGeom>
            <a:noFill/>
            <a:ln w="19050" cap="flat" cmpd="sng">
              <a:solidFill>
                <a:srgbClr val="FF0000">
                  <a:alpha val="100000"/>
                </a:srgbClr>
              </a:solidFill>
              <a:prstDash val="solid"/>
              <a:bevel/>
              <a:headEnd type="none" w="med" len="med"/>
              <a:tailEnd type="stealth" w="sm" len="med"/>
            </a:ln>
          </p:spPr>
          <p:txBody>
            <a:bodyPr/>
            <a:p>
              <a:endParaRPr lang="zh-CN" altLang="en-US"/>
            </a:p>
          </p:txBody>
        </p:sp>
        <p:sp>
          <p:nvSpPr>
            <p:cNvPr id="75880" name="Freeform 134"/>
            <p:cNvSpPr/>
            <p:nvPr/>
          </p:nvSpPr>
          <p:spPr>
            <a:xfrm>
              <a:off x="1440" y="480"/>
              <a:ext cx="672" cy="112"/>
            </a:xfrm>
            <a:custGeom>
              <a:avLst/>
              <a:gdLst/>
              <a:ahLst/>
              <a:cxnLst>
                <a:cxn ang="0">
                  <a:pos x="0" y="0"/>
                </a:cxn>
                <a:cxn ang="0">
                  <a:pos x="144" y="96"/>
                </a:cxn>
                <a:cxn ang="0">
                  <a:pos x="528" y="96"/>
                </a:cxn>
                <a:cxn ang="0">
                  <a:pos x="672" y="0"/>
                </a:cxn>
              </a:cxnLst>
              <a:pathLst>
                <a:path w="672" h="112">
                  <a:moveTo>
                    <a:pt x="0" y="0"/>
                  </a:moveTo>
                  <a:cubicBezTo>
                    <a:pt x="28" y="40"/>
                    <a:pt x="56" y="80"/>
                    <a:pt x="144" y="96"/>
                  </a:cubicBezTo>
                  <a:cubicBezTo>
                    <a:pt x="232" y="112"/>
                    <a:pt x="440" y="112"/>
                    <a:pt x="528" y="96"/>
                  </a:cubicBezTo>
                  <a:cubicBezTo>
                    <a:pt x="616" y="80"/>
                    <a:pt x="644" y="40"/>
                    <a:pt x="672" y="0"/>
                  </a:cubicBezTo>
                </a:path>
              </a:pathLst>
            </a:custGeom>
            <a:noFill/>
            <a:ln w="19050" cap="flat" cmpd="sng">
              <a:solidFill>
                <a:srgbClr val="FF0000">
                  <a:alpha val="100000"/>
                </a:srgbClr>
              </a:solidFill>
              <a:prstDash val="solid"/>
              <a:bevel/>
              <a:headEnd type="none" w="med" len="med"/>
              <a:tailEnd type="stealth" w="sm" len="med"/>
            </a:ln>
          </p:spPr>
          <p:txBody>
            <a:bodyPr/>
            <a:p>
              <a:endParaRPr lang="zh-CN" altLang="en-US"/>
            </a:p>
          </p:txBody>
        </p:sp>
        <p:sp>
          <p:nvSpPr>
            <p:cNvPr id="75881" name="Freeform 135"/>
            <p:cNvSpPr/>
            <p:nvPr/>
          </p:nvSpPr>
          <p:spPr>
            <a:xfrm>
              <a:off x="2160" y="480"/>
              <a:ext cx="1448" cy="112"/>
            </a:xfrm>
            <a:custGeom>
              <a:avLst/>
              <a:gdLst/>
              <a:ahLst/>
              <a:cxnLst>
                <a:cxn ang="0">
                  <a:pos x="0" y="0"/>
                </a:cxn>
                <a:cxn ang="0">
                  <a:pos x="240" y="96"/>
                </a:cxn>
                <a:cxn ang="0">
                  <a:pos x="1248" y="96"/>
                </a:cxn>
                <a:cxn ang="0">
                  <a:pos x="1440" y="0"/>
                </a:cxn>
              </a:cxnLst>
              <a:pathLst>
                <a:path w="1448" h="112">
                  <a:moveTo>
                    <a:pt x="0" y="0"/>
                  </a:moveTo>
                  <a:cubicBezTo>
                    <a:pt x="16" y="40"/>
                    <a:pt x="32" y="80"/>
                    <a:pt x="240" y="96"/>
                  </a:cubicBezTo>
                  <a:cubicBezTo>
                    <a:pt x="448" y="112"/>
                    <a:pt x="1048" y="112"/>
                    <a:pt x="1248" y="96"/>
                  </a:cubicBezTo>
                  <a:cubicBezTo>
                    <a:pt x="1448" y="80"/>
                    <a:pt x="1444" y="40"/>
                    <a:pt x="1440" y="0"/>
                  </a:cubicBezTo>
                </a:path>
              </a:pathLst>
            </a:custGeom>
            <a:noFill/>
            <a:ln w="19050" cap="flat" cmpd="sng">
              <a:solidFill>
                <a:srgbClr val="FF0000">
                  <a:alpha val="100000"/>
                </a:srgbClr>
              </a:solidFill>
              <a:prstDash val="solid"/>
              <a:bevel/>
              <a:headEnd type="none" w="med" len="med"/>
              <a:tailEnd type="stealth" w="sm" len="med"/>
            </a:ln>
          </p:spPr>
          <p:txBody>
            <a:bodyPr/>
            <a:p>
              <a:endParaRPr lang="zh-CN" altLang="en-US"/>
            </a:p>
          </p:txBody>
        </p:sp>
      </p:grpSp>
      <p:sp>
        <p:nvSpPr>
          <p:cNvPr id="41048" name="Text Box 136"/>
          <p:cNvSpPr txBox="1"/>
          <p:nvPr/>
        </p:nvSpPr>
        <p:spPr>
          <a:xfrm>
            <a:off x="755650" y="3648075"/>
            <a:ext cx="1219200" cy="39687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000" b="1">
                <a:solidFill>
                  <a:schemeClr val="hlink"/>
                </a:solidFill>
                <a:latin typeface="Arial" panose="020B0604020202020204" pitchFamily="34" charset="0"/>
              </a:rPr>
              <a:t>malloc:</a:t>
            </a:r>
            <a:endParaRPr lang="en-US" altLang="zh-CN" sz="2000" b="1">
              <a:solidFill>
                <a:schemeClr val="hlink"/>
              </a:solidFill>
              <a:latin typeface="Arial" panose="020B0604020202020204" pitchFamily="34" charset="0"/>
            </a:endParaRPr>
          </a:p>
        </p:txBody>
      </p:sp>
      <p:grpSp>
        <p:nvGrpSpPr>
          <p:cNvPr id="41049" name="Group 137"/>
          <p:cNvGrpSpPr/>
          <p:nvPr/>
        </p:nvGrpSpPr>
        <p:grpSpPr>
          <a:xfrm>
            <a:off x="3346450" y="3038475"/>
            <a:ext cx="457200" cy="609600"/>
            <a:chOff x="0" y="0"/>
            <a:chExt cx="288" cy="384"/>
          </a:xfrm>
        </p:grpSpPr>
        <p:sp>
          <p:nvSpPr>
            <p:cNvPr id="75844" name="Rectangle 138"/>
            <p:cNvSpPr/>
            <p:nvPr/>
          </p:nvSpPr>
          <p:spPr>
            <a:xfrm>
              <a:off x="0" y="192"/>
              <a:ext cx="288" cy="192"/>
            </a:xfrm>
            <a:prstGeom prst="rect">
              <a:avLst/>
            </a:prstGeom>
            <a:noFill/>
            <a:ln w="9525">
              <a:noFill/>
            </a:ln>
          </p:spPr>
          <p:txBody>
            <a:bodyPr wrap="none"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1800" b="1">
                  <a:solidFill>
                    <a:schemeClr val="hlink"/>
                  </a:solidFill>
                  <a:latin typeface="Arial" panose="020B0604020202020204" pitchFamily="34" charset="0"/>
                </a:rPr>
                <a:t>p</a:t>
              </a:r>
              <a:endParaRPr lang="en-US" altLang="zh-CN" sz="1800" b="1">
                <a:solidFill>
                  <a:schemeClr val="hlink"/>
                </a:solidFill>
                <a:latin typeface="Arial" panose="020B0604020202020204" pitchFamily="34" charset="0"/>
              </a:endParaRPr>
            </a:p>
          </p:txBody>
        </p:sp>
        <p:sp>
          <p:nvSpPr>
            <p:cNvPr id="75845" name="Line 139"/>
            <p:cNvSpPr/>
            <p:nvPr/>
          </p:nvSpPr>
          <p:spPr>
            <a:xfrm flipV="1">
              <a:off x="144" y="0"/>
              <a:ext cx="0" cy="240"/>
            </a:xfrm>
            <a:prstGeom prst="line">
              <a:avLst/>
            </a:prstGeom>
            <a:ln w="25400" cap="flat" cmpd="sng">
              <a:solidFill>
                <a:schemeClr val="hlink"/>
              </a:solidFill>
              <a:prstDash val="solid"/>
              <a:headEnd type="none" w="med" len="med"/>
              <a:tailEnd type="triangle" w="med" len="med"/>
            </a:ln>
          </p:spPr>
        </p:sp>
      </p:grpSp>
      <p:sp>
        <p:nvSpPr>
          <p:cNvPr id="41052" name="Text Box 140"/>
          <p:cNvSpPr txBox="1"/>
          <p:nvPr/>
        </p:nvSpPr>
        <p:spPr>
          <a:xfrm>
            <a:off x="1974850" y="3648075"/>
            <a:ext cx="3429000" cy="366713"/>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1800" b="1">
                <a:latin typeface="Arial" panose="020B0604020202020204" pitchFamily="34" charset="0"/>
              </a:rPr>
              <a:t>p = CursorSpace[ 0 ].Next ;</a:t>
            </a:r>
            <a:endParaRPr lang="en-US" altLang="zh-CN" sz="1800" b="1">
              <a:latin typeface="Arial" panose="020B0604020202020204" pitchFamily="34" charset="0"/>
            </a:endParaRPr>
          </a:p>
        </p:txBody>
      </p:sp>
      <p:grpSp>
        <p:nvGrpSpPr>
          <p:cNvPr id="41053" name="Group 141"/>
          <p:cNvGrpSpPr/>
          <p:nvPr/>
        </p:nvGrpSpPr>
        <p:grpSpPr>
          <a:xfrm>
            <a:off x="2813050" y="3038475"/>
            <a:ext cx="1828800" cy="177800"/>
            <a:chOff x="0" y="0"/>
            <a:chExt cx="1152" cy="112"/>
          </a:xfrm>
        </p:grpSpPr>
        <p:sp>
          <p:nvSpPr>
            <p:cNvPr id="75842" name="Freeform 142"/>
            <p:cNvSpPr/>
            <p:nvPr/>
          </p:nvSpPr>
          <p:spPr>
            <a:xfrm>
              <a:off x="0" y="0"/>
              <a:ext cx="432" cy="112"/>
            </a:xfrm>
            <a:custGeom>
              <a:avLst/>
              <a:gdLst/>
              <a:ahLst/>
              <a:cxnLst>
                <a:cxn ang="0">
                  <a:pos x="0" y="0"/>
                </a:cxn>
                <a:cxn ang="0">
                  <a:pos x="144" y="96"/>
                </a:cxn>
                <a:cxn ang="0">
                  <a:pos x="384" y="96"/>
                </a:cxn>
                <a:cxn ang="0">
                  <a:pos x="432" y="0"/>
                </a:cxn>
              </a:cxnLst>
              <a:pathLst>
                <a:path w="432" h="112">
                  <a:moveTo>
                    <a:pt x="0" y="0"/>
                  </a:moveTo>
                  <a:cubicBezTo>
                    <a:pt x="40" y="40"/>
                    <a:pt x="80" y="80"/>
                    <a:pt x="144" y="96"/>
                  </a:cubicBezTo>
                  <a:cubicBezTo>
                    <a:pt x="208" y="112"/>
                    <a:pt x="336" y="112"/>
                    <a:pt x="384" y="96"/>
                  </a:cubicBezTo>
                  <a:cubicBezTo>
                    <a:pt x="432" y="80"/>
                    <a:pt x="432" y="40"/>
                    <a:pt x="432" y="0"/>
                  </a:cubicBezTo>
                </a:path>
              </a:pathLst>
            </a:custGeom>
            <a:noFill/>
            <a:ln w="31750" cap="flat" cmpd="sng">
              <a:solidFill>
                <a:schemeClr val="bg1">
                  <a:alpha val="100000"/>
                </a:schemeClr>
              </a:solidFill>
              <a:prstDash val="solid"/>
              <a:bevel/>
              <a:headEnd type="none" w="med" len="med"/>
              <a:tailEnd type="stealth" w="sm" len="med"/>
            </a:ln>
          </p:spPr>
          <p:txBody>
            <a:bodyPr/>
            <a:p>
              <a:endParaRPr lang="zh-CN" altLang="en-US"/>
            </a:p>
          </p:txBody>
        </p:sp>
        <p:sp>
          <p:nvSpPr>
            <p:cNvPr id="75843" name="Freeform 143"/>
            <p:cNvSpPr/>
            <p:nvPr/>
          </p:nvSpPr>
          <p:spPr>
            <a:xfrm>
              <a:off x="480" y="0"/>
              <a:ext cx="672" cy="112"/>
            </a:xfrm>
            <a:custGeom>
              <a:avLst/>
              <a:gdLst/>
              <a:ahLst/>
              <a:cxnLst>
                <a:cxn ang="0">
                  <a:pos x="0" y="0"/>
                </a:cxn>
                <a:cxn ang="0">
                  <a:pos x="144" y="96"/>
                </a:cxn>
                <a:cxn ang="0">
                  <a:pos x="528" y="96"/>
                </a:cxn>
                <a:cxn ang="0">
                  <a:pos x="672" y="0"/>
                </a:cxn>
              </a:cxnLst>
              <a:pathLst>
                <a:path w="672" h="112">
                  <a:moveTo>
                    <a:pt x="0" y="0"/>
                  </a:moveTo>
                  <a:cubicBezTo>
                    <a:pt x="28" y="40"/>
                    <a:pt x="56" y="80"/>
                    <a:pt x="144" y="96"/>
                  </a:cubicBezTo>
                  <a:cubicBezTo>
                    <a:pt x="232" y="112"/>
                    <a:pt x="440" y="112"/>
                    <a:pt x="528" y="96"/>
                  </a:cubicBezTo>
                  <a:cubicBezTo>
                    <a:pt x="616" y="80"/>
                    <a:pt x="644" y="40"/>
                    <a:pt x="672" y="0"/>
                  </a:cubicBezTo>
                </a:path>
              </a:pathLst>
            </a:custGeom>
            <a:noFill/>
            <a:ln w="31750" cap="flat" cmpd="sng">
              <a:solidFill>
                <a:schemeClr val="bg1">
                  <a:alpha val="100000"/>
                </a:schemeClr>
              </a:solidFill>
              <a:prstDash val="solid"/>
              <a:bevel/>
              <a:headEnd type="none" w="med" len="med"/>
              <a:tailEnd type="stealth" w="sm" len="med"/>
            </a:ln>
          </p:spPr>
          <p:txBody>
            <a:bodyPr/>
            <a:p>
              <a:endParaRPr lang="zh-CN" altLang="en-US"/>
            </a:p>
          </p:txBody>
        </p:sp>
      </p:grpSp>
      <p:sp>
        <p:nvSpPr>
          <p:cNvPr id="41056" name="Freeform 144"/>
          <p:cNvSpPr/>
          <p:nvPr/>
        </p:nvSpPr>
        <p:spPr>
          <a:xfrm>
            <a:off x="2813050" y="3038475"/>
            <a:ext cx="1828800" cy="266700"/>
          </a:xfrm>
          <a:custGeom>
            <a:avLst/>
            <a:gdLst/>
            <a:ahLst/>
            <a:cxnLst>
              <a:cxn ang="0">
                <a:pos x="0" y="0"/>
              </a:cxn>
              <a:cxn ang="0">
                <a:pos x="2147483646" y="2147483646"/>
              </a:cxn>
              <a:cxn ang="0">
                <a:pos x="2147483646" y="2147483646"/>
              </a:cxn>
              <a:cxn ang="0">
                <a:pos x="2147483646" y="0"/>
              </a:cxn>
            </a:cxnLst>
            <a:pathLst>
              <a:path w="1152" h="168">
                <a:moveTo>
                  <a:pt x="0" y="0"/>
                </a:moveTo>
                <a:cubicBezTo>
                  <a:pt x="16" y="60"/>
                  <a:pt x="32" y="120"/>
                  <a:pt x="192" y="144"/>
                </a:cubicBezTo>
                <a:cubicBezTo>
                  <a:pt x="352" y="168"/>
                  <a:pt x="800" y="168"/>
                  <a:pt x="960" y="144"/>
                </a:cubicBezTo>
                <a:cubicBezTo>
                  <a:pt x="1120" y="120"/>
                  <a:pt x="1136" y="60"/>
                  <a:pt x="1152" y="0"/>
                </a:cubicBezTo>
              </a:path>
            </a:pathLst>
          </a:custGeom>
          <a:noFill/>
          <a:ln w="19050" cap="flat" cmpd="sng">
            <a:solidFill>
              <a:srgbClr val="FF0000">
                <a:alpha val="100000"/>
              </a:srgbClr>
            </a:solidFill>
            <a:prstDash val="solid"/>
            <a:bevel/>
            <a:headEnd type="none" w="med" len="med"/>
            <a:tailEnd type="stealth" w="sm" len="med"/>
          </a:ln>
        </p:spPr>
        <p:txBody>
          <a:bodyPr/>
          <a:p>
            <a:endParaRPr lang="zh-CN" altLang="en-US"/>
          </a:p>
        </p:txBody>
      </p:sp>
      <p:sp>
        <p:nvSpPr>
          <p:cNvPr id="41057" name="Text Box 145"/>
          <p:cNvSpPr txBox="1"/>
          <p:nvPr/>
        </p:nvSpPr>
        <p:spPr>
          <a:xfrm>
            <a:off x="1974850" y="4029075"/>
            <a:ext cx="5791200" cy="366713"/>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1800" b="1">
                <a:latin typeface="Arial" panose="020B0604020202020204" pitchFamily="34" charset="0"/>
              </a:rPr>
              <a:t>CursorSpace[ 0 ].Next = CursorSpace[ p ].Next ;</a:t>
            </a:r>
            <a:endParaRPr lang="en-US" altLang="zh-CN" sz="1800" b="1">
              <a:latin typeface="Arial" panose="020B0604020202020204" pitchFamily="34" charset="0"/>
            </a:endParaRPr>
          </a:p>
        </p:txBody>
      </p:sp>
      <p:sp>
        <p:nvSpPr>
          <p:cNvPr id="41058" name="Rectangle 146"/>
          <p:cNvSpPr/>
          <p:nvPr/>
        </p:nvSpPr>
        <p:spPr>
          <a:xfrm>
            <a:off x="2584450" y="2809875"/>
            <a:ext cx="381000" cy="228600"/>
          </a:xfrm>
          <a:prstGeom prst="rect">
            <a:avLst/>
          </a:prstGeom>
          <a:solidFill>
            <a:schemeClr val="bg1"/>
          </a:solidFill>
          <a:ln w="9525" cap="flat" cmpd="sng">
            <a:solidFill>
              <a:srgbClr val="FF0000"/>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1600" b="1" i="1">
                <a:solidFill>
                  <a:srgbClr val="FF0000"/>
                </a:solidFill>
              </a:rPr>
              <a:t>5</a:t>
            </a:r>
            <a:endParaRPr lang="en-US" altLang="zh-CN" sz="1600" b="1" i="1">
              <a:solidFill>
                <a:srgbClr val="FF0000"/>
              </a:solidFill>
            </a:endParaRPr>
          </a:p>
        </p:txBody>
      </p:sp>
      <p:grpSp>
        <p:nvGrpSpPr>
          <p:cNvPr id="41059" name="Group 147"/>
          <p:cNvGrpSpPr/>
          <p:nvPr/>
        </p:nvGrpSpPr>
        <p:grpSpPr>
          <a:xfrm>
            <a:off x="1289050" y="4714875"/>
            <a:ext cx="6248400" cy="1117600"/>
            <a:chOff x="0" y="0"/>
            <a:chExt cx="3936" cy="704"/>
          </a:xfrm>
        </p:grpSpPr>
        <p:sp>
          <p:nvSpPr>
            <p:cNvPr id="75806" name="Text Box 148"/>
            <p:cNvSpPr txBox="1"/>
            <p:nvPr/>
          </p:nvSpPr>
          <p:spPr>
            <a:xfrm>
              <a:off x="0" y="144"/>
              <a:ext cx="768" cy="404"/>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r" eaLnBrk="1" hangingPunct="1">
                <a:spcBef>
                  <a:spcPct val="0"/>
                </a:spcBef>
                <a:buNone/>
              </a:pPr>
              <a:r>
                <a:rPr lang="en-US" altLang="zh-CN" sz="1800" b="1">
                  <a:solidFill>
                    <a:srgbClr val="008000"/>
                  </a:solidFill>
                </a:rPr>
                <a:t>Element</a:t>
              </a:r>
              <a:endParaRPr lang="en-US" altLang="zh-CN" sz="1800" b="1">
                <a:solidFill>
                  <a:srgbClr val="008000"/>
                </a:solidFill>
              </a:endParaRPr>
            </a:p>
            <a:p>
              <a:pPr marL="0" lvl="0" indent="0" algn="r" eaLnBrk="1" hangingPunct="1">
                <a:spcBef>
                  <a:spcPct val="0"/>
                </a:spcBef>
                <a:buNone/>
              </a:pPr>
              <a:r>
                <a:rPr lang="en-US" altLang="zh-CN" sz="1800" b="1">
                  <a:solidFill>
                    <a:srgbClr val="FF0000"/>
                  </a:solidFill>
                </a:rPr>
                <a:t>Next</a:t>
              </a:r>
              <a:endParaRPr lang="en-US" altLang="zh-CN" sz="1800" b="1">
                <a:solidFill>
                  <a:srgbClr val="FF0000"/>
                </a:solidFill>
              </a:endParaRPr>
            </a:p>
          </p:txBody>
        </p:sp>
        <p:sp>
          <p:nvSpPr>
            <p:cNvPr id="75807" name="Rectangle 149"/>
            <p:cNvSpPr/>
            <p:nvPr/>
          </p:nvSpPr>
          <p:spPr>
            <a:xfrm>
              <a:off x="816" y="192"/>
              <a:ext cx="240" cy="144"/>
            </a:xfrm>
            <a:prstGeom prst="rect">
              <a:avLst/>
            </a:prstGeom>
            <a:solidFill>
              <a:schemeClr val="accent1"/>
            </a:solidFill>
            <a:ln w="9525" cap="flat" cmpd="sng">
              <a:solidFill>
                <a:srgbClr val="008000"/>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endParaRPr lang="zh-CN" altLang="zh-CN" sz="2400" i="1"/>
            </a:p>
          </p:txBody>
        </p:sp>
        <p:sp>
          <p:nvSpPr>
            <p:cNvPr id="75808" name="Rectangle 150"/>
            <p:cNvSpPr/>
            <p:nvPr/>
          </p:nvSpPr>
          <p:spPr>
            <a:xfrm>
              <a:off x="1056" y="192"/>
              <a:ext cx="240" cy="144"/>
            </a:xfrm>
            <a:prstGeom prst="rect">
              <a:avLst/>
            </a:prstGeom>
            <a:solidFill>
              <a:srgbClr val="CCFFCC"/>
            </a:solidFill>
            <a:ln w="9525" cap="flat" cmpd="sng">
              <a:solidFill>
                <a:srgbClr val="008000"/>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endParaRPr lang="zh-CN" altLang="zh-CN" sz="2400" i="1"/>
            </a:p>
          </p:txBody>
        </p:sp>
        <p:sp>
          <p:nvSpPr>
            <p:cNvPr id="75809" name="Rectangle 151"/>
            <p:cNvSpPr/>
            <p:nvPr/>
          </p:nvSpPr>
          <p:spPr>
            <a:xfrm>
              <a:off x="1296" y="192"/>
              <a:ext cx="240" cy="144"/>
            </a:xfrm>
            <a:prstGeom prst="rect">
              <a:avLst/>
            </a:prstGeom>
            <a:noFill/>
            <a:ln w="9525" cap="flat" cmpd="sng">
              <a:solidFill>
                <a:srgbClr val="008000"/>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endParaRPr lang="zh-CN" altLang="zh-CN" sz="2400" i="1"/>
            </a:p>
          </p:txBody>
        </p:sp>
        <p:sp>
          <p:nvSpPr>
            <p:cNvPr id="75810" name="Rectangle 152"/>
            <p:cNvSpPr/>
            <p:nvPr/>
          </p:nvSpPr>
          <p:spPr>
            <a:xfrm>
              <a:off x="816" y="336"/>
              <a:ext cx="240" cy="144"/>
            </a:xfrm>
            <a:prstGeom prst="rect">
              <a:avLst/>
            </a:prstGeom>
            <a:noFill/>
            <a:ln w="9525" cap="flat" cmpd="sng">
              <a:solidFill>
                <a:srgbClr val="FF0000"/>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1600" b="1">
                  <a:solidFill>
                    <a:srgbClr val="FF0000"/>
                  </a:solidFill>
                </a:rPr>
                <a:t>2</a:t>
              </a:r>
              <a:endParaRPr lang="en-US" altLang="zh-CN" sz="1600" b="1">
                <a:solidFill>
                  <a:srgbClr val="FF0000"/>
                </a:solidFill>
              </a:endParaRPr>
            </a:p>
          </p:txBody>
        </p:sp>
        <p:sp>
          <p:nvSpPr>
            <p:cNvPr id="75811" name="Rectangle 153"/>
            <p:cNvSpPr/>
            <p:nvPr/>
          </p:nvSpPr>
          <p:spPr>
            <a:xfrm>
              <a:off x="1536" y="192"/>
              <a:ext cx="240" cy="144"/>
            </a:xfrm>
            <a:prstGeom prst="rect">
              <a:avLst/>
            </a:prstGeom>
            <a:solidFill>
              <a:srgbClr val="CCFFCC"/>
            </a:solidFill>
            <a:ln w="9525" cap="flat" cmpd="sng">
              <a:solidFill>
                <a:srgbClr val="008000"/>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endParaRPr lang="zh-CN" altLang="zh-CN" sz="2400" i="1"/>
            </a:p>
          </p:txBody>
        </p:sp>
        <p:sp>
          <p:nvSpPr>
            <p:cNvPr id="75812" name="Rectangle 154"/>
            <p:cNvSpPr/>
            <p:nvPr/>
          </p:nvSpPr>
          <p:spPr>
            <a:xfrm>
              <a:off x="1776" y="192"/>
              <a:ext cx="240" cy="144"/>
            </a:xfrm>
            <a:prstGeom prst="rect">
              <a:avLst/>
            </a:prstGeom>
            <a:solidFill>
              <a:srgbClr val="CCFFCC"/>
            </a:solidFill>
            <a:ln w="9525" cap="flat" cmpd="sng">
              <a:solidFill>
                <a:srgbClr val="008000"/>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endParaRPr lang="zh-CN" altLang="zh-CN" sz="2400" i="1"/>
            </a:p>
          </p:txBody>
        </p:sp>
        <p:sp>
          <p:nvSpPr>
            <p:cNvPr id="75813" name="Rectangle 155"/>
            <p:cNvSpPr/>
            <p:nvPr/>
          </p:nvSpPr>
          <p:spPr>
            <a:xfrm>
              <a:off x="2016" y="192"/>
              <a:ext cx="240" cy="144"/>
            </a:xfrm>
            <a:prstGeom prst="rect">
              <a:avLst/>
            </a:prstGeom>
            <a:noFill/>
            <a:ln w="9525" cap="flat" cmpd="sng">
              <a:solidFill>
                <a:srgbClr val="008000"/>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endParaRPr lang="zh-CN" altLang="zh-CN" sz="2400" i="1"/>
            </a:p>
          </p:txBody>
        </p:sp>
        <p:sp>
          <p:nvSpPr>
            <p:cNvPr id="75814" name="Rectangle 156"/>
            <p:cNvSpPr/>
            <p:nvPr/>
          </p:nvSpPr>
          <p:spPr>
            <a:xfrm>
              <a:off x="2256" y="192"/>
              <a:ext cx="240" cy="144"/>
            </a:xfrm>
            <a:prstGeom prst="rect">
              <a:avLst/>
            </a:prstGeom>
            <a:solidFill>
              <a:srgbClr val="CCFFCC"/>
            </a:solidFill>
            <a:ln w="9525" cap="flat" cmpd="sng">
              <a:solidFill>
                <a:srgbClr val="008000"/>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endParaRPr lang="zh-CN" altLang="zh-CN" sz="2400" i="1"/>
            </a:p>
          </p:txBody>
        </p:sp>
        <p:sp>
          <p:nvSpPr>
            <p:cNvPr id="75815" name="Rectangle 157"/>
            <p:cNvSpPr/>
            <p:nvPr/>
          </p:nvSpPr>
          <p:spPr>
            <a:xfrm>
              <a:off x="2496" y="192"/>
              <a:ext cx="240" cy="144"/>
            </a:xfrm>
            <a:prstGeom prst="rect">
              <a:avLst/>
            </a:prstGeom>
            <a:solidFill>
              <a:srgbClr val="CCFFCC"/>
            </a:solidFill>
            <a:ln w="9525" cap="flat" cmpd="sng">
              <a:solidFill>
                <a:srgbClr val="008000"/>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endParaRPr lang="zh-CN" altLang="zh-CN" sz="2400" i="1"/>
            </a:p>
          </p:txBody>
        </p:sp>
        <p:sp>
          <p:nvSpPr>
            <p:cNvPr id="75816" name="Rectangle 158"/>
            <p:cNvSpPr/>
            <p:nvPr/>
          </p:nvSpPr>
          <p:spPr>
            <a:xfrm>
              <a:off x="2736" y="192"/>
              <a:ext cx="240" cy="144"/>
            </a:xfrm>
            <a:prstGeom prst="rect">
              <a:avLst/>
            </a:prstGeom>
            <a:solidFill>
              <a:srgbClr val="CCFFCC"/>
            </a:solidFill>
            <a:ln w="9525" cap="flat" cmpd="sng">
              <a:solidFill>
                <a:srgbClr val="008000"/>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endParaRPr lang="zh-CN" altLang="zh-CN" sz="2400" i="1"/>
            </a:p>
          </p:txBody>
        </p:sp>
        <p:sp>
          <p:nvSpPr>
            <p:cNvPr id="75817" name="Rectangle 159"/>
            <p:cNvSpPr/>
            <p:nvPr/>
          </p:nvSpPr>
          <p:spPr>
            <a:xfrm>
              <a:off x="2976" y="192"/>
              <a:ext cx="240" cy="144"/>
            </a:xfrm>
            <a:prstGeom prst="rect">
              <a:avLst/>
            </a:prstGeom>
            <a:solidFill>
              <a:srgbClr val="CCFFCC"/>
            </a:solidFill>
            <a:ln w="9525" cap="flat" cmpd="sng">
              <a:solidFill>
                <a:srgbClr val="008000"/>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endParaRPr lang="zh-CN" altLang="zh-CN" sz="2400" i="1"/>
            </a:p>
          </p:txBody>
        </p:sp>
        <p:sp>
          <p:nvSpPr>
            <p:cNvPr id="75818" name="Rectangle 160"/>
            <p:cNvSpPr/>
            <p:nvPr/>
          </p:nvSpPr>
          <p:spPr>
            <a:xfrm>
              <a:off x="3216" y="192"/>
              <a:ext cx="240" cy="144"/>
            </a:xfrm>
            <a:prstGeom prst="rect">
              <a:avLst/>
            </a:prstGeom>
            <a:solidFill>
              <a:srgbClr val="CCFFCC"/>
            </a:solidFill>
            <a:ln w="9525" cap="flat" cmpd="sng">
              <a:solidFill>
                <a:srgbClr val="008000"/>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endParaRPr lang="zh-CN" altLang="zh-CN" sz="2400" i="1"/>
            </a:p>
          </p:txBody>
        </p:sp>
        <p:sp>
          <p:nvSpPr>
            <p:cNvPr id="75819" name="Rectangle 161"/>
            <p:cNvSpPr/>
            <p:nvPr/>
          </p:nvSpPr>
          <p:spPr>
            <a:xfrm>
              <a:off x="3456" y="192"/>
              <a:ext cx="240" cy="144"/>
            </a:xfrm>
            <a:prstGeom prst="rect">
              <a:avLst/>
            </a:prstGeom>
            <a:noFill/>
            <a:ln w="9525" cap="flat" cmpd="sng">
              <a:solidFill>
                <a:srgbClr val="008000"/>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endParaRPr lang="zh-CN" altLang="zh-CN" sz="2400" i="1"/>
            </a:p>
          </p:txBody>
        </p:sp>
        <p:sp>
          <p:nvSpPr>
            <p:cNvPr id="75820" name="Rectangle 162"/>
            <p:cNvSpPr/>
            <p:nvPr/>
          </p:nvSpPr>
          <p:spPr>
            <a:xfrm>
              <a:off x="3696" y="192"/>
              <a:ext cx="240" cy="144"/>
            </a:xfrm>
            <a:prstGeom prst="rect">
              <a:avLst/>
            </a:prstGeom>
            <a:solidFill>
              <a:srgbClr val="CCFFCC"/>
            </a:solidFill>
            <a:ln w="9525" cap="flat" cmpd="sng">
              <a:solidFill>
                <a:srgbClr val="008000"/>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endParaRPr lang="zh-CN" altLang="zh-CN" sz="2400" i="1"/>
            </a:p>
          </p:txBody>
        </p:sp>
        <p:sp>
          <p:nvSpPr>
            <p:cNvPr id="75821" name="Rectangle 163"/>
            <p:cNvSpPr/>
            <p:nvPr/>
          </p:nvSpPr>
          <p:spPr>
            <a:xfrm>
              <a:off x="1056" y="336"/>
              <a:ext cx="240" cy="144"/>
            </a:xfrm>
            <a:prstGeom prst="rect">
              <a:avLst/>
            </a:prstGeom>
            <a:solidFill>
              <a:srgbClr val="FFCC99"/>
            </a:solidFill>
            <a:ln w="9525" cap="flat" cmpd="sng">
              <a:solidFill>
                <a:srgbClr val="FF0000"/>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endParaRPr lang="zh-CN" altLang="zh-CN" sz="2400" i="1"/>
            </a:p>
          </p:txBody>
        </p:sp>
        <p:sp>
          <p:nvSpPr>
            <p:cNvPr id="75822" name="Rectangle 164"/>
            <p:cNvSpPr/>
            <p:nvPr/>
          </p:nvSpPr>
          <p:spPr>
            <a:xfrm>
              <a:off x="1296" y="336"/>
              <a:ext cx="240" cy="144"/>
            </a:xfrm>
            <a:prstGeom prst="rect">
              <a:avLst/>
            </a:prstGeom>
            <a:noFill/>
            <a:ln w="9525" cap="flat" cmpd="sng">
              <a:solidFill>
                <a:srgbClr val="FF0000"/>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1600" b="1">
                  <a:solidFill>
                    <a:srgbClr val="FF0000"/>
                  </a:solidFill>
                </a:rPr>
                <a:t>5</a:t>
              </a:r>
              <a:endParaRPr lang="en-US" altLang="zh-CN" sz="1600" b="1">
                <a:solidFill>
                  <a:srgbClr val="FF0000"/>
                </a:solidFill>
              </a:endParaRPr>
            </a:p>
          </p:txBody>
        </p:sp>
        <p:sp>
          <p:nvSpPr>
            <p:cNvPr id="75823" name="Rectangle 165"/>
            <p:cNvSpPr/>
            <p:nvPr/>
          </p:nvSpPr>
          <p:spPr>
            <a:xfrm>
              <a:off x="1536" y="336"/>
              <a:ext cx="240" cy="144"/>
            </a:xfrm>
            <a:prstGeom prst="rect">
              <a:avLst/>
            </a:prstGeom>
            <a:solidFill>
              <a:srgbClr val="FFCC99"/>
            </a:solidFill>
            <a:ln w="9525" cap="flat" cmpd="sng">
              <a:solidFill>
                <a:srgbClr val="FF0000"/>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endParaRPr lang="zh-CN" altLang="zh-CN" sz="2400" i="1"/>
            </a:p>
          </p:txBody>
        </p:sp>
        <p:sp>
          <p:nvSpPr>
            <p:cNvPr id="75824" name="Rectangle 166"/>
            <p:cNvSpPr/>
            <p:nvPr/>
          </p:nvSpPr>
          <p:spPr>
            <a:xfrm>
              <a:off x="1776" y="336"/>
              <a:ext cx="240" cy="144"/>
            </a:xfrm>
            <a:prstGeom prst="rect">
              <a:avLst/>
            </a:prstGeom>
            <a:solidFill>
              <a:srgbClr val="FFCC99"/>
            </a:solidFill>
            <a:ln w="9525" cap="flat" cmpd="sng">
              <a:solidFill>
                <a:srgbClr val="FF0000"/>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endParaRPr lang="zh-CN" altLang="zh-CN" sz="2400" i="1"/>
            </a:p>
          </p:txBody>
        </p:sp>
        <p:sp>
          <p:nvSpPr>
            <p:cNvPr id="75825" name="Rectangle 167"/>
            <p:cNvSpPr/>
            <p:nvPr/>
          </p:nvSpPr>
          <p:spPr>
            <a:xfrm>
              <a:off x="2016" y="336"/>
              <a:ext cx="240" cy="144"/>
            </a:xfrm>
            <a:prstGeom prst="rect">
              <a:avLst/>
            </a:prstGeom>
            <a:noFill/>
            <a:ln w="9525" cap="flat" cmpd="sng">
              <a:solidFill>
                <a:srgbClr val="FF0000"/>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1600" b="1">
                  <a:solidFill>
                    <a:srgbClr val="FF0000"/>
                  </a:solidFill>
                </a:rPr>
                <a:t>S-2</a:t>
              </a:r>
              <a:endParaRPr lang="en-US" altLang="zh-CN" sz="1600" b="1">
                <a:solidFill>
                  <a:srgbClr val="FF0000"/>
                </a:solidFill>
              </a:endParaRPr>
            </a:p>
          </p:txBody>
        </p:sp>
        <p:sp>
          <p:nvSpPr>
            <p:cNvPr id="75826" name="Rectangle 168"/>
            <p:cNvSpPr/>
            <p:nvPr/>
          </p:nvSpPr>
          <p:spPr>
            <a:xfrm>
              <a:off x="2256" y="336"/>
              <a:ext cx="240" cy="144"/>
            </a:xfrm>
            <a:prstGeom prst="rect">
              <a:avLst/>
            </a:prstGeom>
            <a:solidFill>
              <a:srgbClr val="FFCC99"/>
            </a:solidFill>
            <a:ln w="9525" cap="flat" cmpd="sng">
              <a:solidFill>
                <a:srgbClr val="FF0000"/>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endParaRPr lang="zh-CN" altLang="zh-CN" sz="2400" i="1"/>
            </a:p>
          </p:txBody>
        </p:sp>
        <p:sp>
          <p:nvSpPr>
            <p:cNvPr id="75827" name="Rectangle 169"/>
            <p:cNvSpPr/>
            <p:nvPr/>
          </p:nvSpPr>
          <p:spPr>
            <a:xfrm>
              <a:off x="2496" y="336"/>
              <a:ext cx="240" cy="144"/>
            </a:xfrm>
            <a:prstGeom prst="rect">
              <a:avLst/>
            </a:prstGeom>
            <a:solidFill>
              <a:srgbClr val="FFCC99"/>
            </a:solidFill>
            <a:ln w="9525" cap="flat" cmpd="sng">
              <a:solidFill>
                <a:srgbClr val="FF0000"/>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endParaRPr lang="zh-CN" altLang="zh-CN" sz="2400" i="1"/>
            </a:p>
          </p:txBody>
        </p:sp>
        <p:sp>
          <p:nvSpPr>
            <p:cNvPr id="75828" name="Rectangle 170"/>
            <p:cNvSpPr/>
            <p:nvPr/>
          </p:nvSpPr>
          <p:spPr>
            <a:xfrm>
              <a:off x="2736" y="336"/>
              <a:ext cx="240" cy="144"/>
            </a:xfrm>
            <a:prstGeom prst="rect">
              <a:avLst/>
            </a:prstGeom>
            <a:solidFill>
              <a:srgbClr val="FFCC99"/>
            </a:solidFill>
            <a:ln w="9525" cap="flat" cmpd="sng">
              <a:solidFill>
                <a:srgbClr val="FF0000"/>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endParaRPr lang="zh-CN" altLang="zh-CN" sz="2400" i="1"/>
            </a:p>
          </p:txBody>
        </p:sp>
        <p:sp>
          <p:nvSpPr>
            <p:cNvPr id="75829" name="Rectangle 171"/>
            <p:cNvSpPr/>
            <p:nvPr/>
          </p:nvSpPr>
          <p:spPr>
            <a:xfrm>
              <a:off x="2976" y="336"/>
              <a:ext cx="240" cy="144"/>
            </a:xfrm>
            <a:prstGeom prst="rect">
              <a:avLst/>
            </a:prstGeom>
            <a:solidFill>
              <a:srgbClr val="FFCC99"/>
            </a:solidFill>
            <a:ln w="9525" cap="flat" cmpd="sng">
              <a:solidFill>
                <a:srgbClr val="FF0000"/>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endParaRPr lang="zh-CN" altLang="zh-CN" sz="2400" i="1"/>
            </a:p>
          </p:txBody>
        </p:sp>
        <p:sp>
          <p:nvSpPr>
            <p:cNvPr id="75830" name="Rectangle 172"/>
            <p:cNvSpPr/>
            <p:nvPr/>
          </p:nvSpPr>
          <p:spPr>
            <a:xfrm>
              <a:off x="3216" y="336"/>
              <a:ext cx="240" cy="144"/>
            </a:xfrm>
            <a:prstGeom prst="rect">
              <a:avLst/>
            </a:prstGeom>
            <a:solidFill>
              <a:srgbClr val="FFCC99"/>
            </a:solidFill>
            <a:ln w="9525" cap="flat" cmpd="sng">
              <a:solidFill>
                <a:srgbClr val="FF0000"/>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endParaRPr lang="zh-CN" altLang="zh-CN" sz="2400" i="1"/>
            </a:p>
          </p:txBody>
        </p:sp>
        <p:sp>
          <p:nvSpPr>
            <p:cNvPr id="75831" name="Rectangle 173"/>
            <p:cNvSpPr/>
            <p:nvPr/>
          </p:nvSpPr>
          <p:spPr>
            <a:xfrm>
              <a:off x="3456" y="336"/>
              <a:ext cx="240" cy="144"/>
            </a:xfrm>
            <a:prstGeom prst="rect">
              <a:avLst/>
            </a:prstGeom>
            <a:noFill/>
            <a:ln w="9525" cap="flat" cmpd="sng">
              <a:solidFill>
                <a:srgbClr val="FF0000"/>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1600" b="1">
                  <a:solidFill>
                    <a:srgbClr val="FF0000"/>
                  </a:solidFill>
                </a:rPr>
                <a:t>0</a:t>
              </a:r>
              <a:endParaRPr lang="en-US" altLang="zh-CN" sz="1600" b="1">
                <a:solidFill>
                  <a:srgbClr val="FF0000"/>
                </a:solidFill>
              </a:endParaRPr>
            </a:p>
          </p:txBody>
        </p:sp>
        <p:sp>
          <p:nvSpPr>
            <p:cNvPr id="75832" name="Rectangle 174"/>
            <p:cNvSpPr/>
            <p:nvPr/>
          </p:nvSpPr>
          <p:spPr>
            <a:xfrm>
              <a:off x="3696" y="336"/>
              <a:ext cx="240" cy="144"/>
            </a:xfrm>
            <a:prstGeom prst="rect">
              <a:avLst/>
            </a:prstGeom>
            <a:solidFill>
              <a:srgbClr val="FFCC99"/>
            </a:solidFill>
            <a:ln w="9525" cap="flat" cmpd="sng">
              <a:solidFill>
                <a:srgbClr val="FF0000"/>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endParaRPr lang="zh-CN" altLang="zh-CN" sz="2400" i="1"/>
            </a:p>
          </p:txBody>
        </p:sp>
        <p:sp>
          <p:nvSpPr>
            <p:cNvPr id="75833" name="Rectangle 175"/>
            <p:cNvSpPr/>
            <p:nvPr/>
          </p:nvSpPr>
          <p:spPr>
            <a:xfrm>
              <a:off x="816" y="48"/>
              <a:ext cx="240" cy="144"/>
            </a:xfrm>
            <a:prstGeom prst="rect">
              <a:avLst/>
            </a:prstGeom>
            <a:noFill/>
            <a:ln w="9525">
              <a:noFill/>
            </a:ln>
          </p:spPr>
          <p:txBody>
            <a:bodyPr wrap="none"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1600" b="1">
                  <a:solidFill>
                    <a:schemeClr val="hlink"/>
                  </a:solidFill>
                </a:rPr>
                <a:t>0</a:t>
              </a:r>
              <a:endParaRPr lang="en-US" altLang="zh-CN" sz="1600" b="1">
                <a:solidFill>
                  <a:schemeClr val="hlink"/>
                </a:solidFill>
              </a:endParaRPr>
            </a:p>
          </p:txBody>
        </p:sp>
        <p:sp>
          <p:nvSpPr>
            <p:cNvPr id="75834" name="Rectangle 176"/>
            <p:cNvSpPr/>
            <p:nvPr/>
          </p:nvSpPr>
          <p:spPr>
            <a:xfrm>
              <a:off x="1056" y="48"/>
              <a:ext cx="240" cy="144"/>
            </a:xfrm>
            <a:prstGeom prst="rect">
              <a:avLst/>
            </a:prstGeom>
            <a:noFill/>
            <a:ln w="9525">
              <a:noFill/>
            </a:ln>
          </p:spPr>
          <p:txBody>
            <a:bodyPr wrap="none"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1600" b="1">
                  <a:solidFill>
                    <a:schemeClr val="hlink"/>
                  </a:solidFill>
                </a:rPr>
                <a:t>1</a:t>
              </a:r>
              <a:endParaRPr lang="en-US" altLang="zh-CN" sz="1600" b="1">
                <a:solidFill>
                  <a:schemeClr val="hlink"/>
                </a:solidFill>
              </a:endParaRPr>
            </a:p>
          </p:txBody>
        </p:sp>
        <p:sp>
          <p:nvSpPr>
            <p:cNvPr id="75835" name="Rectangle 177"/>
            <p:cNvSpPr/>
            <p:nvPr/>
          </p:nvSpPr>
          <p:spPr>
            <a:xfrm>
              <a:off x="1296" y="48"/>
              <a:ext cx="240" cy="144"/>
            </a:xfrm>
            <a:prstGeom prst="rect">
              <a:avLst/>
            </a:prstGeom>
            <a:noFill/>
            <a:ln w="9525">
              <a:noFill/>
            </a:ln>
          </p:spPr>
          <p:txBody>
            <a:bodyPr wrap="none"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1600" b="1">
                  <a:solidFill>
                    <a:schemeClr val="hlink"/>
                  </a:solidFill>
                </a:rPr>
                <a:t>2</a:t>
              </a:r>
              <a:endParaRPr lang="en-US" altLang="zh-CN" sz="1600" b="1">
                <a:solidFill>
                  <a:schemeClr val="hlink"/>
                </a:solidFill>
              </a:endParaRPr>
            </a:p>
          </p:txBody>
        </p:sp>
        <p:sp>
          <p:nvSpPr>
            <p:cNvPr id="75836" name="Rectangle 178"/>
            <p:cNvSpPr/>
            <p:nvPr/>
          </p:nvSpPr>
          <p:spPr>
            <a:xfrm>
              <a:off x="3696" y="48"/>
              <a:ext cx="240" cy="144"/>
            </a:xfrm>
            <a:prstGeom prst="rect">
              <a:avLst/>
            </a:prstGeom>
            <a:noFill/>
            <a:ln w="9525">
              <a:noFill/>
            </a:ln>
          </p:spPr>
          <p:txBody>
            <a:bodyPr wrap="none"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1600" b="1">
                  <a:solidFill>
                    <a:schemeClr val="hlink"/>
                  </a:solidFill>
                </a:rPr>
                <a:t>S-1</a:t>
              </a:r>
              <a:endParaRPr lang="en-US" altLang="zh-CN" sz="1600" b="1">
                <a:solidFill>
                  <a:schemeClr val="hlink"/>
                </a:solidFill>
              </a:endParaRPr>
            </a:p>
          </p:txBody>
        </p:sp>
        <p:sp>
          <p:nvSpPr>
            <p:cNvPr id="75837" name="Rectangle 179"/>
            <p:cNvSpPr/>
            <p:nvPr/>
          </p:nvSpPr>
          <p:spPr>
            <a:xfrm>
              <a:off x="2256" y="0"/>
              <a:ext cx="768" cy="192"/>
            </a:xfrm>
            <a:prstGeom prst="rect">
              <a:avLst/>
            </a:prstGeom>
            <a:noFill/>
            <a:ln w="9525">
              <a:noFill/>
            </a:ln>
          </p:spPr>
          <p:txBody>
            <a:bodyPr wrap="none"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1600" b="1">
                  <a:solidFill>
                    <a:schemeClr val="hlink"/>
                  </a:solidFill>
                </a:rPr>
                <a:t>… …</a:t>
              </a:r>
              <a:endParaRPr lang="en-US" altLang="zh-CN" sz="1600" b="1">
                <a:solidFill>
                  <a:schemeClr val="hlink"/>
                </a:solidFill>
              </a:endParaRPr>
            </a:p>
          </p:txBody>
        </p:sp>
        <p:sp>
          <p:nvSpPr>
            <p:cNvPr id="75838" name="Freeform 180"/>
            <p:cNvSpPr/>
            <p:nvPr/>
          </p:nvSpPr>
          <p:spPr>
            <a:xfrm>
              <a:off x="864" y="480"/>
              <a:ext cx="2784" cy="224"/>
            </a:xfrm>
            <a:custGeom>
              <a:avLst/>
              <a:gdLst/>
              <a:ahLst/>
              <a:cxnLst>
                <a:cxn ang="0">
                  <a:pos x="644" y="0"/>
                </a:cxn>
                <a:cxn ang="0">
                  <a:pos x="612" y="144"/>
                </a:cxn>
                <a:cxn ang="0">
                  <a:pos x="425" y="192"/>
                </a:cxn>
                <a:cxn ang="0">
                  <a:pos x="70" y="192"/>
                </a:cxn>
                <a:cxn ang="0">
                  <a:pos x="7" y="0"/>
                </a:cxn>
              </a:cxnLst>
              <a:pathLst>
                <a:path w="2984" h="224">
                  <a:moveTo>
                    <a:pt x="2960" y="0"/>
                  </a:moveTo>
                  <a:cubicBezTo>
                    <a:pt x="2972" y="56"/>
                    <a:pt x="2984" y="112"/>
                    <a:pt x="2816" y="144"/>
                  </a:cubicBezTo>
                  <a:cubicBezTo>
                    <a:pt x="2648" y="176"/>
                    <a:pt x="2368" y="184"/>
                    <a:pt x="1952" y="192"/>
                  </a:cubicBezTo>
                  <a:cubicBezTo>
                    <a:pt x="1536" y="200"/>
                    <a:pt x="640" y="224"/>
                    <a:pt x="320" y="192"/>
                  </a:cubicBezTo>
                  <a:cubicBezTo>
                    <a:pt x="0" y="160"/>
                    <a:pt x="16" y="80"/>
                    <a:pt x="32" y="0"/>
                  </a:cubicBezTo>
                </a:path>
              </a:pathLst>
            </a:custGeom>
            <a:noFill/>
            <a:ln w="19050" cap="flat" cmpd="sng">
              <a:solidFill>
                <a:srgbClr val="FF0000">
                  <a:alpha val="100000"/>
                </a:srgbClr>
              </a:solidFill>
              <a:prstDash val="solid"/>
              <a:bevel/>
              <a:headEnd type="none" w="med" len="med"/>
              <a:tailEnd type="stealth" w="sm" len="med"/>
            </a:ln>
          </p:spPr>
          <p:txBody>
            <a:bodyPr/>
            <a:p>
              <a:endParaRPr lang="zh-CN" altLang="en-US"/>
            </a:p>
          </p:txBody>
        </p:sp>
        <p:sp>
          <p:nvSpPr>
            <p:cNvPr id="75839" name="Freeform 181"/>
            <p:cNvSpPr/>
            <p:nvPr/>
          </p:nvSpPr>
          <p:spPr>
            <a:xfrm>
              <a:off x="960" y="480"/>
              <a:ext cx="432" cy="112"/>
            </a:xfrm>
            <a:custGeom>
              <a:avLst/>
              <a:gdLst/>
              <a:ahLst/>
              <a:cxnLst>
                <a:cxn ang="0">
                  <a:pos x="0" y="0"/>
                </a:cxn>
                <a:cxn ang="0">
                  <a:pos x="144" y="96"/>
                </a:cxn>
                <a:cxn ang="0">
                  <a:pos x="384" y="96"/>
                </a:cxn>
                <a:cxn ang="0">
                  <a:pos x="432" y="0"/>
                </a:cxn>
              </a:cxnLst>
              <a:pathLst>
                <a:path w="432" h="112">
                  <a:moveTo>
                    <a:pt x="0" y="0"/>
                  </a:moveTo>
                  <a:cubicBezTo>
                    <a:pt x="40" y="40"/>
                    <a:pt x="80" y="80"/>
                    <a:pt x="144" y="96"/>
                  </a:cubicBezTo>
                  <a:cubicBezTo>
                    <a:pt x="208" y="112"/>
                    <a:pt x="336" y="112"/>
                    <a:pt x="384" y="96"/>
                  </a:cubicBezTo>
                  <a:cubicBezTo>
                    <a:pt x="432" y="80"/>
                    <a:pt x="432" y="40"/>
                    <a:pt x="432" y="0"/>
                  </a:cubicBezTo>
                </a:path>
              </a:pathLst>
            </a:custGeom>
            <a:noFill/>
            <a:ln w="19050" cap="flat" cmpd="sng">
              <a:solidFill>
                <a:srgbClr val="FF0000">
                  <a:alpha val="100000"/>
                </a:srgbClr>
              </a:solidFill>
              <a:prstDash val="solid"/>
              <a:bevel/>
              <a:headEnd type="none" w="med" len="med"/>
              <a:tailEnd type="stealth" w="sm" len="med"/>
            </a:ln>
          </p:spPr>
          <p:txBody>
            <a:bodyPr/>
            <a:p>
              <a:endParaRPr lang="zh-CN" altLang="en-US"/>
            </a:p>
          </p:txBody>
        </p:sp>
        <p:sp>
          <p:nvSpPr>
            <p:cNvPr id="75840" name="Freeform 182"/>
            <p:cNvSpPr/>
            <p:nvPr/>
          </p:nvSpPr>
          <p:spPr>
            <a:xfrm>
              <a:off x="1440" y="480"/>
              <a:ext cx="672" cy="112"/>
            </a:xfrm>
            <a:custGeom>
              <a:avLst/>
              <a:gdLst/>
              <a:ahLst/>
              <a:cxnLst>
                <a:cxn ang="0">
                  <a:pos x="0" y="0"/>
                </a:cxn>
                <a:cxn ang="0">
                  <a:pos x="144" y="96"/>
                </a:cxn>
                <a:cxn ang="0">
                  <a:pos x="528" y="96"/>
                </a:cxn>
                <a:cxn ang="0">
                  <a:pos x="672" y="0"/>
                </a:cxn>
              </a:cxnLst>
              <a:pathLst>
                <a:path w="672" h="112">
                  <a:moveTo>
                    <a:pt x="0" y="0"/>
                  </a:moveTo>
                  <a:cubicBezTo>
                    <a:pt x="28" y="40"/>
                    <a:pt x="56" y="80"/>
                    <a:pt x="144" y="96"/>
                  </a:cubicBezTo>
                  <a:cubicBezTo>
                    <a:pt x="232" y="112"/>
                    <a:pt x="440" y="112"/>
                    <a:pt x="528" y="96"/>
                  </a:cubicBezTo>
                  <a:cubicBezTo>
                    <a:pt x="616" y="80"/>
                    <a:pt x="644" y="40"/>
                    <a:pt x="672" y="0"/>
                  </a:cubicBezTo>
                </a:path>
              </a:pathLst>
            </a:custGeom>
            <a:noFill/>
            <a:ln w="19050" cap="flat" cmpd="sng">
              <a:solidFill>
                <a:srgbClr val="FF0000">
                  <a:alpha val="100000"/>
                </a:srgbClr>
              </a:solidFill>
              <a:prstDash val="solid"/>
              <a:bevel/>
              <a:headEnd type="none" w="med" len="med"/>
              <a:tailEnd type="stealth" w="sm" len="med"/>
            </a:ln>
          </p:spPr>
          <p:txBody>
            <a:bodyPr/>
            <a:p>
              <a:endParaRPr lang="zh-CN" altLang="en-US"/>
            </a:p>
          </p:txBody>
        </p:sp>
        <p:sp>
          <p:nvSpPr>
            <p:cNvPr id="75841" name="Freeform 183"/>
            <p:cNvSpPr/>
            <p:nvPr/>
          </p:nvSpPr>
          <p:spPr>
            <a:xfrm>
              <a:off x="2160" y="480"/>
              <a:ext cx="1448" cy="112"/>
            </a:xfrm>
            <a:custGeom>
              <a:avLst/>
              <a:gdLst/>
              <a:ahLst/>
              <a:cxnLst>
                <a:cxn ang="0">
                  <a:pos x="0" y="0"/>
                </a:cxn>
                <a:cxn ang="0">
                  <a:pos x="240" y="96"/>
                </a:cxn>
                <a:cxn ang="0">
                  <a:pos x="1248" y="96"/>
                </a:cxn>
                <a:cxn ang="0">
                  <a:pos x="1440" y="0"/>
                </a:cxn>
              </a:cxnLst>
              <a:pathLst>
                <a:path w="1448" h="112">
                  <a:moveTo>
                    <a:pt x="0" y="0"/>
                  </a:moveTo>
                  <a:cubicBezTo>
                    <a:pt x="16" y="40"/>
                    <a:pt x="32" y="80"/>
                    <a:pt x="240" y="96"/>
                  </a:cubicBezTo>
                  <a:cubicBezTo>
                    <a:pt x="448" y="112"/>
                    <a:pt x="1048" y="112"/>
                    <a:pt x="1248" y="96"/>
                  </a:cubicBezTo>
                  <a:cubicBezTo>
                    <a:pt x="1448" y="80"/>
                    <a:pt x="1444" y="40"/>
                    <a:pt x="1440" y="0"/>
                  </a:cubicBezTo>
                </a:path>
              </a:pathLst>
            </a:custGeom>
            <a:noFill/>
            <a:ln w="19050" cap="flat" cmpd="sng">
              <a:solidFill>
                <a:srgbClr val="FF0000">
                  <a:alpha val="100000"/>
                </a:srgbClr>
              </a:solidFill>
              <a:prstDash val="solid"/>
              <a:bevel/>
              <a:headEnd type="none" w="med" len="med"/>
              <a:tailEnd type="stealth" w="sm" len="med"/>
            </a:ln>
          </p:spPr>
          <p:txBody>
            <a:bodyPr/>
            <a:p>
              <a:endParaRPr lang="zh-CN" altLang="en-US"/>
            </a:p>
          </p:txBody>
        </p:sp>
      </p:grpSp>
      <p:grpSp>
        <p:nvGrpSpPr>
          <p:cNvPr id="41096" name="Group 184"/>
          <p:cNvGrpSpPr/>
          <p:nvPr/>
        </p:nvGrpSpPr>
        <p:grpSpPr>
          <a:xfrm>
            <a:off x="5556250" y="5476875"/>
            <a:ext cx="457200" cy="609600"/>
            <a:chOff x="0" y="0"/>
            <a:chExt cx="288" cy="384"/>
          </a:xfrm>
        </p:grpSpPr>
        <p:sp>
          <p:nvSpPr>
            <p:cNvPr id="75804" name="Rectangle 185"/>
            <p:cNvSpPr/>
            <p:nvPr/>
          </p:nvSpPr>
          <p:spPr>
            <a:xfrm>
              <a:off x="0" y="192"/>
              <a:ext cx="288" cy="192"/>
            </a:xfrm>
            <a:prstGeom prst="rect">
              <a:avLst/>
            </a:prstGeom>
            <a:noFill/>
            <a:ln w="9525">
              <a:noFill/>
            </a:ln>
          </p:spPr>
          <p:txBody>
            <a:bodyPr wrap="none"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1800" b="1">
                  <a:solidFill>
                    <a:schemeClr val="hlink"/>
                  </a:solidFill>
                  <a:latin typeface="Arial" panose="020B0604020202020204" pitchFamily="34" charset="0"/>
                </a:rPr>
                <a:t>p</a:t>
              </a:r>
              <a:endParaRPr lang="en-US" altLang="zh-CN" sz="1800" b="1">
                <a:solidFill>
                  <a:schemeClr val="hlink"/>
                </a:solidFill>
                <a:latin typeface="Arial" panose="020B0604020202020204" pitchFamily="34" charset="0"/>
              </a:endParaRPr>
            </a:p>
          </p:txBody>
        </p:sp>
        <p:sp>
          <p:nvSpPr>
            <p:cNvPr id="75805" name="Line 186"/>
            <p:cNvSpPr/>
            <p:nvPr/>
          </p:nvSpPr>
          <p:spPr>
            <a:xfrm flipV="1">
              <a:off x="144" y="0"/>
              <a:ext cx="0" cy="240"/>
            </a:xfrm>
            <a:prstGeom prst="line">
              <a:avLst/>
            </a:prstGeom>
            <a:ln w="25400" cap="flat" cmpd="sng">
              <a:solidFill>
                <a:schemeClr val="hlink"/>
              </a:solidFill>
              <a:prstDash val="solid"/>
              <a:headEnd type="none" w="med" len="med"/>
              <a:tailEnd type="triangle" w="med" len="med"/>
            </a:ln>
          </p:spPr>
        </p:sp>
      </p:grpSp>
      <p:sp>
        <p:nvSpPr>
          <p:cNvPr id="41099" name="Text Box 187"/>
          <p:cNvSpPr txBox="1"/>
          <p:nvPr/>
        </p:nvSpPr>
        <p:spPr>
          <a:xfrm>
            <a:off x="755650" y="6086475"/>
            <a:ext cx="1219200" cy="39687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000" b="1">
                <a:solidFill>
                  <a:schemeClr val="hlink"/>
                </a:solidFill>
                <a:latin typeface="Arial" panose="020B0604020202020204" pitchFamily="34" charset="0"/>
              </a:rPr>
              <a:t>free(p):</a:t>
            </a:r>
            <a:endParaRPr lang="en-US" altLang="zh-CN" sz="2000" b="1">
              <a:solidFill>
                <a:schemeClr val="hlink"/>
              </a:solidFill>
              <a:latin typeface="Arial" panose="020B0604020202020204" pitchFamily="34" charset="0"/>
            </a:endParaRPr>
          </a:p>
        </p:txBody>
      </p:sp>
      <p:sp>
        <p:nvSpPr>
          <p:cNvPr id="41100" name="Rectangle 188"/>
          <p:cNvSpPr/>
          <p:nvPr/>
        </p:nvSpPr>
        <p:spPr>
          <a:xfrm>
            <a:off x="5632450" y="5248275"/>
            <a:ext cx="381000" cy="228600"/>
          </a:xfrm>
          <a:prstGeom prst="rect">
            <a:avLst/>
          </a:prstGeom>
          <a:solidFill>
            <a:schemeClr val="bg1"/>
          </a:solidFill>
          <a:ln w="9525" cap="flat" cmpd="sng">
            <a:solidFill>
              <a:srgbClr val="FF0000"/>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1600" b="1">
                <a:solidFill>
                  <a:srgbClr val="FF0000"/>
                </a:solidFill>
              </a:rPr>
              <a:t>2</a:t>
            </a:r>
            <a:endParaRPr lang="en-US" altLang="zh-CN" sz="1600" b="1">
              <a:solidFill>
                <a:srgbClr val="FF0000"/>
              </a:solidFill>
            </a:endParaRPr>
          </a:p>
        </p:txBody>
      </p:sp>
      <p:sp>
        <p:nvSpPr>
          <p:cNvPr id="41101" name="Text Box 189"/>
          <p:cNvSpPr txBox="1"/>
          <p:nvPr/>
        </p:nvSpPr>
        <p:spPr>
          <a:xfrm>
            <a:off x="1974850" y="6086475"/>
            <a:ext cx="5791200" cy="366713"/>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1800" b="1">
                <a:latin typeface="Arial" panose="020B0604020202020204" pitchFamily="34" charset="0"/>
              </a:rPr>
              <a:t>CursorSpace[ p ].Next = CursorSpace[ 0 ].Next ;</a:t>
            </a:r>
            <a:endParaRPr lang="en-US" altLang="zh-CN" sz="1800" b="1">
              <a:latin typeface="Arial" panose="020B0604020202020204" pitchFamily="34" charset="0"/>
            </a:endParaRPr>
          </a:p>
        </p:txBody>
      </p:sp>
      <p:sp>
        <p:nvSpPr>
          <p:cNvPr id="41102" name="Freeform 190"/>
          <p:cNvSpPr/>
          <p:nvPr/>
        </p:nvSpPr>
        <p:spPr>
          <a:xfrm>
            <a:off x="3498850" y="4638675"/>
            <a:ext cx="2286000" cy="609600"/>
          </a:xfrm>
          <a:custGeom>
            <a:avLst/>
            <a:gdLst/>
            <a:ahLst/>
            <a:cxnLst>
              <a:cxn ang="0">
                <a:pos x="2147483646" y="2147483646"/>
              </a:cxn>
              <a:cxn ang="0">
                <a:pos x="2147483646" y="2147483646"/>
              </a:cxn>
              <a:cxn ang="0">
                <a:pos x="2147483646" y="2147483646"/>
              </a:cxn>
              <a:cxn ang="0">
                <a:pos x="0" y="2147483646"/>
              </a:cxn>
            </a:cxnLst>
            <a:pathLst>
              <a:path w="1440" h="384">
                <a:moveTo>
                  <a:pt x="1440" y="384"/>
                </a:moveTo>
                <a:cubicBezTo>
                  <a:pt x="1392" y="268"/>
                  <a:pt x="1344" y="152"/>
                  <a:pt x="1152" y="96"/>
                </a:cubicBezTo>
                <a:cubicBezTo>
                  <a:pt x="960" y="40"/>
                  <a:pt x="480" y="0"/>
                  <a:pt x="288" y="48"/>
                </a:cubicBezTo>
                <a:cubicBezTo>
                  <a:pt x="96" y="96"/>
                  <a:pt x="48" y="240"/>
                  <a:pt x="0" y="384"/>
                </a:cubicBezTo>
              </a:path>
            </a:pathLst>
          </a:custGeom>
          <a:noFill/>
          <a:ln w="19050" cap="flat" cmpd="sng">
            <a:solidFill>
              <a:srgbClr val="FF0000">
                <a:alpha val="100000"/>
              </a:srgbClr>
            </a:solidFill>
            <a:prstDash val="solid"/>
            <a:bevel/>
            <a:headEnd type="none" w="med" len="med"/>
            <a:tailEnd type="stealth" w="sm" len="med"/>
          </a:ln>
        </p:spPr>
        <p:txBody>
          <a:bodyPr/>
          <a:p>
            <a:endParaRPr lang="zh-CN" altLang="en-US"/>
          </a:p>
        </p:txBody>
      </p:sp>
      <p:grpSp>
        <p:nvGrpSpPr>
          <p:cNvPr id="41103" name="Group 191"/>
          <p:cNvGrpSpPr/>
          <p:nvPr/>
        </p:nvGrpSpPr>
        <p:grpSpPr>
          <a:xfrm>
            <a:off x="2584450" y="5248275"/>
            <a:ext cx="914400" cy="406400"/>
            <a:chOff x="0" y="0"/>
            <a:chExt cx="576" cy="256"/>
          </a:xfrm>
        </p:grpSpPr>
        <p:sp>
          <p:nvSpPr>
            <p:cNvPr id="75802" name="Freeform 192"/>
            <p:cNvSpPr/>
            <p:nvPr/>
          </p:nvSpPr>
          <p:spPr>
            <a:xfrm>
              <a:off x="144" y="144"/>
              <a:ext cx="432" cy="112"/>
            </a:xfrm>
            <a:custGeom>
              <a:avLst/>
              <a:gdLst/>
              <a:ahLst/>
              <a:cxnLst>
                <a:cxn ang="0">
                  <a:pos x="0" y="0"/>
                </a:cxn>
                <a:cxn ang="0">
                  <a:pos x="144" y="96"/>
                </a:cxn>
                <a:cxn ang="0">
                  <a:pos x="384" y="96"/>
                </a:cxn>
                <a:cxn ang="0">
                  <a:pos x="432" y="0"/>
                </a:cxn>
              </a:cxnLst>
              <a:pathLst>
                <a:path w="432" h="112">
                  <a:moveTo>
                    <a:pt x="0" y="0"/>
                  </a:moveTo>
                  <a:cubicBezTo>
                    <a:pt x="40" y="40"/>
                    <a:pt x="80" y="80"/>
                    <a:pt x="144" y="96"/>
                  </a:cubicBezTo>
                  <a:cubicBezTo>
                    <a:pt x="208" y="112"/>
                    <a:pt x="336" y="112"/>
                    <a:pt x="384" y="96"/>
                  </a:cubicBezTo>
                  <a:cubicBezTo>
                    <a:pt x="432" y="80"/>
                    <a:pt x="432" y="40"/>
                    <a:pt x="432" y="0"/>
                  </a:cubicBezTo>
                </a:path>
              </a:pathLst>
            </a:custGeom>
            <a:noFill/>
            <a:ln w="31750" cap="flat" cmpd="sng">
              <a:solidFill>
                <a:schemeClr val="bg1">
                  <a:alpha val="100000"/>
                </a:schemeClr>
              </a:solidFill>
              <a:prstDash val="solid"/>
              <a:bevel/>
              <a:headEnd type="none" w="med" len="med"/>
              <a:tailEnd type="stealth" w="sm" len="med"/>
            </a:ln>
          </p:spPr>
          <p:txBody>
            <a:bodyPr/>
            <a:p>
              <a:endParaRPr lang="zh-CN" altLang="en-US"/>
            </a:p>
          </p:txBody>
        </p:sp>
        <p:sp>
          <p:nvSpPr>
            <p:cNvPr id="75803" name="Rectangle 193"/>
            <p:cNvSpPr/>
            <p:nvPr/>
          </p:nvSpPr>
          <p:spPr>
            <a:xfrm>
              <a:off x="0" y="0"/>
              <a:ext cx="240" cy="144"/>
            </a:xfrm>
            <a:prstGeom prst="rect">
              <a:avLst/>
            </a:prstGeom>
            <a:solidFill>
              <a:schemeClr val="bg1"/>
            </a:solidFill>
            <a:ln w="9525" cap="flat" cmpd="sng">
              <a:solidFill>
                <a:srgbClr val="FF0000"/>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1600" b="1">
                  <a:solidFill>
                    <a:srgbClr val="FF0000"/>
                  </a:solidFill>
                </a:rPr>
                <a:t>p</a:t>
              </a:r>
              <a:endParaRPr lang="en-US" altLang="zh-CN" sz="1600" b="1">
                <a:solidFill>
                  <a:srgbClr val="FF0000"/>
                </a:solidFill>
              </a:endParaRPr>
            </a:p>
          </p:txBody>
        </p:sp>
      </p:grpSp>
      <p:sp>
        <p:nvSpPr>
          <p:cNvPr id="41106" name="Text Box 194"/>
          <p:cNvSpPr txBox="1"/>
          <p:nvPr/>
        </p:nvSpPr>
        <p:spPr>
          <a:xfrm>
            <a:off x="1974850" y="6467475"/>
            <a:ext cx="3429000" cy="366713"/>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1800" b="1">
                <a:latin typeface="Arial" panose="020B0604020202020204" pitchFamily="34" charset="0"/>
              </a:rPr>
              <a:t>CursorSpace[ 0 ].Next = p ;</a:t>
            </a:r>
            <a:endParaRPr lang="en-US" altLang="zh-CN" sz="1800" b="1">
              <a:latin typeface="Arial" panose="020B0604020202020204" pitchFamily="34" charset="0"/>
            </a:endParaRPr>
          </a:p>
        </p:txBody>
      </p:sp>
      <p:sp>
        <p:nvSpPr>
          <p:cNvPr id="41107" name="Freeform 195"/>
          <p:cNvSpPr/>
          <p:nvPr/>
        </p:nvSpPr>
        <p:spPr>
          <a:xfrm>
            <a:off x="2813050" y="5476875"/>
            <a:ext cx="2895600" cy="266700"/>
          </a:xfrm>
          <a:custGeom>
            <a:avLst/>
            <a:gdLst/>
            <a:ahLst/>
            <a:cxnLst>
              <a:cxn ang="0">
                <a:pos x="0" y="0"/>
              </a:cxn>
              <a:cxn ang="0">
                <a:pos x="2147483646" y="2147483646"/>
              </a:cxn>
              <a:cxn ang="0">
                <a:pos x="2147483646" y="2147483646"/>
              </a:cxn>
              <a:cxn ang="0">
                <a:pos x="2147483646" y="0"/>
              </a:cxn>
            </a:cxnLst>
            <a:pathLst>
              <a:path w="1824" h="168">
                <a:moveTo>
                  <a:pt x="0" y="0"/>
                </a:moveTo>
                <a:cubicBezTo>
                  <a:pt x="24" y="60"/>
                  <a:pt x="48" y="120"/>
                  <a:pt x="288" y="144"/>
                </a:cubicBezTo>
                <a:cubicBezTo>
                  <a:pt x="528" y="168"/>
                  <a:pt x="1184" y="168"/>
                  <a:pt x="1440" y="144"/>
                </a:cubicBezTo>
                <a:cubicBezTo>
                  <a:pt x="1696" y="120"/>
                  <a:pt x="1760" y="60"/>
                  <a:pt x="1824" y="0"/>
                </a:cubicBezTo>
              </a:path>
            </a:pathLst>
          </a:custGeom>
          <a:noFill/>
          <a:ln w="19050" cap="flat" cmpd="sng">
            <a:solidFill>
              <a:srgbClr val="FF0000">
                <a:alpha val="100000"/>
              </a:srgbClr>
            </a:solidFill>
            <a:prstDash val="solid"/>
            <a:bevel/>
            <a:headEnd type="none" w="med" len="med"/>
            <a:tailEnd type="stealth" w="sm" len="med"/>
          </a:ln>
        </p:spPr>
        <p:txBody>
          <a:bodyPr/>
          <a:p>
            <a:endParaRPr lang="zh-CN" altLang="en-US"/>
          </a:p>
        </p:txBody>
      </p:sp>
      <p:sp>
        <p:nvSpPr>
          <p:cNvPr id="41108" name="AutoShape 196" descr="再生纸"/>
          <p:cNvSpPr/>
          <p:nvPr/>
        </p:nvSpPr>
        <p:spPr>
          <a:xfrm>
            <a:off x="4495800" y="4953000"/>
            <a:ext cx="4038600" cy="1524000"/>
          </a:xfrm>
          <a:prstGeom prst="roundRect">
            <a:avLst>
              <a:gd name="adj" fmla="val 16667"/>
            </a:avLst>
          </a:prstGeom>
          <a:blipFill rotWithShape="0">
            <a:blip r:embed="rId1"/>
          </a:blipFill>
          <a:ln w="9525">
            <a:noFill/>
          </a:ln>
          <a:effectLst>
            <a:outerShdw dist="107763" dir="2699999" algn="ctr" rotWithShape="0">
              <a:schemeClr val="bg2"/>
            </a:outerShdw>
          </a:effectLst>
        </p:spPr>
        <p:txBody>
          <a:bodyPr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190500" lvl="0" indent="-190500" eaLnBrk="1" hangingPunct="1">
              <a:spcBef>
                <a:spcPct val="0"/>
              </a:spcBef>
              <a:buNone/>
            </a:pPr>
            <a:r>
              <a:rPr lang="en-US" altLang="zh-CN" sz="2000" b="1">
                <a:solidFill>
                  <a:schemeClr val="hlink"/>
                </a:solidFill>
              </a:rPr>
              <a:t>Note:</a:t>
            </a:r>
            <a:r>
              <a:rPr lang="en-US" altLang="zh-CN" sz="2000" b="1"/>
              <a:t> The cursor implementation is usually significantly </a:t>
            </a:r>
            <a:r>
              <a:rPr lang="en-US" altLang="zh-CN" sz="2000" b="1">
                <a:solidFill>
                  <a:srgbClr val="FF0000"/>
                </a:solidFill>
              </a:rPr>
              <a:t>faster</a:t>
            </a:r>
            <a:r>
              <a:rPr lang="en-US" altLang="zh-CN" sz="2000" b="1">
                <a:solidFill>
                  <a:schemeClr val="hlink"/>
                </a:solidFill>
              </a:rPr>
              <a:t> </a:t>
            </a:r>
            <a:r>
              <a:rPr lang="en-US" altLang="zh-CN" sz="2000" b="1"/>
              <a:t>because of the lack of memory management routines.</a:t>
            </a:r>
            <a:endParaRPr lang="en-US" altLang="zh-CN" sz="2000" b="1"/>
          </a:p>
        </p:txBody>
      </p:sp>
      <p:sp>
        <p:nvSpPr>
          <p:cNvPr id="41109" name="AutoShape 197"/>
          <p:cNvSpPr/>
          <p:nvPr/>
        </p:nvSpPr>
        <p:spPr>
          <a:xfrm flipH="1">
            <a:off x="838200" y="4953000"/>
            <a:ext cx="3352800" cy="1524000"/>
          </a:xfrm>
          <a:prstGeom prst="horizontalScroll">
            <a:avLst>
              <a:gd name="adj" fmla="val 6667"/>
            </a:avLst>
          </a:prstGeom>
          <a:gradFill rotWithShape="0">
            <a:gsLst>
              <a:gs pos="0">
                <a:srgbClr val="FFFFFF"/>
              </a:gs>
              <a:gs pos="50000">
                <a:srgbClr val="C0C0C0"/>
              </a:gs>
              <a:gs pos="100000">
                <a:srgbClr val="FFFFFF"/>
              </a:gs>
            </a:gsLst>
            <a:lin ang="0" scaled="1"/>
            <a:tileRect/>
          </a:gradFill>
          <a:ln w="9525" cap="flat" cmpd="sng">
            <a:solidFill>
              <a:schemeClr val="tx1"/>
            </a:solidFill>
            <a:prstDash val="solid"/>
            <a:headEnd type="none" w="med" len="med"/>
            <a:tailEnd type="none" w="med" len="med"/>
          </a:ln>
        </p:spPr>
        <p:txBody>
          <a:bodyPr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000" b="1"/>
              <a:t>Read operation implementations given in Figures 3.31-3.35</a:t>
            </a:r>
            <a:endParaRPr lang="en-US" altLang="zh-CN" sz="2000" b="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0963"/>
                                        </p:tgtEl>
                                        <p:attrNameLst>
                                          <p:attrName>style.visibility</p:attrName>
                                        </p:attrNameLst>
                                      </p:cBhvr>
                                      <p:to>
                                        <p:strVal val="visible"/>
                                      </p:to>
                                    </p:set>
                                    <p:animEffect transition="in" filter="wipe(left)">
                                      <p:cBhvr>
                                        <p:cTn id="7" dur="500"/>
                                        <p:tgtEl>
                                          <p:spTgt spid="40963"/>
                                        </p:tgtEl>
                                      </p:cBhvr>
                                    </p:animEffect>
                                  </p:childTnLst>
                                  <p:subTnLst>
                                    <p:audio>
                                      <p:cMediaNode>
                                        <p:cTn display="0" masterRel="sameClick">
                                          <p:stCondLst>
                                            <p:cond evt="begin" delay="0">
                                              <p:tn val="5"/>
                                            </p:cond>
                                          </p:stCondLst>
                                          <p:endCondLst>
                                            <p:cond evt="onStopAudio" delay="0">
                                              <p:tgtEl>
                                                <p:sldTgt/>
                                              </p:tgtEl>
                                            </p:cond>
                                          </p:endCondLst>
                                        </p:cTn>
                                        <p:tgtEl>
                                          <p:sndTgt r:embed="rId2" name="TYPE.WAV"/>
                                        </p:tgtEl>
                                      </p:cMediaNode>
                                    </p:audio>
                                  </p:sub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0964"/>
                                        </p:tgtEl>
                                        <p:attrNameLst>
                                          <p:attrName>style.visibility</p:attrName>
                                        </p:attrNameLst>
                                      </p:cBhvr>
                                      <p:to>
                                        <p:strVal val="visible"/>
                                      </p:to>
                                    </p:set>
                                    <p:animEffect transition="in" filter="wipe(left)">
                                      <p:cBhvr>
                                        <p:cTn id="12" dur="500"/>
                                        <p:tgtEl>
                                          <p:spTgt spid="4096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40998"/>
                                        </p:tgtEl>
                                        <p:attrNameLst>
                                          <p:attrName>style.visibility</p:attrName>
                                        </p:attrNameLst>
                                      </p:cBhvr>
                                      <p:to>
                                        <p:strVal val="visible"/>
                                      </p:to>
                                    </p:set>
                                    <p:animEffect transition="in" filter="wipe(left)">
                                      <p:cBhvr>
                                        <p:cTn id="17" dur="500"/>
                                        <p:tgtEl>
                                          <p:spTgt spid="4099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41004"/>
                                        </p:tgtEl>
                                        <p:attrNameLst>
                                          <p:attrName>style.visibility</p:attrName>
                                        </p:attrNameLst>
                                      </p:cBhvr>
                                      <p:to>
                                        <p:strVal val="visible"/>
                                      </p:to>
                                    </p:set>
                                    <p:animEffect transition="in" filter="wipe(left)">
                                      <p:cBhvr>
                                        <p:cTn id="22" dur="500"/>
                                        <p:tgtEl>
                                          <p:spTgt spid="41004"/>
                                        </p:tgtEl>
                                      </p:cBhvr>
                                    </p:animEffect>
                                  </p:childTnLst>
                                </p:cTn>
                              </p:par>
                            </p:childTnLst>
                          </p:cTn>
                        </p:par>
                        <p:par>
                          <p:cTn id="23" fill="hold">
                            <p:stCondLst>
                              <p:cond delay="500"/>
                            </p:stCondLst>
                            <p:childTnLst>
                              <p:par>
                                <p:cTn id="24" presetID="22" presetClass="entr" presetSubtype="2" fill="hold" nodeType="afterEffect">
                                  <p:stCondLst>
                                    <p:cond delay="0"/>
                                  </p:stCondLst>
                                  <p:childTnLst>
                                    <p:set>
                                      <p:cBhvr>
                                        <p:cTn id="25" dur="1" fill="hold">
                                          <p:stCondLst>
                                            <p:cond delay="0"/>
                                          </p:stCondLst>
                                        </p:cTn>
                                        <p:tgtEl>
                                          <p:spTgt spid="41010"/>
                                        </p:tgtEl>
                                        <p:attrNameLst>
                                          <p:attrName>style.visibility</p:attrName>
                                        </p:attrNameLst>
                                      </p:cBhvr>
                                      <p:to>
                                        <p:strVal val="visible"/>
                                      </p:to>
                                    </p:set>
                                    <p:animEffect transition="in" filter="wipe(right)">
                                      <p:cBhvr>
                                        <p:cTn id="26" dur="500"/>
                                        <p:tgtEl>
                                          <p:spTgt spid="41010"/>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1" fill="hold" grpId="0" nodeType="clickEffect">
                                  <p:stCondLst>
                                    <p:cond delay="0"/>
                                  </p:stCondLst>
                                  <p:childTnLst>
                                    <p:set>
                                      <p:cBhvr>
                                        <p:cTn id="30" dur="1" fill="hold">
                                          <p:stCondLst>
                                            <p:cond delay="0"/>
                                          </p:stCondLst>
                                        </p:cTn>
                                        <p:tgtEl>
                                          <p:spTgt spid="41048"/>
                                        </p:tgtEl>
                                        <p:attrNameLst>
                                          <p:attrName>style.visibility</p:attrName>
                                        </p:attrNameLst>
                                      </p:cBhvr>
                                      <p:to>
                                        <p:strVal val="visible"/>
                                      </p:to>
                                    </p:set>
                                    <p:animEffect transition="in" filter="wipe(up)">
                                      <p:cBhvr>
                                        <p:cTn id="31" dur="500"/>
                                        <p:tgtEl>
                                          <p:spTgt spid="41048"/>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1" fill="hold" grpId="0" nodeType="clickEffect">
                                  <p:stCondLst>
                                    <p:cond delay="0"/>
                                  </p:stCondLst>
                                  <p:childTnLst>
                                    <p:set>
                                      <p:cBhvr>
                                        <p:cTn id="35" dur="1" fill="hold">
                                          <p:stCondLst>
                                            <p:cond delay="0"/>
                                          </p:stCondLst>
                                        </p:cTn>
                                        <p:tgtEl>
                                          <p:spTgt spid="41052"/>
                                        </p:tgtEl>
                                        <p:attrNameLst>
                                          <p:attrName>style.visibility</p:attrName>
                                        </p:attrNameLst>
                                      </p:cBhvr>
                                      <p:to>
                                        <p:strVal val="visible"/>
                                      </p:to>
                                    </p:set>
                                    <p:animEffect transition="in" filter="wipe(up)">
                                      <p:cBhvr>
                                        <p:cTn id="36" dur="500"/>
                                        <p:tgtEl>
                                          <p:spTgt spid="41052"/>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4" fill="hold" nodeType="clickEffect">
                                  <p:stCondLst>
                                    <p:cond delay="0"/>
                                  </p:stCondLst>
                                  <p:childTnLst>
                                    <p:set>
                                      <p:cBhvr>
                                        <p:cTn id="40" dur="1" fill="hold">
                                          <p:stCondLst>
                                            <p:cond delay="0"/>
                                          </p:stCondLst>
                                        </p:cTn>
                                        <p:tgtEl>
                                          <p:spTgt spid="41049"/>
                                        </p:tgtEl>
                                        <p:attrNameLst>
                                          <p:attrName>style.visibility</p:attrName>
                                        </p:attrNameLst>
                                      </p:cBhvr>
                                      <p:to>
                                        <p:strVal val="visible"/>
                                      </p:to>
                                    </p:set>
                                    <p:animEffect transition="in" filter="wipe(down)">
                                      <p:cBhvr>
                                        <p:cTn id="41" dur="500"/>
                                        <p:tgtEl>
                                          <p:spTgt spid="41049"/>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1" fill="hold" grpId="0" nodeType="clickEffect">
                                  <p:stCondLst>
                                    <p:cond delay="0"/>
                                  </p:stCondLst>
                                  <p:childTnLst>
                                    <p:set>
                                      <p:cBhvr>
                                        <p:cTn id="45" dur="1" fill="hold">
                                          <p:stCondLst>
                                            <p:cond delay="0"/>
                                          </p:stCondLst>
                                        </p:cTn>
                                        <p:tgtEl>
                                          <p:spTgt spid="41057"/>
                                        </p:tgtEl>
                                        <p:attrNameLst>
                                          <p:attrName>style.visibility</p:attrName>
                                        </p:attrNameLst>
                                      </p:cBhvr>
                                      <p:to>
                                        <p:strVal val="visible"/>
                                      </p:to>
                                    </p:set>
                                    <p:animEffect transition="in" filter="wipe(up)">
                                      <p:cBhvr>
                                        <p:cTn id="46" dur="500"/>
                                        <p:tgtEl>
                                          <p:spTgt spid="41057"/>
                                        </p:tgtEl>
                                      </p:cBhvr>
                                    </p:animEffect>
                                  </p:childTnLst>
                                </p:cTn>
                              </p:par>
                            </p:childTnLst>
                          </p:cTn>
                        </p:par>
                      </p:childTnLst>
                    </p:cTn>
                  </p:par>
                  <p:par>
                    <p:cTn id="47" fill="hold">
                      <p:stCondLst>
                        <p:cond delay="indefinite"/>
                      </p:stCondLst>
                      <p:childTnLst>
                        <p:par>
                          <p:cTn id="48" fill="hold">
                            <p:stCondLst>
                              <p:cond delay="0"/>
                            </p:stCondLst>
                            <p:childTnLst>
                              <p:par>
                                <p:cTn id="49" presetID="9" presetClass="entr" presetSubtype="0" fill="hold" nodeType="clickEffect">
                                  <p:stCondLst>
                                    <p:cond delay="0"/>
                                  </p:stCondLst>
                                  <p:childTnLst>
                                    <p:set>
                                      <p:cBhvr>
                                        <p:cTn id="50" dur="1" fill="hold">
                                          <p:stCondLst>
                                            <p:cond delay="0"/>
                                          </p:stCondLst>
                                        </p:cTn>
                                        <p:tgtEl>
                                          <p:spTgt spid="41053"/>
                                        </p:tgtEl>
                                        <p:attrNameLst>
                                          <p:attrName>style.visibility</p:attrName>
                                        </p:attrNameLst>
                                      </p:cBhvr>
                                      <p:to>
                                        <p:strVal val="visible"/>
                                      </p:to>
                                    </p:set>
                                    <p:animEffect transition="in" filter="dissolve">
                                      <p:cBhvr>
                                        <p:cTn id="51" dur="500"/>
                                        <p:tgtEl>
                                          <p:spTgt spid="41053"/>
                                        </p:tgtEl>
                                      </p:cBhvr>
                                    </p:animEffect>
                                  </p:childTnLst>
                                </p:cTn>
                              </p:par>
                            </p:childTnLst>
                          </p:cTn>
                        </p:par>
                      </p:childTnLst>
                    </p:cTn>
                  </p:par>
                  <p:par>
                    <p:cTn id="52" fill="hold">
                      <p:stCondLst>
                        <p:cond delay="indefinite"/>
                      </p:stCondLst>
                      <p:childTnLst>
                        <p:par>
                          <p:cTn id="53" fill="hold">
                            <p:stCondLst>
                              <p:cond delay="0"/>
                            </p:stCondLst>
                            <p:childTnLst>
                              <p:par>
                                <p:cTn id="54" presetID="9" presetClass="entr" presetSubtype="0" fill="hold" grpId="0" nodeType="clickEffect">
                                  <p:stCondLst>
                                    <p:cond delay="0"/>
                                  </p:stCondLst>
                                  <p:childTnLst>
                                    <p:set>
                                      <p:cBhvr>
                                        <p:cTn id="55" dur="1" fill="hold">
                                          <p:stCondLst>
                                            <p:cond delay="0"/>
                                          </p:stCondLst>
                                        </p:cTn>
                                        <p:tgtEl>
                                          <p:spTgt spid="41058"/>
                                        </p:tgtEl>
                                        <p:attrNameLst>
                                          <p:attrName>style.visibility</p:attrName>
                                        </p:attrNameLst>
                                      </p:cBhvr>
                                      <p:to>
                                        <p:strVal val="visible"/>
                                      </p:to>
                                    </p:set>
                                    <p:animEffect transition="in" filter="dissolve">
                                      <p:cBhvr>
                                        <p:cTn id="56" dur="500"/>
                                        <p:tgtEl>
                                          <p:spTgt spid="41058"/>
                                        </p:tgtEl>
                                      </p:cBhvr>
                                    </p:animEffect>
                                  </p:childTnLst>
                                </p:cTn>
                              </p:par>
                            </p:childTnLst>
                          </p:cTn>
                        </p:par>
                        <p:par>
                          <p:cTn id="57" fill="hold">
                            <p:stCondLst>
                              <p:cond delay="500"/>
                            </p:stCondLst>
                            <p:childTnLst>
                              <p:par>
                                <p:cTn id="58" presetID="22" presetClass="entr" presetSubtype="8" fill="hold" nodeType="afterEffect">
                                  <p:stCondLst>
                                    <p:cond delay="0"/>
                                  </p:stCondLst>
                                  <p:childTnLst>
                                    <p:set>
                                      <p:cBhvr>
                                        <p:cTn id="59" dur="1" fill="hold">
                                          <p:stCondLst>
                                            <p:cond delay="0"/>
                                          </p:stCondLst>
                                        </p:cTn>
                                        <p:tgtEl>
                                          <p:spTgt spid="41056"/>
                                        </p:tgtEl>
                                        <p:attrNameLst>
                                          <p:attrName>style.visibility</p:attrName>
                                        </p:attrNameLst>
                                      </p:cBhvr>
                                      <p:to>
                                        <p:strVal val="visible"/>
                                      </p:to>
                                    </p:set>
                                    <p:animEffect transition="in" filter="wipe(left)">
                                      <p:cBhvr>
                                        <p:cTn id="60" dur="500"/>
                                        <p:tgtEl>
                                          <p:spTgt spid="41056"/>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1" fill="hold" nodeType="clickEffect">
                                  <p:stCondLst>
                                    <p:cond delay="0"/>
                                  </p:stCondLst>
                                  <p:childTnLst>
                                    <p:set>
                                      <p:cBhvr>
                                        <p:cTn id="64" dur="1" fill="hold">
                                          <p:stCondLst>
                                            <p:cond delay="0"/>
                                          </p:stCondLst>
                                        </p:cTn>
                                        <p:tgtEl>
                                          <p:spTgt spid="41059"/>
                                        </p:tgtEl>
                                        <p:attrNameLst>
                                          <p:attrName>style.visibility</p:attrName>
                                        </p:attrNameLst>
                                      </p:cBhvr>
                                      <p:to>
                                        <p:strVal val="visible"/>
                                      </p:to>
                                    </p:set>
                                    <p:animEffect transition="in" filter="wipe(up)">
                                      <p:cBhvr>
                                        <p:cTn id="65" dur="500"/>
                                        <p:tgtEl>
                                          <p:spTgt spid="41059"/>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1" fill="hold" grpId="0" nodeType="clickEffect">
                                  <p:stCondLst>
                                    <p:cond delay="0"/>
                                  </p:stCondLst>
                                  <p:childTnLst>
                                    <p:set>
                                      <p:cBhvr>
                                        <p:cTn id="69" dur="1" fill="hold">
                                          <p:stCondLst>
                                            <p:cond delay="0"/>
                                          </p:stCondLst>
                                        </p:cTn>
                                        <p:tgtEl>
                                          <p:spTgt spid="41099"/>
                                        </p:tgtEl>
                                        <p:attrNameLst>
                                          <p:attrName>style.visibility</p:attrName>
                                        </p:attrNameLst>
                                      </p:cBhvr>
                                      <p:to>
                                        <p:strVal val="visible"/>
                                      </p:to>
                                    </p:set>
                                    <p:animEffect transition="in" filter="wipe(up)">
                                      <p:cBhvr>
                                        <p:cTn id="70" dur="500"/>
                                        <p:tgtEl>
                                          <p:spTgt spid="41099"/>
                                        </p:tgtEl>
                                      </p:cBhvr>
                                    </p:animEffect>
                                  </p:childTnLst>
                                </p:cTn>
                              </p:par>
                            </p:childTnLst>
                          </p:cTn>
                        </p:par>
                        <p:par>
                          <p:cTn id="71" fill="hold">
                            <p:stCondLst>
                              <p:cond delay="500"/>
                            </p:stCondLst>
                            <p:childTnLst>
                              <p:par>
                                <p:cTn id="72" presetID="22" presetClass="entr" presetSubtype="4" fill="hold" nodeType="afterEffect">
                                  <p:stCondLst>
                                    <p:cond delay="0"/>
                                  </p:stCondLst>
                                  <p:childTnLst>
                                    <p:set>
                                      <p:cBhvr>
                                        <p:cTn id="73" dur="1" fill="hold">
                                          <p:stCondLst>
                                            <p:cond delay="0"/>
                                          </p:stCondLst>
                                        </p:cTn>
                                        <p:tgtEl>
                                          <p:spTgt spid="41096"/>
                                        </p:tgtEl>
                                        <p:attrNameLst>
                                          <p:attrName>style.visibility</p:attrName>
                                        </p:attrNameLst>
                                      </p:cBhvr>
                                      <p:to>
                                        <p:strVal val="visible"/>
                                      </p:to>
                                    </p:set>
                                    <p:animEffect transition="in" filter="wipe(down)">
                                      <p:cBhvr>
                                        <p:cTn id="74" dur="500"/>
                                        <p:tgtEl>
                                          <p:spTgt spid="41096"/>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1" fill="hold" grpId="0" nodeType="clickEffect">
                                  <p:stCondLst>
                                    <p:cond delay="0"/>
                                  </p:stCondLst>
                                  <p:childTnLst>
                                    <p:set>
                                      <p:cBhvr>
                                        <p:cTn id="78" dur="1" fill="hold">
                                          <p:stCondLst>
                                            <p:cond delay="0"/>
                                          </p:stCondLst>
                                        </p:cTn>
                                        <p:tgtEl>
                                          <p:spTgt spid="41101"/>
                                        </p:tgtEl>
                                        <p:attrNameLst>
                                          <p:attrName>style.visibility</p:attrName>
                                        </p:attrNameLst>
                                      </p:cBhvr>
                                      <p:to>
                                        <p:strVal val="visible"/>
                                      </p:to>
                                    </p:set>
                                    <p:animEffect transition="in" filter="wipe(up)">
                                      <p:cBhvr>
                                        <p:cTn id="79" dur="500"/>
                                        <p:tgtEl>
                                          <p:spTgt spid="41101"/>
                                        </p:tgtEl>
                                      </p:cBhvr>
                                    </p:animEffect>
                                  </p:childTnLst>
                                </p:cTn>
                              </p:par>
                            </p:childTnLst>
                          </p:cTn>
                        </p:par>
                        <p:par>
                          <p:cTn id="80" fill="hold">
                            <p:stCondLst>
                              <p:cond delay="500"/>
                            </p:stCondLst>
                            <p:childTnLst>
                              <p:par>
                                <p:cTn id="81" presetID="9" presetClass="entr" presetSubtype="0" fill="hold" grpId="0" nodeType="afterEffect">
                                  <p:stCondLst>
                                    <p:cond delay="0"/>
                                  </p:stCondLst>
                                  <p:childTnLst>
                                    <p:set>
                                      <p:cBhvr>
                                        <p:cTn id="82" dur="1" fill="hold">
                                          <p:stCondLst>
                                            <p:cond delay="0"/>
                                          </p:stCondLst>
                                        </p:cTn>
                                        <p:tgtEl>
                                          <p:spTgt spid="41100"/>
                                        </p:tgtEl>
                                        <p:attrNameLst>
                                          <p:attrName>style.visibility</p:attrName>
                                        </p:attrNameLst>
                                      </p:cBhvr>
                                      <p:to>
                                        <p:strVal val="visible"/>
                                      </p:to>
                                    </p:set>
                                    <p:animEffect transition="in" filter="dissolve">
                                      <p:cBhvr>
                                        <p:cTn id="83" dur="500"/>
                                        <p:tgtEl>
                                          <p:spTgt spid="41100"/>
                                        </p:tgtEl>
                                      </p:cBhvr>
                                    </p:animEffect>
                                  </p:childTnLst>
                                </p:cTn>
                              </p:par>
                            </p:childTnLst>
                          </p:cTn>
                        </p:par>
                      </p:childTnLst>
                    </p:cTn>
                  </p:par>
                  <p:par>
                    <p:cTn id="84" fill="hold">
                      <p:stCondLst>
                        <p:cond delay="indefinite"/>
                      </p:stCondLst>
                      <p:childTnLst>
                        <p:par>
                          <p:cTn id="85" fill="hold">
                            <p:stCondLst>
                              <p:cond delay="0"/>
                            </p:stCondLst>
                            <p:childTnLst>
                              <p:par>
                                <p:cTn id="86" presetID="22" presetClass="entr" presetSubtype="2" fill="hold" nodeType="clickEffect">
                                  <p:stCondLst>
                                    <p:cond delay="0"/>
                                  </p:stCondLst>
                                  <p:childTnLst>
                                    <p:set>
                                      <p:cBhvr>
                                        <p:cTn id="87" dur="1" fill="hold">
                                          <p:stCondLst>
                                            <p:cond delay="0"/>
                                          </p:stCondLst>
                                        </p:cTn>
                                        <p:tgtEl>
                                          <p:spTgt spid="41102"/>
                                        </p:tgtEl>
                                        <p:attrNameLst>
                                          <p:attrName>style.visibility</p:attrName>
                                        </p:attrNameLst>
                                      </p:cBhvr>
                                      <p:to>
                                        <p:strVal val="visible"/>
                                      </p:to>
                                    </p:set>
                                    <p:animEffect transition="in" filter="wipe(right)">
                                      <p:cBhvr>
                                        <p:cTn id="88" dur="500"/>
                                        <p:tgtEl>
                                          <p:spTgt spid="41102"/>
                                        </p:tgtEl>
                                      </p:cBhvr>
                                    </p:animEffect>
                                  </p:childTnLst>
                                </p:cTn>
                              </p:par>
                            </p:childTnLst>
                          </p:cTn>
                        </p:par>
                      </p:childTnLst>
                    </p:cTn>
                  </p:par>
                  <p:par>
                    <p:cTn id="89" fill="hold">
                      <p:stCondLst>
                        <p:cond delay="indefinite"/>
                      </p:stCondLst>
                      <p:childTnLst>
                        <p:par>
                          <p:cTn id="90" fill="hold">
                            <p:stCondLst>
                              <p:cond delay="0"/>
                            </p:stCondLst>
                            <p:childTnLst>
                              <p:par>
                                <p:cTn id="91" presetID="22" presetClass="entr" presetSubtype="1" fill="hold" grpId="0" nodeType="clickEffect">
                                  <p:stCondLst>
                                    <p:cond delay="0"/>
                                  </p:stCondLst>
                                  <p:childTnLst>
                                    <p:set>
                                      <p:cBhvr>
                                        <p:cTn id="92" dur="1" fill="hold">
                                          <p:stCondLst>
                                            <p:cond delay="0"/>
                                          </p:stCondLst>
                                        </p:cTn>
                                        <p:tgtEl>
                                          <p:spTgt spid="41106"/>
                                        </p:tgtEl>
                                        <p:attrNameLst>
                                          <p:attrName>style.visibility</p:attrName>
                                        </p:attrNameLst>
                                      </p:cBhvr>
                                      <p:to>
                                        <p:strVal val="visible"/>
                                      </p:to>
                                    </p:set>
                                    <p:animEffect transition="in" filter="wipe(up)">
                                      <p:cBhvr>
                                        <p:cTn id="93" dur="500"/>
                                        <p:tgtEl>
                                          <p:spTgt spid="41106"/>
                                        </p:tgtEl>
                                      </p:cBhvr>
                                    </p:animEffect>
                                  </p:childTnLst>
                                </p:cTn>
                              </p:par>
                            </p:childTnLst>
                          </p:cTn>
                        </p:par>
                      </p:childTnLst>
                    </p:cTn>
                  </p:par>
                  <p:par>
                    <p:cTn id="94" fill="hold">
                      <p:stCondLst>
                        <p:cond delay="indefinite"/>
                      </p:stCondLst>
                      <p:childTnLst>
                        <p:par>
                          <p:cTn id="95" fill="hold">
                            <p:stCondLst>
                              <p:cond delay="0"/>
                            </p:stCondLst>
                            <p:childTnLst>
                              <p:par>
                                <p:cTn id="96" presetID="9" presetClass="entr" presetSubtype="0" fill="hold" nodeType="clickEffect">
                                  <p:stCondLst>
                                    <p:cond delay="0"/>
                                  </p:stCondLst>
                                  <p:childTnLst>
                                    <p:set>
                                      <p:cBhvr>
                                        <p:cTn id="97" dur="1" fill="hold">
                                          <p:stCondLst>
                                            <p:cond delay="0"/>
                                          </p:stCondLst>
                                        </p:cTn>
                                        <p:tgtEl>
                                          <p:spTgt spid="41103"/>
                                        </p:tgtEl>
                                        <p:attrNameLst>
                                          <p:attrName>style.visibility</p:attrName>
                                        </p:attrNameLst>
                                      </p:cBhvr>
                                      <p:to>
                                        <p:strVal val="visible"/>
                                      </p:to>
                                    </p:set>
                                    <p:animEffect transition="in" filter="dissolve">
                                      <p:cBhvr>
                                        <p:cTn id="98" dur="500"/>
                                        <p:tgtEl>
                                          <p:spTgt spid="41103"/>
                                        </p:tgtEl>
                                      </p:cBhvr>
                                    </p:animEffect>
                                  </p:childTnLst>
                                </p:cTn>
                              </p:par>
                            </p:childTnLst>
                          </p:cTn>
                        </p:par>
                      </p:childTnLst>
                    </p:cTn>
                  </p:par>
                  <p:par>
                    <p:cTn id="99" fill="hold">
                      <p:stCondLst>
                        <p:cond delay="indefinite"/>
                      </p:stCondLst>
                      <p:childTnLst>
                        <p:par>
                          <p:cTn id="100" fill="hold">
                            <p:stCondLst>
                              <p:cond delay="0"/>
                            </p:stCondLst>
                            <p:childTnLst>
                              <p:par>
                                <p:cTn id="101" presetID="22" presetClass="entr" presetSubtype="8" fill="hold" nodeType="clickEffect">
                                  <p:stCondLst>
                                    <p:cond delay="0"/>
                                  </p:stCondLst>
                                  <p:childTnLst>
                                    <p:set>
                                      <p:cBhvr>
                                        <p:cTn id="102" dur="1" fill="hold">
                                          <p:stCondLst>
                                            <p:cond delay="0"/>
                                          </p:stCondLst>
                                        </p:cTn>
                                        <p:tgtEl>
                                          <p:spTgt spid="41107"/>
                                        </p:tgtEl>
                                        <p:attrNameLst>
                                          <p:attrName>style.visibility</p:attrName>
                                        </p:attrNameLst>
                                      </p:cBhvr>
                                      <p:to>
                                        <p:strVal val="visible"/>
                                      </p:to>
                                    </p:set>
                                    <p:animEffect transition="in" filter="wipe(left)">
                                      <p:cBhvr>
                                        <p:cTn id="103" dur="500"/>
                                        <p:tgtEl>
                                          <p:spTgt spid="41107"/>
                                        </p:tgtEl>
                                      </p:cBhvr>
                                    </p:animEffect>
                                  </p:childTnLst>
                                </p:cTn>
                              </p:par>
                            </p:childTnLst>
                          </p:cTn>
                        </p:par>
                      </p:childTnLst>
                    </p:cTn>
                  </p:par>
                  <p:par>
                    <p:cTn id="104" fill="hold">
                      <p:stCondLst>
                        <p:cond delay="indefinite"/>
                      </p:stCondLst>
                      <p:childTnLst>
                        <p:par>
                          <p:cTn id="105" fill="hold">
                            <p:stCondLst>
                              <p:cond delay="0"/>
                            </p:stCondLst>
                            <p:childTnLst>
                              <p:par>
                                <p:cTn id="106" presetID="22" presetClass="entr" presetSubtype="8" fill="hold" grpId="0" nodeType="clickEffect">
                                  <p:stCondLst>
                                    <p:cond delay="0"/>
                                  </p:stCondLst>
                                  <p:childTnLst>
                                    <p:set>
                                      <p:cBhvr>
                                        <p:cTn id="107" dur="1" fill="hold">
                                          <p:stCondLst>
                                            <p:cond delay="0"/>
                                          </p:stCondLst>
                                        </p:cTn>
                                        <p:tgtEl>
                                          <p:spTgt spid="41109"/>
                                        </p:tgtEl>
                                        <p:attrNameLst>
                                          <p:attrName>style.visibility</p:attrName>
                                        </p:attrNameLst>
                                      </p:cBhvr>
                                      <p:to>
                                        <p:strVal val="visible"/>
                                      </p:to>
                                    </p:set>
                                    <p:animEffect transition="in" filter="wipe(left)">
                                      <p:cBhvr>
                                        <p:cTn id="108" dur="500"/>
                                        <p:tgtEl>
                                          <p:spTgt spid="41109"/>
                                        </p:tgtEl>
                                      </p:cBhvr>
                                    </p:animEffect>
                                  </p:childTnLst>
                                </p:cTn>
                              </p:par>
                            </p:childTnLst>
                          </p:cTn>
                        </p:par>
                      </p:childTnLst>
                    </p:cTn>
                  </p:par>
                  <p:par>
                    <p:cTn id="109" fill="hold">
                      <p:stCondLst>
                        <p:cond delay="indefinite"/>
                      </p:stCondLst>
                      <p:childTnLst>
                        <p:par>
                          <p:cTn id="110" fill="hold">
                            <p:stCondLst>
                              <p:cond delay="0"/>
                            </p:stCondLst>
                            <p:childTnLst>
                              <p:par>
                                <p:cTn id="111" presetID="4" presetClass="entr" presetSubtype="16" fill="hold" grpId="0" nodeType="clickEffect">
                                  <p:stCondLst>
                                    <p:cond delay="0"/>
                                  </p:stCondLst>
                                  <p:childTnLst>
                                    <p:set>
                                      <p:cBhvr>
                                        <p:cTn id="112" dur="1" fill="hold">
                                          <p:stCondLst>
                                            <p:cond delay="0"/>
                                          </p:stCondLst>
                                        </p:cTn>
                                        <p:tgtEl>
                                          <p:spTgt spid="41108"/>
                                        </p:tgtEl>
                                        <p:attrNameLst>
                                          <p:attrName>style.visibility</p:attrName>
                                        </p:attrNameLst>
                                      </p:cBhvr>
                                      <p:to>
                                        <p:strVal val="visible"/>
                                      </p:to>
                                    </p:set>
                                    <p:animEffect transition="in" filter="box(in)">
                                      <p:cBhvr>
                                        <p:cTn id="113" dur="500"/>
                                        <p:tgtEl>
                                          <p:spTgt spid="411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048" grpId="0"/>
      <p:bldP spid="41052" grpId="0"/>
      <p:bldP spid="41057" grpId="0"/>
      <p:bldP spid="41058" grpId="0" animBg="1"/>
      <p:bldP spid="41099" grpId="0"/>
      <p:bldP spid="41100" grpId="0" animBg="1"/>
      <p:bldP spid="41101" grpId="0"/>
      <p:bldP spid="41106" grpId="0"/>
      <p:bldP spid="41108" grpId="0" animBg="1"/>
      <p:bldP spid="41109"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77825" name="图片 1"/>
          <p:cNvPicPr>
            <a:picLocks noChangeAspect="1"/>
          </p:cNvPicPr>
          <p:nvPr/>
        </p:nvPicPr>
        <p:blipFill>
          <a:blip r:embed="rId1"/>
          <a:stretch>
            <a:fillRect/>
          </a:stretch>
        </p:blipFill>
        <p:spPr>
          <a:xfrm>
            <a:off x="1619250" y="692150"/>
            <a:ext cx="5464175" cy="5113338"/>
          </a:xfrm>
          <a:prstGeom prst="rect">
            <a:avLst/>
          </a:prstGeom>
          <a:noFill/>
          <a:ln w="9525">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0481" name="Text Box 2"/>
          <p:cNvSpPr txBox="1"/>
          <p:nvPr/>
        </p:nvSpPr>
        <p:spPr>
          <a:xfrm>
            <a:off x="457200" y="76200"/>
            <a:ext cx="3505200" cy="519113"/>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50000"/>
              </a:spcBef>
              <a:buNone/>
            </a:pPr>
            <a:r>
              <a:rPr lang="en-US" altLang="zh-CN" sz="2800" b="1">
                <a:sym typeface="Webdings" panose="05030102010509060703" pitchFamily="18" charset="2"/>
              </a:rPr>
              <a:t>§2  The List ADT</a:t>
            </a:r>
            <a:endParaRPr lang="en-US" altLang="zh-CN" sz="2800" b="1"/>
          </a:p>
        </p:txBody>
      </p:sp>
      <p:sp>
        <p:nvSpPr>
          <p:cNvPr id="20482" name="Text Box 3"/>
          <p:cNvSpPr txBox="1"/>
          <p:nvPr/>
        </p:nvSpPr>
        <p:spPr>
          <a:xfrm>
            <a:off x="762000" y="1219200"/>
            <a:ext cx="5334000" cy="45720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50000"/>
              </a:spcBef>
              <a:buNone/>
            </a:pPr>
            <a:r>
              <a:rPr lang="en-US" altLang="zh-CN" sz="2400" b="1">
                <a:solidFill>
                  <a:schemeClr val="hlink"/>
                </a:solidFill>
              </a:rPr>
              <a:t>Objects</a:t>
            </a:r>
            <a:r>
              <a:rPr lang="en-US" altLang="zh-CN" sz="2400" b="1"/>
              <a:t>:  ( item</a:t>
            </a:r>
            <a:r>
              <a:rPr lang="en-US" altLang="zh-CN" sz="2400" b="1" baseline="-25000"/>
              <a:t>1</a:t>
            </a:r>
            <a:r>
              <a:rPr lang="en-US" altLang="zh-CN" sz="2400" b="1"/>
              <a:t>, item</a:t>
            </a:r>
            <a:r>
              <a:rPr lang="en-US" altLang="zh-CN" sz="2400" b="1" baseline="-25000"/>
              <a:t>2</a:t>
            </a:r>
            <a:r>
              <a:rPr lang="en-US" altLang="zh-CN" sz="2400" b="1"/>
              <a:t>,  </a:t>
            </a:r>
            <a:r>
              <a:rPr lang="en-US" altLang="zh-CN" sz="2400" b="1">
                <a:sym typeface="Symbol" panose="05050102010706020507" pitchFamily="18" charset="2"/>
              </a:rPr>
              <a:t></a:t>
            </a:r>
            <a:r>
              <a:rPr lang="en-US" altLang="zh-CN" sz="2400" b="1"/>
              <a:t> , item</a:t>
            </a:r>
            <a:r>
              <a:rPr lang="en-US" altLang="zh-CN" sz="2400" b="1" i="1" baseline="-25000"/>
              <a:t>N</a:t>
            </a:r>
            <a:r>
              <a:rPr lang="en-US" altLang="zh-CN" sz="2400" b="1" baseline="-25000"/>
              <a:t> </a:t>
            </a:r>
            <a:r>
              <a:rPr lang="en-US" altLang="zh-CN" sz="2400" b="1"/>
              <a:t>)</a:t>
            </a:r>
            <a:endParaRPr lang="en-US" altLang="zh-CN" sz="2400" b="1"/>
          </a:p>
        </p:txBody>
      </p:sp>
      <p:sp>
        <p:nvSpPr>
          <p:cNvPr id="20483" name="Text Box 4"/>
          <p:cNvSpPr txBox="1"/>
          <p:nvPr/>
        </p:nvSpPr>
        <p:spPr>
          <a:xfrm>
            <a:off x="762000" y="1814513"/>
            <a:ext cx="7924800" cy="421957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563880" lvl="0" indent="-563880" eaLnBrk="1" hangingPunct="1">
              <a:spcBef>
                <a:spcPct val="50000"/>
              </a:spcBef>
              <a:buNone/>
            </a:pPr>
            <a:r>
              <a:rPr lang="en-US" altLang="zh-CN" sz="2400" b="1">
                <a:solidFill>
                  <a:schemeClr val="hlink"/>
                </a:solidFill>
              </a:rPr>
              <a:t>Operations</a:t>
            </a:r>
            <a:r>
              <a:rPr lang="en-US" altLang="zh-CN" sz="2400" b="1"/>
              <a:t>:</a:t>
            </a:r>
            <a:endParaRPr lang="en-US" altLang="zh-CN" sz="2400" b="1"/>
          </a:p>
          <a:p>
            <a:pPr marL="563880" lvl="0" indent="-563880" eaLnBrk="1" fontAlgn="ctr" hangingPunct="1">
              <a:lnSpc>
                <a:spcPct val="80000"/>
              </a:lnSpc>
              <a:spcBef>
                <a:spcPct val="0"/>
              </a:spcBef>
              <a:buNone/>
            </a:pPr>
            <a:r>
              <a:rPr lang="en-US" altLang="zh-CN" sz="3600" b="1">
                <a:sym typeface="Wingdings" panose="05000000000000000000" pitchFamily="2" charset="2"/>
              </a:rPr>
              <a:t> </a:t>
            </a:r>
            <a:r>
              <a:rPr lang="en-US" altLang="zh-CN" sz="2000" b="1">
                <a:solidFill>
                  <a:schemeClr val="accent1"/>
                </a:solidFill>
                <a:latin typeface="Arial" panose="020B0604020202020204" pitchFamily="34" charset="0"/>
                <a:sym typeface="Wingdings" panose="05000000000000000000" pitchFamily="2" charset="2"/>
              </a:rPr>
              <a:t>Finding the length</a:t>
            </a:r>
            <a:r>
              <a:rPr lang="en-US" altLang="zh-CN" sz="2000" b="1">
                <a:latin typeface="Arial" panose="020B0604020202020204" pitchFamily="34" charset="0"/>
                <a:sym typeface="Wingdings" panose="05000000000000000000" pitchFamily="2" charset="2"/>
              </a:rPr>
              <a:t>, </a:t>
            </a:r>
            <a:r>
              <a:rPr lang="en-US" altLang="zh-CN" sz="2400" b="1" i="1">
                <a:sym typeface="Wingdings" panose="05000000000000000000" pitchFamily="2" charset="2"/>
              </a:rPr>
              <a:t>N</a:t>
            </a:r>
            <a:r>
              <a:rPr lang="en-US" altLang="zh-CN" sz="2000" b="1">
                <a:latin typeface="Arial" panose="020B0604020202020204" pitchFamily="34" charset="0"/>
                <a:sym typeface="Wingdings" panose="05000000000000000000" pitchFamily="2" charset="2"/>
              </a:rPr>
              <a:t>, of a list.</a:t>
            </a:r>
            <a:endParaRPr lang="en-US" altLang="zh-CN" sz="3600" b="1">
              <a:sym typeface="Wingdings" panose="05000000000000000000" pitchFamily="2" charset="2"/>
            </a:endParaRPr>
          </a:p>
          <a:p>
            <a:pPr marL="563880" lvl="0" indent="-563880" eaLnBrk="1" fontAlgn="ctr" hangingPunct="1">
              <a:lnSpc>
                <a:spcPct val="80000"/>
              </a:lnSpc>
              <a:spcBef>
                <a:spcPct val="0"/>
              </a:spcBef>
              <a:buNone/>
            </a:pPr>
            <a:r>
              <a:rPr lang="en-US" altLang="zh-CN" sz="3600" b="1">
                <a:sym typeface="Wingdings" panose="05000000000000000000" pitchFamily="2" charset="2"/>
              </a:rPr>
              <a:t> </a:t>
            </a:r>
            <a:r>
              <a:rPr lang="en-US" altLang="zh-CN" sz="2000" b="1">
                <a:solidFill>
                  <a:schemeClr val="accent1"/>
                </a:solidFill>
                <a:latin typeface="Arial" panose="020B0604020202020204" pitchFamily="34" charset="0"/>
                <a:sym typeface="Wingdings" panose="05000000000000000000" pitchFamily="2" charset="2"/>
              </a:rPr>
              <a:t>Printing</a:t>
            </a:r>
            <a:r>
              <a:rPr lang="en-US" altLang="zh-CN" sz="2000" b="1">
                <a:latin typeface="Arial" panose="020B0604020202020204" pitchFamily="34" charset="0"/>
                <a:sym typeface="Wingdings" panose="05000000000000000000" pitchFamily="2" charset="2"/>
              </a:rPr>
              <a:t> all the items in a list.</a:t>
            </a:r>
            <a:endParaRPr lang="en-US" altLang="zh-CN" sz="2000" b="1">
              <a:latin typeface="Arial" panose="020B0604020202020204" pitchFamily="34" charset="0"/>
              <a:sym typeface="Wingdings" panose="05000000000000000000" pitchFamily="2" charset="2"/>
            </a:endParaRPr>
          </a:p>
          <a:p>
            <a:pPr marL="563880" lvl="0" indent="-563880" eaLnBrk="1" fontAlgn="ctr" hangingPunct="1">
              <a:lnSpc>
                <a:spcPct val="80000"/>
              </a:lnSpc>
              <a:spcBef>
                <a:spcPct val="0"/>
              </a:spcBef>
              <a:buNone/>
            </a:pPr>
            <a:r>
              <a:rPr lang="en-US" altLang="zh-CN" sz="3600" b="1">
                <a:sym typeface="Wingdings" panose="05000000000000000000" pitchFamily="2" charset="2"/>
              </a:rPr>
              <a:t> </a:t>
            </a:r>
            <a:r>
              <a:rPr lang="en-US" altLang="zh-CN" sz="2000" b="1">
                <a:solidFill>
                  <a:schemeClr val="accent1"/>
                </a:solidFill>
                <a:latin typeface="Arial" panose="020B0604020202020204" pitchFamily="34" charset="0"/>
                <a:sym typeface="Wingdings" panose="05000000000000000000" pitchFamily="2" charset="2"/>
              </a:rPr>
              <a:t>Making an empty</a:t>
            </a:r>
            <a:r>
              <a:rPr lang="en-US" altLang="zh-CN" sz="2000" b="1">
                <a:latin typeface="Arial" panose="020B0604020202020204" pitchFamily="34" charset="0"/>
                <a:sym typeface="Wingdings" panose="05000000000000000000" pitchFamily="2" charset="2"/>
              </a:rPr>
              <a:t> list.</a:t>
            </a:r>
            <a:endParaRPr lang="en-US" altLang="zh-CN" sz="3600" b="1">
              <a:sym typeface="Wingdings" panose="05000000000000000000" pitchFamily="2" charset="2"/>
            </a:endParaRPr>
          </a:p>
          <a:p>
            <a:pPr marL="563880" lvl="0" indent="-563880" eaLnBrk="1" fontAlgn="ctr" hangingPunct="1">
              <a:lnSpc>
                <a:spcPct val="80000"/>
              </a:lnSpc>
              <a:spcBef>
                <a:spcPct val="0"/>
              </a:spcBef>
              <a:buNone/>
            </a:pPr>
            <a:r>
              <a:rPr lang="en-US" altLang="zh-CN" sz="3600" b="1">
                <a:sym typeface="Wingdings" panose="05000000000000000000" pitchFamily="2" charset="2"/>
              </a:rPr>
              <a:t> </a:t>
            </a:r>
            <a:r>
              <a:rPr lang="en-US" altLang="zh-CN" sz="2000" b="1">
                <a:solidFill>
                  <a:schemeClr val="accent1"/>
                </a:solidFill>
                <a:latin typeface="Arial" panose="020B0604020202020204" pitchFamily="34" charset="0"/>
                <a:sym typeface="Wingdings" panose="05000000000000000000" pitchFamily="2" charset="2"/>
              </a:rPr>
              <a:t>Finding</a:t>
            </a:r>
            <a:r>
              <a:rPr lang="en-US" altLang="zh-CN" sz="2000" b="1">
                <a:latin typeface="Arial" panose="020B0604020202020204" pitchFamily="34" charset="0"/>
                <a:sym typeface="Wingdings" panose="05000000000000000000" pitchFamily="2" charset="2"/>
              </a:rPr>
              <a:t> the </a:t>
            </a:r>
            <a:r>
              <a:rPr lang="en-US" altLang="zh-CN" sz="2400" b="1" i="1">
                <a:sym typeface="Wingdings" panose="05000000000000000000" pitchFamily="2" charset="2"/>
              </a:rPr>
              <a:t>k-</a:t>
            </a:r>
            <a:r>
              <a:rPr lang="en-US" altLang="zh-CN" sz="2000" b="1">
                <a:latin typeface="Arial" panose="020B0604020202020204" pitchFamily="34" charset="0"/>
                <a:sym typeface="Wingdings" panose="05000000000000000000" pitchFamily="2" charset="2"/>
              </a:rPr>
              <a:t>th item from a list, 0 </a:t>
            </a:r>
            <a:r>
              <a:rPr lang="en-US" altLang="zh-CN" sz="2400" b="1" i="1">
                <a:sym typeface="Wingdings" panose="05000000000000000000" pitchFamily="2" charset="2"/>
              </a:rPr>
              <a:t>&lt;</a:t>
            </a:r>
            <a:r>
              <a:rPr lang="en-US" altLang="zh-CN" sz="2400" i="1">
                <a:sym typeface="Wingdings" panose="05000000000000000000" pitchFamily="2" charset="2"/>
              </a:rPr>
              <a:t> </a:t>
            </a:r>
            <a:r>
              <a:rPr lang="en-US" altLang="zh-CN" sz="2400" b="1" i="1">
                <a:sym typeface="Wingdings" panose="05000000000000000000" pitchFamily="2" charset="2"/>
              </a:rPr>
              <a:t>k </a:t>
            </a:r>
            <a:r>
              <a:rPr lang="en-US" altLang="zh-CN" sz="2400" b="1">
                <a:sym typeface="Symbol" panose="05050102010706020507" pitchFamily="18" charset="2"/>
              </a:rPr>
              <a:t></a:t>
            </a:r>
            <a:r>
              <a:rPr lang="en-US" altLang="zh-CN" sz="2400" i="1">
                <a:sym typeface="Wingdings" panose="05000000000000000000" pitchFamily="2" charset="2"/>
              </a:rPr>
              <a:t> </a:t>
            </a:r>
            <a:r>
              <a:rPr lang="en-US" altLang="zh-CN" sz="2400" b="1" i="1">
                <a:sym typeface="Wingdings" panose="05000000000000000000" pitchFamily="2" charset="2"/>
              </a:rPr>
              <a:t>N</a:t>
            </a:r>
            <a:r>
              <a:rPr lang="en-US" altLang="zh-CN" sz="2000" b="1">
                <a:latin typeface="Arial" panose="020B0604020202020204" pitchFamily="34" charset="0"/>
                <a:sym typeface="Wingdings" panose="05000000000000000000" pitchFamily="2" charset="2"/>
              </a:rPr>
              <a:t>.</a:t>
            </a:r>
            <a:endParaRPr lang="en-US" altLang="zh-CN" sz="3600" b="1">
              <a:sym typeface="Wingdings" panose="05000000000000000000" pitchFamily="2" charset="2"/>
            </a:endParaRPr>
          </a:p>
          <a:p>
            <a:pPr marL="563880" lvl="0" indent="-563880" eaLnBrk="1" fontAlgn="ctr" hangingPunct="1">
              <a:lnSpc>
                <a:spcPct val="80000"/>
              </a:lnSpc>
              <a:spcBef>
                <a:spcPct val="0"/>
              </a:spcBef>
              <a:buNone/>
            </a:pPr>
            <a:r>
              <a:rPr lang="en-US" altLang="zh-CN" sz="3600" b="1">
                <a:sym typeface="Wingdings" panose="05000000000000000000" pitchFamily="2" charset="2"/>
              </a:rPr>
              <a:t> </a:t>
            </a:r>
            <a:r>
              <a:rPr lang="en-US" altLang="zh-CN" sz="2000" b="1">
                <a:solidFill>
                  <a:schemeClr val="accent1"/>
                </a:solidFill>
                <a:latin typeface="Arial" panose="020B0604020202020204" pitchFamily="34" charset="0"/>
                <a:sym typeface="Wingdings" panose="05000000000000000000" pitchFamily="2" charset="2"/>
              </a:rPr>
              <a:t>Inserting</a:t>
            </a:r>
            <a:r>
              <a:rPr lang="en-US" altLang="zh-CN" sz="2000" b="1">
                <a:latin typeface="Arial" panose="020B0604020202020204" pitchFamily="34" charset="0"/>
                <a:sym typeface="Wingdings" panose="05000000000000000000" pitchFamily="2" charset="2"/>
              </a:rPr>
              <a:t> a new item after  the </a:t>
            </a:r>
            <a:r>
              <a:rPr lang="en-US" altLang="zh-CN" sz="2400" b="1" i="1">
                <a:sym typeface="Wingdings" panose="05000000000000000000" pitchFamily="2" charset="2"/>
              </a:rPr>
              <a:t>k</a:t>
            </a:r>
            <a:r>
              <a:rPr lang="en-US" altLang="zh-CN" sz="2000" b="1">
                <a:latin typeface="Arial" panose="020B0604020202020204" pitchFamily="34" charset="0"/>
                <a:sym typeface="Wingdings" panose="05000000000000000000" pitchFamily="2" charset="2"/>
              </a:rPr>
              <a:t>-th item of a list, </a:t>
            </a:r>
            <a:r>
              <a:rPr lang="en-US" altLang="zh-CN" sz="2400" b="1">
                <a:sym typeface="Wingdings" panose="05000000000000000000" pitchFamily="2" charset="2"/>
              </a:rPr>
              <a:t>0 </a:t>
            </a:r>
            <a:r>
              <a:rPr lang="en-US" altLang="zh-CN" sz="2400" b="1" i="1">
                <a:sym typeface="Wingdings" panose="05000000000000000000" pitchFamily="2" charset="2"/>
              </a:rPr>
              <a:t>&lt;</a:t>
            </a:r>
            <a:r>
              <a:rPr lang="en-US" altLang="zh-CN" sz="2400" i="1">
                <a:sym typeface="Wingdings" panose="05000000000000000000" pitchFamily="2" charset="2"/>
              </a:rPr>
              <a:t> </a:t>
            </a:r>
            <a:r>
              <a:rPr lang="en-US" altLang="zh-CN" sz="2400" b="1" i="1">
                <a:sym typeface="Wingdings" panose="05000000000000000000" pitchFamily="2" charset="2"/>
              </a:rPr>
              <a:t>k </a:t>
            </a:r>
            <a:r>
              <a:rPr lang="en-US" altLang="zh-CN" sz="2400" b="1">
                <a:sym typeface="Symbol" panose="05050102010706020507" pitchFamily="18" charset="2"/>
              </a:rPr>
              <a:t></a:t>
            </a:r>
            <a:r>
              <a:rPr lang="en-US" altLang="zh-CN" sz="2400" i="1">
                <a:sym typeface="Wingdings" panose="05000000000000000000" pitchFamily="2" charset="2"/>
              </a:rPr>
              <a:t> </a:t>
            </a:r>
            <a:r>
              <a:rPr lang="en-US" altLang="zh-CN" sz="2400" b="1" i="1">
                <a:sym typeface="Wingdings" panose="05000000000000000000" pitchFamily="2" charset="2"/>
              </a:rPr>
              <a:t>N</a:t>
            </a:r>
            <a:r>
              <a:rPr lang="en-US" altLang="zh-CN" sz="2000" b="1">
                <a:latin typeface="Arial" panose="020B0604020202020204" pitchFamily="34" charset="0"/>
                <a:sym typeface="Wingdings" panose="05000000000000000000" pitchFamily="2" charset="2"/>
              </a:rPr>
              <a:t>.</a:t>
            </a:r>
            <a:endParaRPr lang="en-US" altLang="zh-CN" sz="3600" b="1">
              <a:sym typeface="Wingdings" panose="05000000000000000000" pitchFamily="2" charset="2"/>
            </a:endParaRPr>
          </a:p>
          <a:p>
            <a:pPr marL="563880" lvl="0" indent="-563880" eaLnBrk="1" fontAlgn="ctr" hangingPunct="1">
              <a:lnSpc>
                <a:spcPct val="80000"/>
              </a:lnSpc>
              <a:spcBef>
                <a:spcPct val="0"/>
              </a:spcBef>
              <a:buNone/>
            </a:pPr>
            <a:r>
              <a:rPr lang="en-US" altLang="zh-CN" sz="3600" b="1">
                <a:sym typeface="Wingdings" panose="05000000000000000000" pitchFamily="2" charset="2"/>
              </a:rPr>
              <a:t> </a:t>
            </a:r>
            <a:r>
              <a:rPr lang="en-US" altLang="zh-CN" sz="2000" b="1">
                <a:solidFill>
                  <a:schemeClr val="accent1"/>
                </a:solidFill>
                <a:latin typeface="Arial" panose="020B0604020202020204" pitchFamily="34" charset="0"/>
                <a:sym typeface="Wingdings" panose="05000000000000000000" pitchFamily="2" charset="2"/>
              </a:rPr>
              <a:t>Deleting</a:t>
            </a:r>
            <a:r>
              <a:rPr lang="en-US" altLang="zh-CN" sz="2000" b="1">
                <a:latin typeface="Arial" panose="020B0604020202020204" pitchFamily="34" charset="0"/>
                <a:sym typeface="Wingdings" panose="05000000000000000000" pitchFamily="2" charset="2"/>
              </a:rPr>
              <a:t> an k-th item from a list.</a:t>
            </a:r>
            <a:endParaRPr lang="en-US" altLang="zh-CN" sz="2000" b="1">
              <a:latin typeface="Arial" panose="020B0604020202020204" pitchFamily="34" charset="0"/>
              <a:sym typeface="Wingdings" panose="05000000000000000000" pitchFamily="2" charset="2"/>
            </a:endParaRPr>
          </a:p>
          <a:p>
            <a:pPr marL="563880" lvl="0" indent="-563880" eaLnBrk="1" fontAlgn="ctr" hangingPunct="1">
              <a:lnSpc>
                <a:spcPct val="80000"/>
              </a:lnSpc>
              <a:spcBef>
                <a:spcPct val="0"/>
              </a:spcBef>
              <a:buNone/>
            </a:pPr>
            <a:r>
              <a:rPr lang="en-US" altLang="zh-CN" sz="3600" b="1">
                <a:sym typeface="Wingdings" panose="05000000000000000000" pitchFamily="2" charset="2"/>
              </a:rPr>
              <a:t> </a:t>
            </a:r>
            <a:r>
              <a:rPr lang="en-US" altLang="zh-CN" sz="2000" b="1">
                <a:solidFill>
                  <a:schemeClr val="accent1"/>
                </a:solidFill>
                <a:latin typeface="Arial" panose="020B0604020202020204" pitchFamily="34" charset="0"/>
                <a:sym typeface="Wingdings" panose="05000000000000000000" pitchFamily="2" charset="2"/>
              </a:rPr>
              <a:t>Finding next</a:t>
            </a:r>
            <a:r>
              <a:rPr lang="en-US" altLang="zh-CN" sz="2000" b="1">
                <a:latin typeface="Arial" panose="020B0604020202020204" pitchFamily="34" charset="0"/>
                <a:sym typeface="Wingdings" panose="05000000000000000000" pitchFamily="2" charset="2"/>
              </a:rPr>
              <a:t> of the current item from a list.</a:t>
            </a:r>
            <a:endParaRPr lang="en-US" altLang="zh-CN" sz="2000" b="1">
              <a:latin typeface="Arial" panose="020B0604020202020204" pitchFamily="34" charset="0"/>
              <a:sym typeface="Wingdings" panose="05000000000000000000" pitchFamily="2" charset="2"/>
            </a:endParaRPr>
          </a:p>
          <a:p>
            <a:pPr marL="563880" lvl="0" indent="-563880" eaLnBrk="1" fontAlgn="ctr" hangingPunct="1">
              <a:lnSpc>
                <a:spcPct val="80000"/>
              </a:lnSpc>
              <a:spcBef>
                <a:spcPct val="0"/>
              </a:spcBef>
              <a:buNone/>
            </a:pPr>
            <a:r>
              <a:rPr lang="en-US" altLang="zh-CN" sz="3600" b="1">
                <a:sym typeface="Wingdings" panose="05000000000000000000" pitchFamily="2" charset="2"/>
              </a:rPr>
              <a:t> </a:t>
            </a:r>
            <a:r>
              <a:rPr lang="en-US" altLang="zh-CN" sz="2000" b="1">
                <a:solidFill>
                  <a:schemeClr val="accent1"/>
                </a:solidFill>
                <a:latin typeface="Arial" panose="020B0604020202020204" pitchFamily="34" charset="0"/>
                <a:sym typeface="Wingdings" panose="05000000000000000000" pitchFamily="2" charset="2"/>
              </a:rPr>
              <a:t>Finding previous</a:t>
            </a:r>
            <a:r>
              <a:rPr lang="en-US" altLang="zh-CN" sz="2000" b="1">
                <a:latin typeface="Arial" panose="020B0604020202020204" pitchFamily="34" charset="0"/>
                <a:sym typeface="Wingdings" panose="05000000000000000000" pitchFamily="2" charset="2"/>
              </a:rPr>
              <a:t> of the current item from a list.</a:t>
            </a:r>
            <a:endParaRPr lang="en-US" altLang="zh-CN" sz="2000" b="1">
              <a:latin typeface="Arial" panose="020B0604020202020204" pitchFamily="34" charset="0"/>
              <a:sym typeface="Wingdings" panose="05000000000000000000" pitchFamily="2" charset="2"/>
            </a:endParaRPr>
          </a:p>
          <a:p>
            <a:pPr marL="563880" lvl="0" indent="-563880" eaLnBrk="1" fontAlgn="ctr" hangingPunct="1">
              <a:lnSpc>
                <a:spcPct val="80000"/>
              </a:lnSpc>
              <a:spcBef>
                <a:spcPct val="0"/>
              </a:spcBef>
              <a:buNone/>
            </a:pPr>
            <a:endParaRPr lang="en-US" altLang="zh-CN" sz="2000" b="1">
              <a:latin typeface="Arial" panose="020B0604020202020204" pitchFamily="34" charset="0"/>
              <a:sym typeface="Wingdings" panose="05000000000000000000" pitchFamily="2" charset="2"/>
            </a:endParaRPr>
          </a:p>
        </p:txBody>
      </p:sp>
      <p:sp>
        <p:nvSpPr>
          <p:cNvPr id="20484" name="Text Box 5"/>
          <p:cNvSpPr txBox="1"/>
          <p:nvPr/>
        </p:nvSpPr>
        <p:spPr>
          <a:xfrm>
            <a:off x="685800" y="685800"/>
            <a:ext cx="1524000" cy="45720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50000"/>
              </a:spcBef>
              <a:buNone/>
            </a:pPr>
            <a:r>
              <a:rPr lang="en-US" altLang="zh-CN" sz="2400" b="1">
                <a:latin typeface="Arial" panose="020B0604020202020204" pitchFamily="34" charset="0"/>
                <a:sym typeface="Wingdings" panose="05000000000000000000" pitchFamily="2" charset="2"/>
              </a:rPr>
              <a:t></a:t>
            </a:r>
            <a:r>
              <a:rPr lang="en-US" altLang="zh-CN" sz="2000" b="1">
                <a:latin typeface="Arial" panose="020B0604020202020204" pitchFamily="34" charset="0"/>
                <a:sym typeface="Wingdings" panose="05000000000000000000" pitchFamily="2" charset="2"/>
              </a:rPr>
              <a:t>  ADT:</a:t>
            </a:r>
            <a:endParaRPr lang="en-US" altLang="zh-CN" sz="2000" b="1">
              <a:latin typeface="Arial" panose="020B0604020202020204" pitchFamily="34" charset="0"/>
            </a:endParaRPr>
          </a:p>
        </p:txBody>
      </p:sp>
      <p:sp>
        <p:nvSpPr>
          <p:cNvPr id="7174" name="AutoShape 6"/>
          <p:cNvSpPr/>
          <p:nvPr/>
        </p:nvSpPr>
        <p:spPr>
          <a:xfrm>
            <a:off x="1143000" y="3429000"/>
            <a:ext cx="304800" cy="304800"/>
          </a:xfrm>
          <a:prstGeom prst="irregularSeal2">
            <a:avLst/>
          </a:prstGeom>
          <a:solidFill>
            <a:srgbClr val="FF0000"/>
          </a:solidFill>
          <a:ln w="9525">
            <a:noFill/>
          </a:ln>
        </p:spPr>
        <p:txBody>
          <a:bodyPr wrap="none"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endParaRPr lang="zh-CN" altLang="zh-CN" sz="2400" i="1"/>
          </a:p>
        </p:txBody>
      </p:sp>
      <p:sp>
        <p:nvSpPr>
          <p:cNvPr id="7175" name="AutoShape 7"/>
          <p:cNvSpPr/>
          <p:nvPr/>
        </p:nvSpPr>
        <p:spPr>
          <a:xfrm>
            <a:off x="1143000" y="3962400"/>
            <a:ext cx="304800" cy="304800"/>
          </a:xfrm>
          <a:prstGeom prst="irregularSeal2">
            <a:avLst/>
          </a:prstGeom>
          <a:solidFill>
            <a:srgbClr val="FF0000"/>
          </a:solidFill>
          <a:ln w="9525">
            <a:noFill/>
          </a:ln>
        </p:spPr>
        <p:txBody>
          <a:bodyPr wrap="none"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endParaRPr lang="zh-CN" altLang="zh-CN" sz="2400" i="1"/>
          </a:p>
        </p:txBody>
      </p:sp>
      <p:sp>
        <p:nvSpPr>
          <p:cNvPr id="7176" name="AutoShape 8"/>
          <p:cNvSpPr/>
          <p:nvPr/>
        </p:nvSpPr>
        <p:spPr>
          <a:xfrm>
            <a:off x="1143000" y="4419600"/>
            <a:ext cx="304800" cy="304800"/>
          </a:xfrm>
          <a:prstGeom prst="irregularSeal2">
            <a:avLst/>
          </a:prstGeom>
          <a:solidFill>
            <a:srgbClr val="FF0000"/>
          </a:solidFill>
          <a:ln w="9525">
            <a:noFill/>
          </a:ln>
        </p:spPr>
        <p:txBody>
          <a:bodyPr wrap="none"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endParaRPr lang="zh-CN" altLang="zh-CN" sz="2400" i="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32" fill="hold" grpId="0" nodeType="clickEffect">
                                  <p:stCondLst>
                                    <p:cond delay="0"/>
                                  </p:stCondLst>
                                  <p:childTnLst>
                                    <p:set>
                                      <p:cBhvr>
                                        <p:cTn id="6" dur="1" fill="hold">
                                          <p:stCondLst>
                                            <p:cond delay="0"/>
                                          </p:stCondLst>
                                        </p:cTn>
                                        <p:tgtEl>
                                          <p:spTgt spid="7174"/>
                                        </p:tgtEl>
                                        <p:attrNameLst>
                                          <p:attrName>style.visibility</p:attrName>
                                        </p:attrNameLst>
                                      </p:cBhvr>
                                      <p:to>
                                        <p:strVal val="visible"/>
                                      </p:to>
                                    </p:set>
                                    <p:anim calcmode="lin" valueType="num">
                                      <p:cBhvr>
                                        <p:cTn id="7" dur="500" fill="hold"/>
                                        <p:tgtEl>
                                          <p:spTgt spid="7174"/>
                                        </p:tgtEl>
                                        <p:attrNameLst>
                                          <p:attrName>ppt_w</p:attrName>
                                        </p:attrNameLst>
                                      </p:cBhvr>
                                      <p:tavLst>
                                        <p:tav tm="0">
                                          <p:val>
                                            <p:strVal val="4*#ppt_w"/>
                                          </p:val>
                                        </p:tav>
                                        <p:tav tm="100000">
                                          <p:val>
                                            <p:strVal val="#ppt_w"/>
                                          </p:val>
                                        </p:tav>
                                      </p:tavLst>
                                    </p:anim>
                                    <p:anim calcmode="lin" valueType="num">
                                      <p:cBhvr>
                                        <p:cTn id="8" dur="500" fill="hold"/>
                                        <p:tgtEl>
                                          <p:spTgt spid="7174"/>
                                        </p:tgtEl>
                                        <p:attrNameLst>
                                          <p:attrName>ppt_h</p:attrName>
                                        </p:attrNameLst>
                                      </p:cBhvr>
                                      <p:tavLst>
                                        <p:tav tm="0">
                                          <p:val>
                                            <p:strVal val="4*#ppt_h"/>
                                          </p:val>
                                        </p:tav>
                                        <p:tav tm="100000">
                                          <p:val>
                                            <p:strVal val="#ppt_h"/>
                                          </p:val>
                                        </p:tav>
                                      </p:tavLst>
                                    </p:anim>
                                  </p:childTnLst>
                                  <p:subTnLst>
                                    <p:audio>
                                      <p:cMediaNode>
                                        <p:cTn display="0" masterRel="sameClick">
                                          <p:stCondLst>
                                            <p:cond evt="begin" delay="0">
                                              <p:tn val="5"/>
                                            </p:cond>
                                          </p:stCondLst>
                                          <p:endCondLst>
                                            <p:cond evt="onStopAudio" delay="0">
                                              <p:tgtEl>
                                                <p:sldTgt/>
                                              </p:tgtEl>
                                            </p:cond>
                                          </p:endCondLst>
                                        </p:cTn>
                                        <p:tgtEl>
                                          <p:sndTgt r:embed="rId1" name="DING.WAV"/>
                                        </p:tgtEl>
                                      </p:cMediaNode>
                                    </p:audio>
                                  </p:subTnLst>
                                </p:cTn>
                              </p:par>
                            </p:childTnLst>
                          </p:cTn>
                        </p:par>
                      </p:childTnLst>
                    </p:cTn>
                  </p:par>
                  <p:par>
                    <p:cTn id="9" fill="hold">
                      <p:stCondLst>
                        <p:cond delay="indefinite"/>
                      </p:stCondLst>
                      <p:childTnLst>
                        <p:par>
                          <p:cTn id="10" fill="hold">
                            <p:stCondLst>
                              <p:cond delay="0"/>
                            </p:stCondLst>
                            <p:childTnLst>
                              <p:par>
                                <p:cTn id="11" presetID="23" presetClass="entr" presetSubtype="32" fill="hold" grpId="0" nodeType="clickEffect">
                                  <p:stCondLst>
                                    <p:cond delay="0"/>
                                  </p:stCondLst>
                                  <p:childTnLst>
                                    <p:set>
                                      <p:cBhvr>
                                        <p:cTn id="12" dur="1" fill="hold">
                                          <p:stCondLst>
                                            <p:cond delay="0"/>
                                          </p:stCondLst>
                                        </p:cTn>
                                        <p:tgtEl>
                                          <p:spTgt spid="7175"/>
                                        </p:tgtEl>
                                        <p:attrNameLst>
                                          <p:attrName>style.visibility</p:attrName>
                                        </p:attrNameLst>
                                      </p:cBhvr>
                                      <p:to>
                                        <p:strVal val="visible"/>
                                      </p:to>
                                    </p:set>
                                    <p:anim calcmode="lin" valueType="num">
                                      <p:cBhvr>
                                        <p:cTn id="13" dur="500" fill="hold"/>
                                        <p:tgtEl>
                                          <p:spTgt spid="7175"/>
                                        </p:tgtEl>
                                        <p:attrNameLst>
                                          <p:attrName>ppt_w</p:attrName>
                                        </p:attrNameLst>
                                      </p:cBhvr>
                                      <p:tavLst>
                                        <p:tav tm="0">
                                          <p:val>
                                            <p:strVal val="4*#ppt_w"/>
                                          </p:val>
                                        </p:tav>
                                        <p:tav tm="100000">
                                          <p:val>
                                            <p:strVal val="#ppt_w"/>
                                          </p:val>
                                        </p:tav>
                                      </p:tavLst>
                                    </p:anim>
                                    <p:anim calcmode="lin" valueType="num">
                                      <p:cBhvr>
                                        <p:cTn id="14" dur="500" fill="hold"/>
                                        <p:tgtEl>
                                          <p:spTgt spid="7175"/>
                                        </p:tgtEl>
                                        <p:attrNameLst>
                                          <p:attrName>ppt_h</p:attrName>
                                        </p:attrNameLst>
                                      </p:cBhvr>
                                      <p:tavLst>
                                        <p:tav tm="0">
                                          <p:val>
                                            <p:strVal val="4*#ppt_h"/>
                                          </p:val>
                                        </p:tav>
                                        <p:tav tm="100000">
                                          <p:val>
                                            <p:strVal val="#ppt_h"/>
                                          </p:val>
                                        </p:tav>
                                      </p:tavLst>
                                    </p:anim>
                                  </p:childTnLst>
                                  <p:subTnLst>
                                    <p:audio>
                                      <p:cMediaNode>
                                        <p:cTn display="0" masterRel="sameClick">
                                          <p:stCondLst>
                                            <p:cond evt="begin" delay="0">
                                              <p:tn val="11"/>
                                            </p:cond>
                                          </p:stCondLst>
                                          <p:endCondLst>
                                            <p:cond evt="onStopAudio" delay="0">
                                              <p:tgtEl>
                                                <p:sldTgt/>
                                              </p:tgtEl>
                                            </p:cond>
                                          </p:endCondLst>
                                        </p:cTn>
                                        <p:tgtEl>
                                          <p:sndTgt r:embed="rId1" name="DING.WAV"/>
                                        </p:tgtEl>
                                      </p:cMediaNode>
                                    </p:audio>
                                  </p:subTnLst>
                                </p:cTn>
                              </p:par>
                            </p:childTnLst>
                          </p:cTn>
                        </p:par>
                      </p:childTnLst>
                    </p:cTn>
                  </p:par>
                  <p:par>
                    <p:cTn id="15" fill="hold">
                      <p:stCondLst>
                        <p:cond delay="indefinite"/>
                      </p:stCondLst>
                      <p:childTnLst>
                        <p:par>
                          <p:cTn id="16" fill="hold">
                            <p:stCondLst>
                              <p:cond delay="0"/>
                            </p:stCondLst>
                            <p:childTnLst>
                              <p:par>
                                <p:cTn id="17" presetID="23" presetClass="entr" presetSubtype="32" fill="hold" grpId="0" nodeType="clickEffect">
                                  <p:stCondLst>
                                    <p:cond delay="0"/>
                                  </p:stCondLst>
                                  <p:childTnLst>
                                    <p:set>
                                      <p:cBhvr>
                                        <p:cTn id="18" dur="1" fill="hold">
                                          <p:stCondLst>
                                            <p:cond delay="0"/>
                                          </p:stCondLst>
                                        </p:cTn>
                                        <p:tgtEl>
                                          <p:spTgt spid="7176"/>
                                        </p:tgtEl>
                                        <p:attrNameLst>
                                          <p:attrName>style.visibility</p:attrName>
                                        </p:attrNameLst>
                                      </p:cBhvr>
                                      <p:to>
                                        <p:strVal val="visible"/>
                                      </p:to>
                                    </p:set>
                                    <p:anim calcmode="lin" valueType="num">
                                      <p:cBhvr>
                                        <p:cTn id="19" dur="500" fill="hold"/>
                                        <p:tgtEl>
                                          <p:spTgt spid="7176"/>
                                        </p:tgtEl>
                                        <p:attrNameLst>
                                          <p:attrName>ppt_w</p:attrName>
                                        </p:attrNameLst>
                                      </p:cBhvr>
                                      <p:tavLst>
                                        <p:tav tm="0">
                                          <p:val>
                                            <p:strVal val="4*#ppt_w"/>
                                          </p:val>
                                        </p:tav>
                                        <p:tav tm="100000">
                                          <p:val>
                                            <p:strVal val="#ppt_w"/>
                                          </p:val>
                                        </p:tav>
                                      </p:tavLst>
                                    </p:anim>
                                    <p:anim calcmode="lin" valueType="num">
                                      <p:cBhvr>
                                        <p:cTn id="20" dur="500" fill="hold"/>
                                        <p:tgtEl>
                                          <p:spTgt spid="7176"/>
                                        </p:tgtEl>
                                        <p:attrNameLst>
                                          <p:attrName>ppt_h</p:attrName>
                                        </p:attrNameLst>
                                      </p:cBhvr>
                                      <p:tavLst>
                                        <p:tav tm="0">
                                          <p:val>
                                            <p:strVal val="4*#ppt_h"/>
                                          </p:val>
                                        </p:tav>
                                        <p:tav tm="100000">
                                          <p:val>
                                            <p:strVal val="#ppt_h"/>
                                          </p:val>
                                        </p:tav>
                                      </p:tavLst>
                                    </p:anim>
                                  </p:childTnLst>
                                  <p:subTnLst>
                                    <p:audio>
                                      <p:cMediaNode>
                                        <p:cTn display="0" masterRel="sameClick">
                                          <p:stCondLst>
                                            <p:cond evt="begin" delay="0">
                                              <p:tn val="17"/>
                                            </p:cond>
                                          </p:stCondLst>
                                          <p:endCondLst>
                                            <p:cond evt="onStopAudio" delay="0">
                                              <p:tgtEl>
                                                <p:sldTgt/>
                                              </p:tgtEl>
                                            </p:cond>
                                          </p:endCondLst>
                                        </p:cTn>
                                        <p:tgtEl>
                                          <p:sndTgt r:embed="rId1" name="DING.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4" grpId="0" animBg="1"/>
      <p:bldP spid="7175" grpId="0" animBg="1"/>
      <p:bldP spid="7176"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78849" name="图片 1"/>
          <p:cNvPicPr>
            <a:picLocks noChangeAspect="1"/>
          </p:cNvPicPr>
          <p:nvPr/>
        </p:nvPicPr>
        <p:blipFill>
          <a:blip r:embed="rId1"/>
          <a:stretch>
            <a:fillRect/>
          </a:stretch>
        </p:blipFill>
        <p:spPr>
          <a:xfrm>
            <a:off x="1187450" y="0"/>
            <a:ext cx="7105650" cy="3168650"/>
          </a:xfrm>
          <a:prstGeom prst="rect">
            <a:avLst/>
          </a:prstGeom>
          <a:noFill/>
          <a:ln w="9525">
            <a:noFill/>
          </a:ln>
        </p:spPr>
      </p:pic>
      <p:pic>
        <p:nvPicPr>
          <p:cNvPr id="3" name="图片 2"/>
          <p:cNvPicPr>
            <a:picLocks noChangeAspect="1"/>
          </p:cNvPicPr>
          <p:nvPr/>
        </p:nvPicPr>
        <p:blipFill>
          <a:blip r:embed="rId2"/>
          <a:stretch>
            <a:fillRect/>
          </a:stretch>
        </p:blipFill>
        <p:spPr>
          <a:xfrm>
            <a:off x="1187450" y="3298825"/>
            <a:ext cx="7105650" cy="3559175"/>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0897" name="Text Box 2"/>
          <p:cNvSpPr txBox="1"/>
          <p:nvPr/>
        </p:nvSpPr>
        <p:spPr>
          <a:xfrm>
            <a:off x="125730" y="835978"/>
            <a:ext cx="8893175" cy="45720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buClr>
                <a:srgbClr val="CC99FF"/>
              </a:buClr>
              <a:buFont typeface="Monotype Sorts" pitchFamily="2" charset="2"/>
              <a:buNone/>
            </a:pPr>
            <a:r>
              <a:rPr lang="zh-CN" altLang="zh-CN" sz="2400" b="1">
                <a:latin typeface="楷体_GB2312"/>
                <a:ea typeface="楷体_GB2312"/>
              </a:rPr>
              <a:t>试编写在带头结点的单链表中删除一个最大值结点的高效算法。</a:t>
            </a:r>
            <a:endParaRPr lang="zh-CN" altLang="zh-CN" sz="2400" b="1">
              <a:latin typeface="楷体_GB2312"/>
              <a:ea typeface="楷体_GB2312"/>
            </a:endParaRPr>
          </a:p>
        </p:txBody>
      </p:sp>
      <p:sp>
        <p:nvSpPr>
          <p:cNvPr id="80898" name="Rectangle 3"/>
          <p:cNvSpPr>
            <a:spLocks noGrp="1"/>
          </p:cNvSpPr>
          <p:nvPr>
            <p:ph type="title"/>
          </p:nvPr>
        </p:nvSpPr>
        <p:spPr>
          <a:xfrm>
            <a:off x="684213" y="0"/>
            <a:ext cx="7772400" cy="850900"/>
          </a:xfrm>
          <a:ln/>
        </p:spPr>
        <p:txBody>
          <a:bodyPr vert="horz" wrap="square" lIns="91440" tIns="45720" rIns="91440" bIns="45720" anchor="ctr" anchorCtr="0"/>
          <a:p>
            <a:pPr eaLnBrk="1" hangingPunct="1"/>
            <a:r>
              <a:rPr lang="en-US" altLang="zh-CN" i="1">
                <a:solidFill>
                  <a:schemeClr val="tx1"/>
                </a:solidFill>
              </a:rPr>
              <a:t>2009</a:t>
            </a:r>
            <a:r>
              <a:rPr lang="zh-CN" altLang="en-US" i="1">
                <a:solidFill>
                  <a:schemeClr val="tx1"/>
                </a:solidFill>
              </a:rPr>
              <a:t>考博试题</a:t>
            </a:r>
            <a:endParaRPr lang="zh-CN" altLang="en-US" i="1">
              <a:solidFill>
                <a:schemeClr val="tx1"/>
              </a:solidFill>
            </a:endParaRPr>
          </a:p>
        </p:txBody>
      </p:sp>
      <p:sp>
        <p:nvSpPr>
          <p:cNvPr id="46084" name="Rectangle 4"/>
          <p:cNvSpPr/>
          <p:nvPr/>
        </p:nvSpPr>
        <p:spPr>
          <a:xfrm>
            <a:off x="395288" y="1226503"/>
            <a:ext cx="8402955" cy="5631180"/>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266700" eaLnBrk="1" hangingPunct="1">
              <a:spcBef>
                <a:spcPct val="0"/>
              </a:spcBef>
              <a:buNone/>
            </a:pPr>
            <a:r>
              <a:rPr lang="de-DE" altLang="en-US" sz="2400">
                <a:latin typeface="Arial" panose="020B0604020202020204" pitchFamily="34" charset="0"/>
              </a:rPr>
              <a:t>findmax</a:t>
            </a:r>
            <a:r>
              <a:rPr lang="zh-CN" altLang="en-US" sz="2400">
                <a:latin typeface="Arial" panose="020B0604020202020204" pitchFamily="34" charset="0"/>
              </a:rPr>
              <a:t>（</a:t>
            </a:r>
            <a:r>
              <a:rPr lang="de-DE" altLang="en-US" sz="2400">
                <a:latin typeface="Arial" panose="020B0604020202020204" pitchFamily="34" charset="0"/>
              </a:rPr>
              <a:t>Linklist L</a:t>
            </a:r>
            <a:r>
              <a:rPr lang="zh-CN" altLang="en-US" sz="2400">
                <a:latin typeface="Arial" panose="020B0604020202020204" pitchFamily="34" charset="0"/>
              </a:rPr>
              <a:t>） </a:t>
            </a:r>
            <a:endParaRPr lang="zh-CN" altLang="en-US" sz="2400">
              <a:latin typeface="Arial" panose="020B0604020202020204" pitchFamily="34" charset="0"/>
            </a:endParaRPr>
          </a:p>
          <a:p>
            <a:pPr marL="0" lvl="0" indent="266700" eaLnBrk="1" hangingPunct="1">
              <a:spcBef>
                <a:spcPct val="0"/>
              </a:spcBef>
              <a:buNone/>
            </a:pPr>
            <a:r>
              <a:rPr lang="de-DE" altLang="en-US" sz="2400">
                <a:latin typeface="Arial" panose="020B0604020202020204" pitchFamily="34" charset="0"/>
              </a:rPr>
              <a:t>{</a:t>
            </a:r>
            <a:endParaRPr lang="de-DE" altLang="en-US" sz="2400">
              <a:latin typeface="Arial" panose="020B0604020202020204" pitchFamily="34" charset="0"/>
            </a:endParaRPr>
          </a:p>
          <a:p>
            <a:pPr marL="0" lvl="0" indent="266700" eaLnBrk="1" hangingPunct="1">
              <a:spcBef>
                <a:spcPct val="0"/>
              </a:spcBef>
              <a:buNone/>
            </a:pPr>
            <a:r>
              <a:rPr lang="de-DE" altLang="en-US" sz="2400">
                <a:latin typeface="Arial" panose="020B0604020202020204" pitchFamily="34" charset="0"/>
              </a:rPr>
              <a:t>	</a:t>
            </a:r>
            <a:r>
              <a:rPr lang="en-US" altLang="zh-CN" sz="2400">
                <a:latin typeface="Arial" panose="020B0604020202020204" pitchFamily="34" charset="0"/>
              </a:rPr>
              <a:t>if (!L-&gt;next)	return;</a:t>
            </a:r>
            <a:endParaRPr lang="en-US" altLang="zh-CN" sz="2400">
              <a:latin typeface="Arial" panose="020B0604020202020204" pitchFamily="34" charset="0"/>
            </a:endParaRPr>
          </a:p>
          <a:p>
            <a:pPr marL="0" lvl="0" indent="266700" eaLnBrk="1" hangingPunct="1">
              <a:spcBef>
                <a:spcPct val="0"/>
              </a:spcBef>
              <a:buNone/>
            </a:pPr>
            <a:r>
              <a:rPr lang="en-US" altLang="zh-CN" sz="2400">
                <a:latin typeface="Arial" panose="020B0604020202020204" pitchFamily="34" charset="0"/>
              </a:rPr>
              <a:t>	Ptrmax = L;</a:t>
            </a:r>
            <a:endParaRPr lang="en-US" altLang="zh-CN" sz="2400">
              <a:latin typeface="Arial" panose="020B0604020202020204" pitchFamily="34" charset="0"/>
            </a:endParaRPr>
          </a:p>
          <a:p>
            <a:pPr marL="0" lvl="0" indent="266700" eaLnBrk="1" hangingPunct="1">
              <a:spcBef>
                <a:spcPct val="0"/>
              </a:spcBef>
              <a:buNone/>
            </a:pPr>
            <a:r>
              <a:rPr lang="en-US" altLang="zh-CN" sz="2400">
                <a:latin typeface="Arial" panose="020B0604020202020204" pitchFamily="34" charset="0"/>
              </a:rPr>
              <a:t>	Ptrcur = L-&gt;next;</a:t>
            </a:r>
            <a:endParaRPr lang="en-US" altLang="zh-CN" sz="2400">
              <a:latin typeface="Arial" panose="020B0604020202020204" pitchFamily="34" charset="0"/>
            </a:endParaRPr>
          </a:p>
          <a:p>
            <a:pPr marL="0" lvl="0" indent="266700" eaLnBrk="1" hangingPunct="1">
              <a:spcBef>
                <a:spcPct val="0"/>
              </a:spcBef>
              <a:buNone/>
            </a:pPr>
            <a:r>
              <a:rPr lang="en-US" altLang="zh-CN" sz="2400">
                <a:latin typeface="Arial" panose="020B0604020202020204" pitchFamily="34" charset="0"/>
              </a:rPr>
              <a:t>	while (Ptrcur-&gt;next) {</a:t>
            </a:r>
            <a:endParaRPr lang="en-US" altLang="zh-CN" sz="2400">
              <a:latin typeface="Arial" panose="020B0604020202020204" pitchFamily="34" charset="0"/>
            </a:endParaRPr>
          </a:p>
          <a:p>
            <a:pPr marL="0" lvl="0" indent="266700" eaLnBrk="1" hangingPunct="1">
              <a:spcBef>
                <a:spcPct val="0"/>
              </a:spcBef>
              <a:buNone/>
            </a:pPr>
            <a:r>
              <a:rPr lang="en-US" altLang="zh-CN" sz="2400">
                <a:latin typeface="Arial" panose="020B0604020202020204" pitchFamily="34" charset="0"/>
              </a:rPr>
              <a:t>		If (Ptrcur-&gt;next-&gt;data &gt; Ptrmax-&gt;next-&gt;data)</a:t>
            </a:r>
            <a:endParaRPr lang="en-US" altLang="zh-CN" sz="2400">
              <a:latin typeface="Arial" panose="020B0604020202020204" pitchFamily="34" charset="0"/>
            </a:endParaRPr>
          </a:p>
          <a:p>
            <a:pPr marL="0" lvl="0" indent="266700" eaLnBrk="1" hangingPunct="1">
              <a:spcBef>
                <a:spcPct val="0"/>
              </a:spcBef>
              <a:buNone/>
            </a:pPr>
            <a:r>
              <a:rPr lang="en-US" altLang="zh-CN" sz="2400">
                <a:latin typeface="Arial" panose="020B0604020202020204" pitchFamily="34" charset="0"/>
              </a:rPr>
              <a:t>			Ptrmax = Ptrcur;//</a:t>
            </a:r>
            <a:r>
              <a:rPr lang="zh-CN" altLang="en-US" sz="2400">
                <a:latin typeface="Arial" panose="020B0604020202020204" pitchFamily="34" charset="0"/>
              </a:rPr>
              <a:t>最后的时候</a:t>
            </a:r>
            <a:r>
              <a:rPr lang="en-US" altLang="zh-CN" sz="2400">
                <a:latin typeface="Arial" panose="020B0604020202020204" pitchFamily="34" charset="0"/>
              </a:rPr>
              <a:t>Ptrmax</a:t>
            </a:r>
            <a:r>
              <a:rPr lang="zh-CN" altLang="en-US" sz="2400">
                <a:latin typeface="Arial" panose="020B0604020202020204" pitchFamily="34" charset="0"/>
              </a:rPr>
              <a:t>指向</a:t>
            </a:r>
            <a:endParaRPr lang="zh-CN" altLang="en-US" sz="2400">
              <a:latin typeface="Arial" panose="020B0604020202020204" pitchFamily="34" charset="0"/>
            </a:endParaRPr>
          </a:p>
          <a:p>
            <a:pPr marL="0" lvl="0" indent="266700" eaLnBrk="1" hangingPunct="1">
              <a:spcBef>
                <a:spcPct val="0"/>
              </a:spcBef>
              <a:buNone/>
            </a:pPr>
            <a:r>
              <a:rPr lang="zh-CN" altLang="en-US" sz="2400">
                <a:latin typeface="Arial" panose="020B0604020202020204" pitchFamily="34" charset="0"/>
              </a:rPr>
              <a:t>的是最大节点的前一号节点</a:t>
            </a:r>
            <a:endParaRPr lang="en-US" altLang="zh-CN" sz="2400">
              <a:latin typeface="Arial" panose="020B0604020202020204" pitchFamily="34" charset="0"/>
            </a:endParaRPr>
          </a:p>
          <a:p>
            <a:pPr marL="0" lvl="0" indent="266700" eaLnBrk="1" hangingPunct="1">
              <a:spcBef>
                <a:spcPct val="0"/>
              </a:spcBef>
              <a:buNone/>
            </a:pPr>
            <a:r>
              <a:rPr lang="en-US" altLang="zh-CN" sz="2400">
                <a:latin typeface="Arial" panose="020B0604020202020204" pitchFamily="34" charset="0"/>
              </a:rPr>
              <a:t>		Ptrcur = Ptrcur-&gt;next;</a:t>
            </a:r>
            <a:endParaRPr lang="en-US" altLang="zh-CN" sz="2400">
              <a:latin typeface="Arial" panose="020B0604020202020204" pitchFamily="34" charset="0"/>
            </a:endParaRPr>
          </a:p>
          <a:p>
            <a:pPr marL="0" lvl="0" indent="266700" eaLnBrk="1" hangingPunct="1">
              <a:spcBef>
                <a:spcPct val="0"/>
              </a:spcBef>
              <a:buNone/>
            </a:pPr>
            <a:r>
              <a:rPr lang="en-US" altLang="zh-CN" sz="2400">
                <a:latin typeface="Arial" panose="020B0604020202020204" pitchFamily="34" charset="0"/>
              </a:rPr>
              <a:t>	}</a:t>
            </a:r>
            <a:endParaRPr lang="en-US" altLang="zh-CN" sz="2400">
              <a:latin typeface="Arial" panose="020B0604020202020204" pitchFamily="34" charset="0"/>
            </a:endParaRPr>
          </a:p>
          <a:p>
            <a:pPr marL="0" lvl="0" indent="266700" eaLnBrk="1" hangingPunct="1">
              <a:spcBef>
                <a:spcPct val="0"/>
              </a:spcBef>
              <a:buNone/>
            </a:pPr>
            <a:r>
              <a:rPr lang="en-US" altLang="zh-CN" sz="2400">
                <a:latin typeface="Arial" panose="020B0604020202020204" pitchFamily="34" charset="0"/>
              </a:rPr>
              <a:t>	Ptrcur = Ptrmax-&gt;next;//</a:t>
            </a:r>
            <a:r>
              <a:rPr lang="zh-CN" altLang="en-US" sz="2400">
                <a:latin typeface="Arial" panose="020B0604020202020204" pitchFamily="34" charset="0"/>
              </a:rPr>
              <a:t>此时</a:t>
            </a:r>
            <a:r>
              <a:rPr lang="en-US" altLang="zh-CN" sz="2400">
                <a:latin typeface="Arial" panose="020B0604020202020204" pitchFamily="34" charset="0"/>
              </a:rPr>
              <a:t>Ptrcur</a:t>
            </a:r>
            <a:r>
              <a:rPr lang="zh-CN" altLang="en-US" sz="2400">
                <a:latin typeface="Arial" panose="020B0604020202020204" pitchFamily="34" charset="0"/>
              </a:rPr>
              <a:t>指向了最大号节点</a:t>
            </a:r>
            <a:endParaRPr lang="en-US" altLang="zh-CN" sz="2400">
              <a:latin typeface="Arial" panose="020B0604020202020204" pitchFamily="34" charset="0"/>
            </a:endParaRPr>
          </a:p>
          <a:p>
            <a:pPr marL="0" lvl="0" indent="266700" eaLnBrk="1" hangingPunct="1">
              <a:spcBef>
                <a:spcPct val="0"/>
              </a:spcBef>
              <a:buNone/>
            </a:pPr>
            <a:r>
              <a:rPr lang="en-US" altLang="zh-CN" sz="2400">
                <a:latin typeface="Arial" panose="020B0604020202020204" pitchFamily="34" charset="0"/>
              </a:rPr>
              <a:t>	Ptrmax-&gt;next = Ptrcur-&gt;next;</a:t>
            </a:r>
            <a:endParaRPr lang="en-US" altLang="zh-CN" sz="2400">
              <a:latin typeface="Arial" panose="020B0604020202020204" pitchFamily="34" charset="0"/>
            </a:endParaRPr>
          </a:p>
          <a:p>
            <a:pPr marL="0" lvl="0" indent="266700" eaLnBrk="1" hangingPunct="1">
              <a:spcBef>
                <a:spcPct val="0"/>
              </a:spcBef>
              <a:buNone/>
            </a:pPr>
            <a:r>
              <a:rPr lang="en-US" altLang="zh-CN" sz="2400">
                <a:latin typeface="Arial" panose="020B0604020202020204" pitchFamily="34" charset="0"/>
              </a:rPr>
              <a:t>	Free(Ptrcur);</a:t>
            </a:r>
            <a:endParaRPr lang="en-US" altLang="zh-CN" sz="2400">
              <a:latin typeface="Arial" panose="020B0604020202020204" pitchFamily="34" charset="0"/>
            </a:endParaRPr>
          </a:p>
          <a:p>
            <a:pPr marL="0" lvl="0" indent="266700" eaLnBrk="1" hangingPunct="1">
              <a:spcBef>
                <a:spcPct val="0"/>
              </a:spcBef>
              <a:buNone/>
            </a:pPr>
            <a:r>
              <a:rPr lang="en-US" altLang="zh-CN" sz="2400">
                <a:latin typeface="Arial" panose="020B0604020202020204" pitchFamily="34" charset="0"/>
              </a:rPr>
              <a:t>}</a:t>
            </a:r>
            <a:endParaRPr lang="en-US" altLang="zh-CN" sz="2400">
              <a:latin typeface="Arial" panose="020B0604020202020204" pitchFamily="34"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6084"/>
                                        </p:tgtEl>
                                        <p:attrNameLst>
                                          <p:attrName>style.visibility</p:attrName>
                                        </p:attrNameLst>
                                      </p:cBhvr>
                                      <p:to>
                                        <p:strVal val="visible"/>
                                      </p:to>
                                    </p:set>
                                    <p:anim calcmode="lin" valueType="num">
                                      <p:cBhvr additive="base">
                                        <p:cTn id="7" dur="500" fill="hold"/>
                                        <p:tgtEl>
                                          <p:spTgt spid="46084"/>
                                        </p:tgtEl>
                                        <p:attrNameLst>
                                          <p:attrName>ppt_x</p:attrName>
                                        </p:attrNameLst>
                                      </p:cBhvr>
                                      <p:tavLst>
                                        <p:tav tm="0">
                                          <p:val>
                                            <p:strVal val="#ppt_x"/>
                                          </p:val>
                                        </p:tav>
                                        <p:tav tm="100000">
                                          <p:val>
                                            <p:strVal val="#ppt_x"/>
                                          </p:val>
                                        </p:tav>
                                      </p:tavLst>
                                    </p:anim>
                                    <p:anim calcmode="lin" valueType="num">
                                      <p:cBhvr additive="base">
                                        <p:cTn id="8" dur="500" fill="hold"/>
                                        <p:tgtEl>
                                          <p:spTgt spid="4608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084"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2945" name="Rectangle 2"/>
          <p:cNvSpPr>
            <a:spLocks noGrp="1"/>
          </p:cNvSpPr>
          <p:nvPr>
            <p:ph type="title"/>
          </p:nvPr>
        </p:nvSpPr>
        <p:spPr>
          <a:xfrm>
            <a:off x="684213" y="0"/>
            <a:ext cx="7772400" cy="1143000"/>
          </a:xfrm>
          <a:ln/>
        </p:spPr>
        <p:txBody>
          <a:bodyPr vert="horz" wrap="square" lIns="91440" tIns="45720" rIns="91440" bIns="45720" anchor="ctr" anchorCtr="0"/>
          <a:p>
            <a:pPr eaLnBrk="1" hangingPunct="1"/>
            <a:r>
              <a:rPr lang="en-US" altLang="zh-CN" i="1">
                <a:solidFill>
                  <a:schemeClr val="tx1"/>
                </a:solidFill>
              </a:rPr>
              <a:t>2009</a:t>
            </a:r>
            <a:r>
              <a:rPr lang="zh-CN" altLang="en-US" i="1">
                <a:solidFill>
                  <a:schemeClr val="tx1"/>
                </a:solidFill>
              </a:rPr>
              <a:t>全国考研试题</a:t>
            </a:r>
            <a:endParaRPr lang="zh-CN" altLang="en-US" i="1">
              <a:solidFill>
                <a:schemeClr val="tx1"/>
              </a:solidFill>
            </a:endParaRPr>
          </a:p>
        </p:txBody>
      </p:sp>
      <p:sp>
        <p:nvSpPr>
          <p:cNvPr id="82946" name="Rectangle 3"/>
          <p:cNvSpPr/>
          <p:nvPr/>
        </p:nvSpPr>
        <p:spPr>
          <a:xfrm>
            <a:off x="468313" y="1484313"/>
            <a:ext cx="8174037" cy="2012950"/>
          </a:xfrm>
          <a:prstGeom prst="rect">
            <a:avLst/>
          </a:prstGeom>
          <a:noFill/>
          <a:ln w="9525">
            <a:noFill/>
          </a:ln>
        </p:spPr>
        <p:txBody>
          <a:bodyPr anchor="ctr" anchorCtr="0">
            <a:spAutoFit/>
          </a:bodyPr>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buClr>
                <a:srgbClr val="CC99FF"/>
              </a:buClr>
              <a:buNone/>
            </a:pPr>
            <a:r>
              <a:rPr lang="zh-CN" altLang="en-US" sz="2400" b="1">
                <a:latin typeface="楷体_GB2312"/>
                <a:ea typeface="楷体_GB2312"/>
              </a:rPr>
              <a:t>已知一个带有表头结点的单链表，结点结构为        ，假设该链表只给出了头指针</a:t>
            </a:r>
            <a:r>
              <a:rPr lang="en-US" altLang="zh-CN" sz="2400" b="1">
                <a:latin typeface="楷体_GB2312"/>
                <a:ea typeface="楷体_GB2312"/>
              </a:rPr>
              <a:t>list</a:t>
            </a:r>
            <a:r>
              <a:rPr lang="zh-CN" altLang="en-US" sz="2400" b="1">
                <a:latin typeface="楷体_GB2312"/>
                <a:ea typeface="楷体_GB2312"/>
              </a:rPr>
              <a:t>。在不改变链表的前提下，请设计一个尽可能高效的算法，查找链表中倒数第</a:t>
            </a:r>
            <a:r>
              <a:rPr lang="en-US" altLang="zh-CN" sz="2400" b="1">
                <a:latin typeface="楷体_GB2312"/>
                <a:ea typeface="楷体_GB2312"/>
              </a:rPr>
              <a:t>k</a:t>
            </a:r>
            <a:r>
              <a:rPr lang="zh-CN" altLang="en-US" sz="2400" b="1">
                <a:latin typeface="楷体_GB2312"/>
                <a:ea typeface="楷体_GB2312"/>
              </a:rPr>
              <a:t>个位置上的结点（</a:t>
            </a:r>
            <a:r>
              <a:rPr lang="en-US" altLang="zh-CN" sz="2400" b="1">
                <a:latin typeface="楷体_GB2312"/>
                <a:ea typeface="楷体_GB2312"/>
              </a:rPr>
              <a:t>k</a:t>
            </a:r>
            <a:r>
              <a:rPr lang="zh-CN" altLang="en-US" sz="2400" b="1">
                <a:latin typeface="楷体_GB2312"/>
                <a:ea typeface="楷体_GB2312"/>
              </a:rPr>
              <a:t>为正整数）。若查找成功，算法输出该结点的</a:t>
            </a:r>
            <a:r>
              <a:rPr lang="en-US" altLang="zh-CN" sz="2400" b="1">
                <a:latin typeface="楷体_GB2312"/>
                <a:ea typeface="楷体_GB2312"/>
              </a:rPr>
              <a:t>data</a:t>
            </a:r>
            <a:r>
              <a:rPr lang="zh-CN" altLang="en-US" sz="2400" b="1">
                <a:latin typeface="楷体_GB2312"/>
                <a:ea typeface="楷体_GB2312"/>
              </a:rPr>
              <a:t>域的值，并返回</a:t>
            </a:r>
            <a:r>
              <a:rPr lang="en-US" altLang="zh-CN" sz="2400" b="1">
                <a:latin typeface="楷体_GB2312"/>
                <a:ea typeface="楷体_GB2312"/>
              </a:rPr>
              <a:t>1</a:t>
            </a:r>
            <a:r>
              <a:rPr lang="zh-CN" altLang="en-US" sz="2400" b="1">
                <a:latin typeface="楷体_GB2312"/>
                <a:ea typeface="楷体_GB2312"/>
              </a:rPr>
              <a:t>；否则，只返回</a:t>
            </a:r>
            <a:r>
              <a:rPr lang="en-US" altLang="zh-CN" sz="2400" b="1">
                <a:latin typeface="楷体_GB2312"/>
                <a:ea typeface="楷体_GB2312"/>
              </a:rPr>
              <a:t>0</a:t>
            </a:r>
            <a:r>
              <a:rPr lang="zh-CN" altLang="en-US" sz="2400" b="1">
                <a:latin typeface="楷体_GB2312"/>
                <a:ea typeface="楷体_GB2312"/>
              </a:rPr>
              <a:t>。</a:t>
            </a:r>
            <a:endParaRPr lang="zh-CN" altLang="en-US" sz="2400" b="1">
              <a:latin typeface="楷体_GB2312"/>
              <a:ea typeface="楷体_GB2312"/>
            </a:endParaRPr>
          </a:p>
        </p:txBody>
      </p:sp>
      <p:grpSp>
        <p:nvGrpSpPr>
          <p:cNvPr id="82947" name="Group 4"/>
          <p:cNvGrpSpPr/>
          <p:nvPr/>
        </p:nvGrpSpPr>
        <p:grpSpPr>
          <a:xfrm>
            <a:off x="6740525" y="1574800"/>
            <a:ext cx="1054100" cy="404813"/>
            <a:chOff x="0" y="0"/>
            <a:chExt cx="1286" cy="345"/>
          </a:xfrm>
        </p:grpSpPr>
        <p:sp>
          <p:nvSpPr>
            <p:cNvPr id="82948" name="Text Box 5"/>
            <p:cNvSpPr txBox="1"/>
            <p:nvPr/>
          </p:nvSpPr>
          <p:spPr>
            <a:xfrm>
              <a:off x="0" y="0"/>
              <a:ext cx="654" cy="345"/>
            </a:xfrm>
            <a:prstGeom prst="rect">
              <a:avLst/>
            </a:prstGeom>
            <a:solidFill>
              <a:srgbClr val="FFFFFF"/>
            </a:solidFill>
            <a:ln w="9525" cap="flat" cmpd="sng">
              <a:solidFill>
                <a:srgbClr val="000000"/>
              </a:solidFill>
              <a:prstDash val="solid"/>
              <a:miter/>
              <a:headEnd type="none" w="med" len="med"/>
              <a:tailEnd type="none" w="med" len="med"/>
            </a:ln>
          </p:spPr>
          <p:txBody>
            <a:bodyPr lIns="0" tIns="0" rIns="0" bIns="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1800">
                  <a:solidFill>
                    <a:srgbClr val="000000"/>
                  </a:solidFill>
                </a:rPr>
                <a:t>data</a:t>
              </a:r>
              <a:endParaRPr lang="en-US" altLang="zh-CN" sz="1800">
                <a:latin typeface="Arial" panose="020B0604020202020204" pitchFamily="34" charset="0"/>
              </a:endParaRPr>
            </a:p>
          </p:txBody>
        </p:sp>
        <p:sp>
          <p:nvSpPr>
            <p:cNvPr id="82949" name="Text Box 6"/>
            <p:cNvSpPr txBox="1"/>
            <p:nvPr/>
          </p:nvSpPr>
          <p:spPr>
            <a:xfrm>
              <a:off x="632" y="0"/>
              <a:ext cx="654" cy="345"/>
            </a:xfrm>
            <a:prstGeom prst="rect">
              <a:avLst/>
            </a:prstGeom>
            <a:solidFill>
              <a:srgbClr val="FFFFFF"/>
            </a:solidFill>
            <a:ln w="9525" cap="flat" cmpd="sng">
              <a:solidFill>
                <a:srgbClr val="000000"/>
              </a:solidFill>
              <a:prstDash val="solid"/>
              <a:miter/>
              <a:headEnd type="none" w="med" len="med"/>
              <a:tailEnd type="none" w="med" len="med"/>
            </a:ln>
          </p:spPr>
          <p:txBody>
            <a:bodyPr lIns="0" tIns="0" rIns="0" bIns="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1800">
                  <a:solidFill>
                    <a:srgbClr val="000000"/>
                  </a:solidFill>
                </a:rPr>
                <a:t>link</a:t>
              </a:r>
              <a:endParaRPr lang="en-US" altLang="zh-CN" sz="1800">
                <a:latin typeface="Arial" panose="020B0604020202020204" pitchFamily="34" charset="0"/>
              </a:endParaRPr>
            </a:p>
          </p:txBody>
        </p:sp>
      </p:grpSp>
    </p:spTree>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4993" name="Rectangle 2"/>
          <p:cNvSpPr/>
          <p:nvPr/>
        </p:nvSpPr>
        <p:spPr>
          <a:xfrm>
            <a:off x="0" y="529273"/>
            <a:ext cx="9144000" cy="5939155"/>
          </a:xfrm>
          <a:prstGeom prst="rect">
            <a:avLst/>
          </a:prstGeom>
          <a:noFill/>
          <a:ln w="9525">
            <a:noFill/>
          </a:ln>
        </p:spPr>
        <p:txBody>
          <a:bodyPr anchor="ctr" anchorCtr="0">
            <a:spAutoFit/>
          </a:bodyPr>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228600" eaLnBrk="1" hangingPunct="1">
              <a:spcBef>
                <a:spcPct val="0"/>
              </a:spcBef>
              <a:buNone/>
            </a:pPr>
            <a:r>
              <a:rPr lang="en-US" altLang="zh-CN" sz="2000">
                <a:latin typeface="Arial" panose="020B0604020202020204" pitchFamily="34" charset="0"/>
              </a:rPr>
              <a:t>int  SearchRevk( pLinkList list,  int k )</a:t>
            </a:r>
            <a:endParaRPr lang="en-US" altLang="zh-CN" sz="2000">
              <a:latin typeface="Arial" panose="020B0604020202020204" pitchFamily="34" charset="0"/>
            </a:endParaRPr>
          </a:p>
          <a:p>
            <a:pPr marL="0" lvl="0" indent="228600" eaLnBrk="1" hangingPunct="1">
              <a:spcBef>
                <a:spcPct val="0"/>
              </a:spcBef>
              <a:buNone/>
            </a:pPr>
            <a:r>
              <a:rPr lang="en-US" altLang="zh-CN" sz="2000">
                <a:latin typeface="Arial" panose="020B0604020202020204" pitchFamily="34" charset="0"/>
              </a:rPr>
              <a:t>{	pLinkList  p, q;</a:t>
            </a:r>
            <a:endParaRPr lang="en-US" altLang="zh-CN" sz="2000">
              <a:latin typeface="Arial" panose="020B0604020202020204" pitchFamily="34" charset="0"/>
            </a:endParaRPr>
          </a:p>
          <a:p>
            <a:pPr marL="0" lvl="0" indent="228600" eaLnBrk="1" hangingPunct="1">
              <a:spcBef>
                <a:spcPct val="0"/>
              </a:spcBef>
              <a:buNone/>
            </a:pPr>
            <a:r>
              <a:rPr lang="en-US" altLang="zh-CN" sz="2000">
                <a:latin typeface="Arial" panose="020B0604020202020204" pitchFamily="34" charset="0"/>
              </a:rPr>
              <a:t>	int count;				/* </a:t>
            </a:r>
            <a:r>
              <a:rPr lang="zh-CN" altLang="en-US" sz="2000">
                <a:latin typeface="Arial" panose="020B0604020202020204" pitchFamily="34" charset="0"/>
              </a:rPr>
              <a:t>距离计数器 *</a:t>
            </a:r>
            <a:r>
              <a:rPr lang="en-US" altLang="zh-CN" sz="2000">
                <a:latin typeface="Arial" panose="020B0604020202020204" pitchFamily="34" charset="0"/>
              </a:rPr>
              <a:t>/</a:t>
            </a:r>
            <a:endParaRPr lang="en-US" altLang="zh-CN" sz="2000">
              <a:latin typeface="Arial" panose="020B0604020202020204" pitchFamily="34" charset="0"/>
            </a:endParaRPr>
          </a:p>
          <a:p>
            <a:pPr marL="0" lvl="0" indent="228600" eaLnBrk="1" hangingPunct="1">
              <a:spcBef>
                <a:spcPct val="0"/>
              </a:spcBef>
              <a:buNone/>
            </a:pPr>
            <a:r>
              <a:rPr lang="en-US" altLang="zh-CN" sz="2000">
                <a:latin typeface="Arial" panose="020B0604020202020204" pitchFamily="34" charset="0"/>
              </a:rPr>
              <a:t>	    p = q = list-&gt; link;			/* p</a:t>
            </a:r>
            <a:r>
              <a:rPr lang="zh-CN" altLang="en-US" sz="2000">
                <a:latin typeface="Arial" panose="020B0604020202020204" pitchFamily="34" charset="0"/>
              </a:rPr>
              <a:t>和</a:t>
            </a:r>
            <a:r>
              <a:rPr lang="en-US" altLang="zh-CN" sz="2000">
                <a:latin typeface="Arial" panose="020B0604020202020204" pitchFamily="34" charset="0"/>
              </a:rPr>
              <a:t>q</a:t>
            </a:r>
            <a:r>
              <a:rPr lang="zh-CN" altLang="en-US" sz="2000">
                <a:latin typeface="Arial" panose="020B0604020202020204" pitchFamily="34" charset="0"/>
              </a:rPr>
              <a:t>指向第一个数据结点 *</a:t>
            </a:r>
            <a:r>
              <a:rPr lang="en-US" altLang="zh-CN" sz="2000">
                <a:latin typeface="Arial" panose="020B0604020202020204" pitchFamily="34" charset="0"/>
              </a:rPr>
              <a:t>/</a:t>
            </a:r>
            <a:endParaRPr lang="en-US" altLang="zh-CN" sz="2000">
              <a:latin typeface="Arial" panose="020B0604020202020204" pitchFamily="34" charset="0"/>
            </a:endParaRPr>
          </a:p>
          <a:p>
            <a:pPr marL="0" lvl="0" indent="228600" eaLnBrk="1" hangingPunct="1">
              <a:spcBef>
                <a:spcPct val="0"/>
              </a:spcBef>
              <a:buNone/>
            </a:pPr>
            <a:r>
              <a:rPr lang="en-US" altLang="zh-CN" sz="2000">
                <a:latin typeface="Arial" panose="020B0604020202020204" pitchFamily="34" charset="0"/>
              </a:rPr>
              <a:t>	    count = 0;</a:t>
            </a:r>
            <a:endParaRPr lang="en-US" altLang="zh-CN" sz="2000">
              <a:latin typeface="Arial" panose="020B0604020202020204" pitchFamily="34" charset="0"/>
            </a:endParaRPr>
          </a:p>
          <a:p>
            <a:pPr marL="0" lvl="0" indent="228600" eaLnBrk="1" hangingPunct="1">
              <a:spcBef>
                <a:spcPct val="0"/>
              </a:spcBef>
              <a:buNone/>
            </a:pPr>
            <a:r>
              <a:rPr lang="en-US" altLang="zh-CN" sz="2000">
                <a:latin typeface="Arial" panose="020B0604020202020204" pitchFamily="34" charset="0"/>
              </a:rPr>
              <a:t>	    while ( p != NULL )//</a:t>
            </a:r>
            <a:r>
              <a:rPr lang="zh-CN" altLang="en-US" sz="2000">
                <a:latin typeface="Arial" panose="020B0604020202020204" pitchFamily="34" charset="0"/>
              </a:rPr>
              <a:t>直到探路小人走到终点</a:t>
            </a:r>
            <a:endParaRPr lang="en-US" altLang="zh-CN" sz="2000">
              <a:latin typeface="Arial" panose="020B0604020202020204" pitchFamily="34" charset="0"/>
            </a:endParaRPr>
          </a:p>
          <a:p>
            <a:pPr marL="0" lvl="0" indent="228600" eaLnBrk="1" hangingPunct="1">
              <a:spcBef>
                <a:spcPct val="0"/>
              </a:spcBef>
              <a:buNone/>
            </a:pPr>
            <a:r>
              <a:rPr lang="en-US" altLang="zh-CN" sz="2000">
                <a:latin typeface="Arial" panose="020B0604020202020204" pitchFamily="34" charset="0"/>
              </a:rPr>
              <a:t>	    {	if ( count &lt; k-1 )</a:t>
            </a:r>
            <a:endParaRPr lang="en-US" altLang="zh-CN" sz="2000">
              <a:latin typeface="Arial" panose="020B0604020202020204" pitchFamily="34" charset="0"/>
            </a:endParaRPr>
          </a:p>
          <a:p>
            <a:pPr marL="0" lvl="0" indent="228600" eaLnBrk="1" hangingPunct="1">
              <a:spcBef>
                <a:spcPct val="0"/>
              </a:spcBef>
              <a:buNone/>
            </a:pPr>
            <a:r>
              <a:rPr lang="en-US" altLang="zh-CN" sz="2000">
                <a:latin typeface="Arial" panose="020B0604020202020204" pitchFamily="34" charset="0"/>
              </a:rPr>
              <a:t>			count++;		 /* </a:t>
            </a:r>
            <a:r>
              <a:rPr lang="zh-CN" altLang="en-US" sz="2000">
                <a:latin typeface="Arial" panose="020B0604020202020204" pitchFamily="34" charset="0"/>
              </a:rPr>
              <a:t>计数器</a:t>
            </a:r>
            <a:r>
              <a:rPr lang="en-US" altLang="zh-CN" sz="2000">
                <a:latin typeface="Arial" panose="020B0604020202020204" pitchFamily="34" charset="0"/>
              </a:rPr>
              <a:t>+1 */</a:t>
            </a:r>
            <a:endParaRPr lang="en-US" altLang="zh-CN" sz="2000">
              <a:latin typeface="Arial" panose="020B0604020202020204" pitchFamily="34" charset="0"/>
            </a:endParaRPr>
          </a:p>
          <a:p>
            <a:pPr marL="0" lvl="0" indent="228600" eaLnBrk="1" hangingPunct="1">
              <a:spcBef>
                <a:spcPct val="0"/>
              </a:spcBef>
              <a:buNone/>
            </a:pPr>
            <a:r>
              <a:rPr lang="en-US" altLang="zh-CN" sz="2000">
                <a:latin typeface="Arial" panose="020B0604020202020204" pitchFamily="34" charset="0"/>
              </a:rPr>
              <a:t>		 else</a:t>
            </a:r>
            <a:endParaRPr lang="en-US" altLang="zh-CN" sz="2000">
              <a:latin typeface="Arial" panose="020B0604020202020204" pitchFamily="34" charset="0"/>
            </a:endParaRPr>
          </a:p>
          <a:p>
            <a:pPr marL="0" lvl="0" indent="228600" eaLnBrk="1" hangingPunct="1">
              <a:spcBef>
                <a:spcPct val="0"/>
              </a:spcBef>
              <a:buNone/>
            </a:pPr>
            <a:r>
              <a:rPr lang="en-US" altLang="zh-CN" sz="2000">
                <a:latin typeface="Arial" panose="020B0604020202020204" pitchFamily="34" charset="0"/>
              </a:rPr>
              <a:t>			q = q-&gt; link;	 /* q</a:t>
            </a:r>
            <a:r>
              <a:rPr lang="zh-CN" altLang="en-US" sz="2000">
                <a:latin typeface="Arial" panose="020B0604020202020204" pitchFamily="34" charset="0"/>
              </a:rPr>
              <a:t>指向下一个结点 *</a:t>
            </a:r>
            <a:r>
              <a:rPr lang="en-US" altLang="zh-CN" sz="2000">
                <a:latin typeface="Arial" panose="020B0604020202020204" pitchFamily="34" charset="0"/>
              </a:rPr>
              <a:t>/</a:t>
            </a:r>
            <a:endParaRPr lang="en-US" altLang="zh-CN" sz="2000">
              <a:latin typeface="Arial" panose="020B0604020202020204" pitchFamily="34" charset="0"/>
            </a:endParaRPr>
          </a:p>
          <a:p>
            <a:pPr marL="0" lvl="0" indent="228600" eaLnBrk="1" hangingPunct="1">
              <a:spcBef>
                <a:spcPct val="0"/>
              </a:spcBef>
              <a:buNone/>
            </a:pPr>
            <a:r>
              <a:rPr lang="en-US" altLang="zh-CN" sz="2000">
                <a:latin typeface="Arial" panose="020B0604020202020204" pitchFamily="34" charset="0"/>
              </a:rPr>
              <a:t>		 p = p-&gt; link;		 /* p</a:t>
            </a:r>
            <a:r>
              <a:rPr lang="zh-CN" altLang="en-US" sz="2000">
                <a:latin typeface="Arial" panose="020B0604020202020204" pitchFamily="34" charset="0"/>
              </a:rPr>
              <a:t>指向下一个结点 *</a:t>
            </a:r>
            <a:r>
              <a:rPr lang="en-US" altLang="zh-CN" sz="2000">
                <a:latin typeface="Arial" panose="020B0604020202020204" pitchFamily="34" charset="0"/>
              </a:rPr>
              <a:t>/</a:t>
            </a:r>
            <a:endParaRPr lang="en-US" altLang="zh-CN" sz="2000">
              <a:latin typeface="Arial" panose="020B0604020202020204" pitchFamily="34" charset="0"/>
            </a:endParaRPr>
          </a:p>
          <a:p>
            <a:pPr marL="0" lvl="0" indent="228600" eaLnBrk="1" hangingPunct="1">
              <a:spcBef>
                <a:spcPct val="0"/>
              </a:spcBef>
              <a:buNone/>
            </a:pPr>
            <a:r>
              <a:rPr lang="en-US" altLang="zh-CN" sz="2000">
                <a:latin typeface="Arial" panose="020B0604020202020204" pitchFamily="34" charset="0"/>
              </a:rPr>
              <a:t>	    }</a:t>
            </a:r>
            <a:endParaRPr lang="en-US" altLang="zh-CN" sz="2000">
              <a:latin typeface="Arial" panose="020B0604020202020204" pitchFamily="34" charset="0"/>
            </a:endParaRPr>
          </a:p>
          <a:p>
            <a:pPr marL="0" lvl="0" indent="228600" eaLnBrk="1" hangingPunct="1">
              <a:spcBef>
                <a:spcPct val="0"/>
              </a:spcBef>
              <a:buNone/>
            </a:pPr>
            <a:r>
              <a:rPr lang="en-US" altLang="zh-CN" sz="2000">
                <a:latin typeface="Arial" panose="020B0604020202020204" pitchFamily="34" charset="0"/>
              </a:rPr>
              <a:t>	    if ( count == k )</a:t>
            </a:r>
            <a:endParaRPr lang="en-US" altLang="zh-CN" sz="2000">
              <a:latin typeface="Arial" panose="020B0604020202020204" pitchFamily="34" charset="0"/>
            </a:endParaRPr>
          </a:p>
          <a:p>
            <a:pPr marL="0" lvl="0" indent="228600" eaLnBrk="1" hangingPunct="1">
              <a:spcBef>
                <a:spcPct val="0"/>
              </a:spcBef>
              <a:buNone/>
            </a:pPr>
            <a:r>
              <a:rPr lang="en-US" altLang="zh-CN" sz="2000">
                <a:latin typeface="Arial" panose="020B0604020202020204" pitchFamily="34" charset="0"/>
              </a:rPr>
              <a:t>	    {   printf("%d\n", q-&gt;data);		/* </a:t>
            </a:r>
            <a:r>
              <a:rPr lang="zh-CN" altLang="en-US" sz="2000">
                <a:latin typeface="Arial" panose="020B0604020202020204" pitchFamily="34" charset="0"/>
              </a:rPr>
              <a:t>查找成功 *</a:t>
            </a:r>
            <a:r>
              <a:rPr lang="en-US" altLang="zh-CN" sz="2000">
                <a:latin typeface="Arial" panose="020B0604020202020204" pitchFamily="34" charset="0"/>
              </a:rPr>
              <a:t>/</a:t>
            </a:r>
            <a:endParaRPr lang="en-US" altLang="zh-CN" sz="2000">
              <a:latin typeface="Arial" panose="020B0604020202020204" pitchFamily="34" charset="0"/>
            </a:endParaRPr>
          </a:p>
          <a:p>
            <a:pPr marL="0" lvl="0" indent="228600" eaLnBrk="1" hangingPunct="1">
              <a:spcBef>
                <a:spcPct val="0"/>
              </a:spcBef>
              <a:buNone/>
            </a:pPr>
            <a:r>
              <a:rPr lang="en-US" altLang="zh-CN" sz="2000">
                <a:latin typeface="Arial" panose="020B0604020202020204" pitchFamily="34" charset="0"/>
              </a:rPr>
              <a:t>		    return 1;</a:t>
            </a:r>
            <a:endParaRPr lang="en-US" altLang="zh-CN" sz="2000">
              <a:latin typeface="Arial" panose="020B0604020202020204" pitchFamily="34" charset="0"/>
            </a:endParaRPr>
          </a:p>
          <a:p>
            <a:pPr marL="0" lvl="0" indent="228600" eaLnBrk="1" hangingPunct="1">
              <a:spcBef>
                <a:spcPct val="0"/>
              </a:spcBef>
              <a:buNone/>
            </a:pPr>
            <a:r>
              <a:rPr lang="en-US" altLang="zh-CN" sz="2000">
                <a:latin typeface="Arial" panose="020B0604020202020204" pitchFamily="34" charset="0"/>
              </a:rPr>
              <a:t>	    }</a:t>
            </a:r>
            <a:endParaRPr lang="en-US" altLang="zh-CN" sz="2000">
              <a:latin typeface="Arial" panose="020B0604020202020204" pitchFamily="34" charset="0"/>
            </a:endParaRPr>
          </a:p>
          <a:p>
            <a:pPr marL="0" lvl="0" indent="228600" eaLnBrk="1" hangingPunct="1">
              <a:spcBef>
                <a:spcPct val="0"/>
              </a:spcBef>
              <a:buNone/>
            </a:pPr>
            <a:r>
              <a:rPr lang="en-US" altLang="zh-CN" sz="2000">
                <a:latin typeface="Arial" panose="020B0604020202020204" pitchFamily="34" charset="0"/>
              </a:rPr>
              <a:t>	    else</a:t>
            </a:r>
            <a:endParaRPr lang="en-US" altLang="zh-CN" sz="2000">
              <a:latin typeface="Arial" panose="020B0604020202020204" pitchFamily="34" charset="0"/>
            </a:endParaRPr>
          </a:p>
          <a:p>
            <a:pPr marL="0" lvl="0" indent="228600" eaLnBrk="1" hangingPunct="1">
              <a:spcBef>
                <a:spcPct val="0"/>
              </a:spcBef>
              <a:buNone/>
            </a:pPr>
            <a:r>
              <a:rPr lang="en-US" altLang="zh-CN" sz="2000">
                <a:latin typeface="Arial" panose="020B0604020202020204" pitchFamily="34" charset="0"/>
              </a:rPr>
              <a:t>		    return 0;			/* </a:t>
            </a:r>
            <a:r>
              <a:rPr lang="zh-CN" altLang="en-US" sz="2000">
                <a:latin typeface="Arial" panose="020B0604020202020204" pitchFamily="34" charset="0"/>
              </a:rPr>
              <a:t>查找失败 *</a:t>
            </a:r>
            <a:r>
              <a:rPr lang="en-US" altLang="zh-CN" sz="2000">
                <a:latin typeface="Arial" panose="020B0604020202020204" pitchFamily="34" charset="0"/>
              </a:rPr>
              <a:t>/</a:t>
            </a:r>
            <a:endParaRPr lang="en-US" altLang="zh-CN" sz="2000">
              <a:latin typeface="Arial" panose="020B0604020202020204" pitchFamily="34" charset="0"/>
            </a:endParaRPr>
          </a:p>
          <a:p>
            <a:pPr marL="0" lvl="0" indent="228600" eaLnBrk="1" hangingPunct="1">
              <a:spcBef>
                <a:spcPct val="0"/>
              </a:spcBef>
              <a:buNone/>
            </a:pPr>
            <a:r>
              <a:rPr lang="en-US" altLang="zh-CN" sz="2000">
                <a:latin typeface="Arial" panose="020B0604020202020204" pitchFamily="34" charset="0"/>
              </a:rPr>
              <a:t>}</a:t>
            </a:r>
            <a:endParaRPr lang="en-US" altLang="zh-CN" sz="2000">
              <a:latin typeface="Arial" panose="020B0604020202020204" pitchFamily="34" charset="0"/>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6017" name="标题 1"/>
          <p:cNvSpPr>
            <a:spLocks noGrp="1"/>
          </p:cNvSpPr>
          <p:nvPr>
            <p:ph type="title"/>
          </p:nvPr>
        </p:nvSpPr>
        <p:spPr>
          <a:ln/>
        </p:spPr>
        <p:txBody>
          <a:bodyPr vert="horz" wrap="square" lIns="91440" tIns="45720" rIns="91440" bIns="45720" anchor="ctr" anchorCtr="0"/>
          <a:p>
            <a:r>
              <a:rPr lang="en-US" altLang="zh-CN"/>
              <a:t>homework</a:t>
            </a:r>
            <a:endParaRPr lang="zh-CN" altLang="en-US"/>
          </a:p>
        </p:txBody>
      </p:sp>
      <p:sp>
        <p:nvSpPr>
          <p:cNvPr id="86018" name="内容占位符 2"/>
          <p:cNvSpPr>
            <a:spLocks noGrp="1"/>
          </p:cNvSpPr>
          <p:nvPr>
            <p:ph idx="1"/>
          </p:nvPr>
        </p:nvSpPr>
        <p:spPr>
          <a:ln/>
        </p:spPr>
        <p:txBody>
          <a:bodyPr vert="horz" wrap="square" lIns="91440" tIns="45720" rIns="91440" bIns="45720" anchor="t" anchorCtr="0"/>
          <a:p>
            <a:r>
              <a:rPr lang="en-US" altLang="zh-CN"/>
              <a:t>exercises in the text book</a:t>
            </a:r>
            <a:endParaRPr lang="en-US" altLang="zh-CN"/>
          </a:p>
          <a:p>
            <a:pPr lvl="1"/>
            <a:r>
              <a:rPr lang="en-US" altLang="zh-CN" sz="2100"/>
              <a:t>3.2,</a:t>
            </a:r>
            <a:r>
              <a:rPr lang="zh-CN" altLang="en-US" sz="2100"/>
              <a:t> </a:t>
            </a:r>
            <a:r>
              <a:rPr lang="en-US" altLang="zh-CN" sz="2100"/>
              <a:t>3.3,</a:t>
            </a:r>
            <a:r>
              <a:rPr lang="zh-CN" altLang="en-US" sz="2100"/>
              <a:t> </a:t>
            </a:r>
            <a:r>
              <a:rPr lang="en-US" altLang="zh-CN" sz="2100"/>
              <a:t>3.4,</a:t>
            </a:r>
            <a:r>
              <a:rPr lang="zh-CN" altLang="en-US" sz="2100"/>
              <a:t> </a:t>
            </a:r>
            <a:r>
              <a:rPr lang="en-US" altLang="zh-CN" sz="2100"/>
              <a:t>3.15a</a:t>
            </a:r>
            <a:r>
              <a:rPr lang="zh-CN" altLang="en-US" sz="2100"/>
              <a:t> </a:t>
            </a:r>
            <a:r>
              <a:rPr lang="en-US" altLang="zh-CN" sz="2100"/>
              <a:t>b,</a:t>
            </a:r>
            <a:r>
              <a:rPr lang="zh-CN" altLang="en-US" sz="2100"/>
              <a:t> </a:t>
            </a:r>
            <a:r>
              <a:rPr lang="en-US" altLang="zh-CN" sz="2100"/>
              <a:t>3.17</a:t>
            </a:r>
            <a:r>
              <a:rPr lang="zh-CN" altLang="en-US" sz="2100"/>
              <a:t> </a:t>
            </a:r>
            <a:endParaRPr lang="zh-CN" altLang="en-US" sz="210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0178" name="Text Box 2"/>
          <p:cNvSpPr txBox="1"/>
          <p:nvPr/>
        </p:nvSpPr>
        <p:spPr>
          <a:xfrm>
            <a:off x="457200" y="76200"/>
            <a:ext cx="3505200" cy="519113"/>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50000"/>
              </a:spcBef>
              <a:buNone/>
            </a:pPr>
            <a:r>
              <a:rPr lang="en-US" altLang="zh-CN" sz="2800" b="1">
                <a:sym typeface="Webdings" panose="05030102010509060703" pitchFamily="18" charset="2"/>
              </a:rPr>
              <a:t>§3  The Stack ADT</a:t>
            </a:r>
            <a:endParaRPr lang="en-US" altLang="zh-CN" sz="2800" b="1"/>
          </a:p>
        </p:txBody>
      </p:sp>
      <p:sp>
        <p:nvSpPr>
          <p:cNvPr id="50179" name="Text Box 3"/>
          <p:cNvSpPr txBox="1"/>
          <p:nvPr/>
        </p:nvSpPr>
        <p:spPr>
          <a:xfrm>
            <a:off x="685800" y="609600"/>
            <a:ext cx="1600200" cy="45720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50000"/>
              </a:spcBef>
              <a:buNone/>
            </a:pPr>
            <a:r>
              <a:rPr lang="en-US" altLang="zh-CN" sz="2400" b="1"/>
              <a:t>1.  ADT</a:t>
            </a:r>
            <a:endParaRPr lang="en-US" altLang="zh-CN" sz="2400" b="1"/>
          </a:p>
        </p:txBody>
      </p:sp>
      <p:sp>
        <p:nvSpPr>
          <p:cNvPr id="50180" name="Rectangle 4" descr="花岗岩"/>
          <p:cNvSpPr/>
          <p:nvPr/>
        </p:nvSpPr>
        <p:spPr>
          <a:xfrm>
            <a:off x="7467600" y="3200400"/>
            <a:ext cx="914400" cy="457200"/>
          </a:xfrm>
          <a:prstGeom prst="rect">
            <a:avLst/>
          </a:prstGeom>
          <a:blipFill rotWithShape="0">
            <a:blip r:embed="rId1"/>
          </a:blipFill>
          <a:ln w="508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b="1">
                <a:solidFill>
                  <a:srgbClr val="FFFFFF"/>
                </a:solidFill>
              </a:rPr>
              <a:t>1</a:t>
            </a:r>
            <a:endParaRPr lang="en-US" altLang="zh-CN" b="1"/>
          </a:p>
        </p:txBody>
      </p:sp>
      <p:sp>
        <p:nvSpPr>
          <p:cNvPr id="50181" name="Rectangle 5" descr="花岗岩"/>
          <p:cNvSpPr/>
          <p:nvPr/>
        </p:nvSpPr>
        <p:spPr>
          <a:xfrm>
            <a:off x="7467600" y="2743200"/>
            <a:ext cx="914400" cy="457200"/>
          </a:xfrm>
          <a:prstGeom prst="rect">
            <a:avLst/>
          </a:prstGeom>
          <a:blipFill rotWithShape="0">
            <a:blip r:embed="rId1"/>
          </a:blipFill>
          <a:ln w="508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b="1">
                <a:solidFill>
                  <a:srgbClr val="FFFFFF"/>
                </a:solidFill>
              </a:rPr>
              <a:t>2</a:t>
            </a:r>
            <a:endParaRPr lang="en-US" altLang="zh-CN"/>
          </a:p>
        </p:txBody>
      </p:sp>
      <p:sp>
        <p:nvSpPr>
          <p:cNvPr id="50182" name="Rectangle 6" descr="花岗岩"/>
          <p:cNvSpPr/>
          <p:nvPr/>
        </p:nvSpPr>
        <p:spPr>
          <a:xfrm>
            <a:off x="7467600" y="2286000"/>
            <a:ext cx="914400" cy="457200"/>
          </a:xfrm>
          <a:prstGeom prst="rect">
            <a:avLst/>
          </a:prstGeom>
          <a:blipFill rotWithShape="0">
            <a:blip r:embed="rId1"/>
          </a:blipFill>
          <a:ln w="508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b="1">
                <a:solidFill>
                  <a:srgbClr val="FFFFFF"/>
                </a:solidFill>
              </a:rPr>
              <a:t>3</a:t>
            </a:r>
            <a:endParaRPr lang="en-US" altLang="zh-CN" b="1">
              <a:solidFill>
                <a:srgbClr val="FFFFFF"/>
              </a:solidFill>
            </a:endParaRPr>
          </a:p>
        </p:txBody>
      </p:sp>
      <p:sp>
        <p:nvSpPr>
          <p:cNvPr id="50183" name="Rectangle 7" descr="花岗岩"/>
          <p:cNvSpPr/>
          <p:nvPr/>
        </p:nvSpPr>
        <p:spPr>
          <a:xfrm>
            <a:off x="7467600" y="1828800"/>
            <a:ext cx="914400" cy="457200"/>
          </a:xfrm>
          <a:prstGeom prst="rect">
            <a:avLst/>
          </a:prstGeom>
          <a:blipFill rotWithShape="0">
            <a:blip r:embed="rId1"/>
          </a:blipFill>
          <a:ln w="508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b="1">
                <a:solidFill>
                  <a:srgbClr val="FFFFFF"/>
                </a:solidFill>
              </a:rPr>
              <a:t>4</a:t>
            </a:r>
            <a:endParaRPr lang="en-US" altLang="zh-CN" b="1">
              <a:solidFill>
                <a:srgbClr val="FFFFFF"/>
              </a:solidFill>
            </a:endParaRPr>
          </a:p>
        </p:txBody>
      </p:sp>
      <p:sp>
        <p:nvSpPr>
          <p:cNvPr id="50184" name="Rectangle 8" descr="花岗岩"/>
          <p:cNvSpPr/>
          <p:nvPr/>
        </p:nvSpPr>
        <p:spPr>
          <a:xfrm>
            <a:off x="7467600" y="1371600"/>
            <a:ext cx="914400" cy="457200"/>
          </a:xfrm>
          <a:prstGeom prst="rect">
            <a:avLst/>
          </a:prstGeom>
          <a:blipFill rotWithShape="0">
            <a:blip r:embed="rId1"/>
          </a:blipFill>
          <a:ln w="508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b="1">
                <a:solidFill>
                  <a:srgbClr val="FFFFFF"/>
                </a:solidFill>
              </a:rPr>
              <a:t>5</a:t>
            </a:r>
            <a:endParaRPr lang="en-US" altLang="zh-CN" b="1">
              <a:solidFill>
                <a:srgbClr val="FFFFFF"/>
              </a:solidFill>
            </a:endParaRPr>
          </a:p>
        </p:txBody>
      </p:sp>
      <p:sp>
        <p:nvSpPr>
          <p:cNvPr id="50185" name="Rectangle 9" descr="花岗岩"/>
          <p:cNvSpPr/>
          <p:nvPr/>
        </p:nvSpPr>
        <p:spPr>
          <a:xfrm>
            <a:off x="7467600" y="914400"/>
            <a:ext cx="914400" cy="457200"/>
          </a:xfrm>
          <a:prstGeom prst="rect">
            <a:avLst/>
          </a:prstGeom>
          <a:blipFill rotWithShape="0">
            <a:blip r:embed="rId1"/>
          </a:blipFill>
          <a:ln w="508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b="1">
                <a:solidFill>
                  <a:srgbClr val="FFFFFF"/>
                </a:solidFill>
              </a:rPr>
              <a:t>6</a:t>
            </a:r>
            <a:endParaRPr lang="en-US" altLang="zh-CN" b="1">
              <a:solidFill>
                <a:srgbClr val="FFFFFF"/>
              </a:solidFill>
            </a:endParaRPr>
          </a:p>
        </p:txBody>
      </p:sp>
      <p:sp>
        <p:nvSpPr>
          <p:cNvPr id="50186" name="Rectangle 10"/>
          <p:cNvSpPr/>
          <p:nvPr/>
        </p:nvSpPr>
        <p:spPr>
          <a:xfrm>
            <a:off x="7486650" y="876300"/>
            <a:ext cx="877888" cy="457200"/>
          </a:xfrm>
          <a:prstGeom prst="rect">
            <a:avLst/>
          </a:prstGeom>
          <a:solidFill>
            <a:schemeClr val="bg1"/>
          </a:solidFill>
          <a:ln w="9525">
            <a:noFill/>
          </a:ln>
        </p:spPr>
        <p:txBody>
          <a:bodyPr wrap="none"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endParaRPr lang="zh-CN" altLang="zh-CN" sz="2400" i="1"/>
          </a:p>
        </p:txBody>
      </p:sp>
      <p:sp>
        <p:nvSpPr>
          <p:cNvPr id="50187" name="Rectangle 11" descr="花岗岩"/>
          <p:cNvSpPr/>
          <p:nvPr/>
        </p:nvSpPr>
        <p:spPr>
          <a:xfrm>
            <a:off x="7467600" y="152400"/>
            <a:ext cx="914400" cy="457200"/>
          </a:xfrm>
          <a:prstGeom prst="rect">
            <a:avLst/>
          </a:prstGeom>
          <a:blipFill rotWithShape="0">
            <a:blip r:embed="rId1"/>
          </a:blipFill>
          <a:ln w="508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b="1">
                <a:solidFill>
                  <a:srgbClr val="FFFFFF"/>
                </a:solidFill>
              </a:rPr>
              <a:t>6</a:t>
            </a:r>
            <a:endParaRPr lang="en-US" altLang="zh-CN" b="1">
              <a:solidFill>
                <a:srgbClr val="FFFFFF"/>
              </a:solidFill>
            </a:endParaRPr>
          </a:p>
        </p:txBody>
      </p:sp>
      <p:sp>
        <p:nvSpPr>
          <p:cNvPr id="50188" name="Rectangle 12"/>
          <p:cNvSpPr/>
          <p:nvPr/>
        </p:nvSpPr>
        <p:spPr>
          <a:xfrm>
            <a:off x="7486650" y="1333500"/>
            <a:ext cx="877888" cy="457200"/>
          </a:xfrm>
          <a:prstGeom prst="rect">
            <a:avLst/>
          </a:prstGeom>
          <a:solidFill>
            <a:schemeClr val="bg1"/>
          </a:solidFill>
          <a:ln w="9525">
            <a:noFill/>
          </a:ln>
        </p:spPr>
        <p:txBody>
          <a:bodyPr wrap="none"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endParaRPr lang="zh-CN" altLang="zh-CN" sz="2400" i="1"/>
          </a:p>
        </p:txBody>
      </p:sp>
      <p:sp>
        <p:nvSpPr>
          <p:cNvPr id="50189" name="Rectangle 13" descr="花岗岩"/>
          <p:cNvSpPr/>
          <p:nvPr/>
        </p:nvSpPr>
        <p:spPr>
          <a:xfrm>
            <a:off x="7467600" y="152400"/>
            <a:ext cx="914400" cy="457200"/>
          </a:xfrm>
          <a:prstGeom prst="rect">
            <a:avLst/>
          </a:prstGeom>
          <a:blipFill rotWithShape="0">
            <a:blip r:embed="rId1"/>
          </a:blipFill>
          <a:ln w="508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b="1">
                <a:solidFill>
                  <a:srgbClr val="FFFFFF"/>
                </a:solidFill>
              </a:rPr>
              <a:t>5</a:t>
            </a:r>
            <a:endParaRPr lang="en-US" altLang="zh-CN" b="1">
              <a:solidFill>
                <a:srgbClr val="FFFFFF"/>
              </a:solidFill>
            </a:endParaRPr>
          </a:p>
        </p:txBody>
      </p:sp>
      <p:sp>
        <p:nvSpPr>
          <p:cNvPr id="50190" name="Rectangle 14" descr="花岗岩"/>
          <p:cNvSpPr/>
          <p:nvPr/>
        </p:nvSpPr>
        <p:spPr>
          <a:xfrm>
            <a:off x="6400800" y="3200400"/>
            <a:ext cx="914400" cy="457200"/>
          </a:xfrm>
          <a:prstGeom prst="rect">
            <a:avLst/>
          </a:prstGeom>
          <a:blipFill rotWithShape="0">
            <a:blip r:embed="rId1"/>
          </a:blipFill>
          <a:ln w="508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b="1">
                <a:solidFill>
                  <a:srgbClr val="FFFFFF"/>
                </a:solidFill>
              </a:rPr>
              <a:t>6</a:t>
            </a:r>
            <a:endParaRPr lang="en-US" altLang="zh-CN" b="1">
              <a:solidFill>
                <a:srgbClr val="FFFFFF"/>
              </a:solidFill>
            </a:endParaRPr>
          </a:p>
        </p:txBody>
      </p:sp>
      <p:sp>
        <p:nvSpPr>
          <p:cNvPr id="50191" name="Rectangle 15" descr="花岗岩"/>
          <p:cNvSpPr/>
          <p:nvPr/>
        </p:nvSpPr>
        <p:spPr>
          <a:xfrm>
            <a:off x="6400800" y="2743200"/>
            <a:ext cx="914400" cy="457200"/>
          </a:xfrm>
          <a:prstGeom prst="rect">
            <a:avLst/>
          </a:prstGeom>
          <a:blipFill rotWithShape="0">
            <a:blip r:embed="rId1"/>
          </a:blipFill>
          <a:ln w="508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b="1">
                <a:solidFill>
                  <a:srgbClr val="FFFFFF"/>
                </a:solidFill>
              </a:rPr>
              <a:t>5</a:t>
            </a:r>
            <a:endParaRPr lang="en-US" altLang="zh-CN" b="1">
              <a:solidFill>
                <a:srgbClr val="FFFFFF"/>
              </a:solidFill>
            </a:endParaRPr>
          </a:p>
        </p:txBody>
      </p:sp>
      <p:sp>
        <p:nvSpPr>
          <p:cNvPr id="50192" name="Line 16"/>
          <p:cNvSpPr/>
          <p:nvPr/>
        </p:nvSpPr>
        <p:spPr>
          <a:xfrm>
            <a:off x="7696200" y="914400"/>
            <a:ext cx="0" cy="838200"/>
          </a:xfrm>
          <a:prstGeom prst="line">
            <a:avLst/>
          </a:prstGeom>
          <a:ln w="38100" cap="flat" cmpd="sng">
            <a:solidFill>
              <a:schemeClr val="tx1"/>
            </a:solidFill>
            <a:prstDash val="solid"/>
            <a:headEnd type="none" w="med" len="med"/>
            <a:tailEnd type="triangle" w="med" len="lg"/>
          </a:ln>
        </p:spPr>
      </p:sp>
      <p:sp>
        <p:nvSpPr>
          <p:cNvPr id="50193" name="Line 17"/>
          <p:cNvSpPr/>
          <p:nvPr/>
        </p:nvSpPr>
        <p:spPr>
          <a:xfrm flipV="1">
            <a:off x="8153400" y="914400"/>
            <a:ext cx="0" cy="838200"/>
          </a:xfrm>
          <a:prstGeom prst="line">
            <a:avLst/>
          </a:prstGeom>
          <a:ln w="38100" cap="flat" cmpd="sng">
            <a:solidFill>
              <a:schemeClr val="tx1"/>
            </a:solidFill>
            <a:prstDash val="solid"/>
            <a:headEnd type="none" w="med" len="med"/>
            <a:tailEnd type="triangle" w="med" len="lg"/>
          </a:ln>
        </p:spPr>
      </p:sp>
      <p:grpSp>
        <p:nvGrpSpPr>
          <p:cNvPr id="50194" name="Group 18"/>
          <p:cNvGrpSpPr/>
          <p:nvPr/>
        </p:nvGrpSpPr>
        <p:grpSpPr>
          <a:xfrm>
            <a:off x="7391400" y="457200"/>
            <a:ext cx="1066800" cy="3276600"/>
            <a:chOff x="0" y="0"/>
            <a:chExt cx="672" cy="2064"/>
          </a:xfrm>
        </p:grpSpPr>
        <p:sp>
          <p:nvSpPr>
            <p:cNvPr id="87064" name="Rectangle 19" descr="栎木"/>
            <p:cNvSpPr/>
            <p:nvPr/>
          </p:nvSpPr>
          <p:spPr>
            <a:xfrm>
              <a:off x="0" y="0"/>
              <a:ext cx="48" cy="2016"/>
            </a:xfrm>
            <a:prstGeom prst="rect">
              <a:avLst/>
            </a:prstGeom>
            <a:blipFill rotWithShape="0">
              <a:blip r:embed="rId2"/>
            </a:blipFill>
            <a:ln w="9525" cap="flat" cmpd="sng">
              <a:solidFill>
                <a:schemeClr val="accent2"/>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endParaRPr lang="zh-CN" altLang="zh-CN" sz="2400" i="1"/>
            </a:p>
          </p:txBody>
        </p:sp>
        <p:sp>
          <p:nvSpPr>
            <p:cNvPr id="87065" name="Rectangle 20" descr="栎木"/>
            <p:cNvSpPr/>
            <p:nvPr/>
          </p:nvSpPr>
          <p:spPr>
            <a:xfrm>
              <a:off x="624" y="0"/>
              <a:ext cx="48" cy="2016"/>
            </a:xfrm>
            <a:prstGeom prst="rect">
              <a:avLst/>
            </a:prstGeom>
            <a:blipFill rotWithShape="0">
              <a:blip r:embed="rId2"/>
            </a:blipFill>
            <a:ln w="9525" cap="flat" cmpd="sng">
              <a:solidFill>
                <a:schemeClr val="accent2"/>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endParaRPr lang="zh-CN" altLang="zh-CN" sz="2400" i="1"/>
            </a:p>
          </p:txBody>
        </p:sp>
        <p:sp>
          <p:nvSpPr>
            <p:cNvPr id="87066" name="Rectangle 21" descr="栎木"/>
            <p:cNvSpPr/>
            <p:nvPr/>
          </p:nvSpPr>
          <p:spPr>
            <a:xfrm rot="-5400000">
              <a:off x="312" y="1704"/>
              <a:ext cx="48" cy="672"/>
            </a:xfrm>
            <a:prstGeom prst="rect">
              <a:avLst/>
            </a:prstGeom>
            <a:blipFill rotWithShape="0">
              <a:blip r:embed="rId2"/>
            </a:blipFill>
            <a:ln w="9525" cap="flat" cmpd="sng">
              <a:solidFill>
                <a:schemeClr val="accent2"/>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endParaRPr lang="zh-CN" altLang="zh-CN" sz="2400" i="1"/>
            </a:p>
          </p:txBody>
        </p:sp>
      </p:grpSp>
      <p:sp>
        <p:nvSpPr>
          <p:cNvPr id="50198" name="Text Box 22"/>
          <p:cNvSpPr txBox="1"/>
          <p:nvPr/>
        </p:nvSpPr>
        <p:spPr>
          <a:xfrm>
            <a:off x="762000" y="990600"/>
            <a:ext cx="5791200" cy="106680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50000"/>
              </a:spcBef>
              <a:buNone/>
            </a:pPr>
            <a:r>
              <a:rPr lang="en-US" altLang="zh-CN" sz="2400" b="1"/>
              <a:t>      </a:t>
            </a:r>
            <a:r>
              <a:rPr lang="en-US" altLang="zh-CN" sz="2000" b="1">
                <a:latin typeface="Arial" panose="020B0604020202020204" pitchFamily="34" charset="0"/>
              </a:rPr>
              <a:t>A </a:t>
            </a:r>
            <a:r>
              <a:rPr lang="en-US" altLang="zh-CN" sz="2000" b="1">
                <a:solidFill>
                  <a:schemeClr val="hlink"/>
                </a:solidFill>
                <a:latin typeface="Arial" panose="020B0604020202020204" pitchFamily="34" charset="0"/>
              </a:rPr>
              <a:t>stack</a:t>
            </a:r>
            <a:r>
              <a:rPr lang="en-US" altLang="zh-CN" sz="2000" b="1">
                <a:latin typeface="Arial" panose="020B0604020202020204" pitchFamily="34" charset="0"/>
              </a:rPr>
              <a:t> is a Last-In-First-Out (LIFO) list, that is, an ordered list in which insertions and deletions are made at the </a:t>
            </a:r>
            <a:r>
              <a:rPr lang="en-US" altLang="zh-CN" sz="2000" b="1">
                <a:solidFill>
                  <a:schemeClr val="hlink"/>
                </a:solidFill>
                <a:latin typeface="Arial" panose="020B0604020202020204" pitchFamily="34" charset="0"/>
              </a:rPr>
              <a:t>top</a:t>
            </a:r>
            <a:r>
              <a:rPr lang="en-US" altLang="zh-CN" sz="2000" b="1">
                <a:latin typeface="Arial" panose="020B0604020202020204" pitchFamily="34" charset="0"/>
              </a:rPr>
              <a:t> only.</a:t>
            </a:r>
            <a:endParaRPr lang="en-US" altLang="zh-CN" sz="2000" b="1">
              <a:latin typeface="Arial" panose="020B0604020202020204" pitchFamily="34" charset="0"/>
            </a:endParaRPr>
          </a:p>
        </p:txBody>
      </p:sp>
      <p:sp>
        <p:nvSpPr>
          <p:cNvPr id="50199" name="Text Box 23"/>
          <p:cNvSpPr txBox="1"/>
          <p:nvPr/>
        </p:nvSpPr>
        <p:spPr>
          <a:xfrm>
            <a:off x="685800" y="2133600"/>
            <a:ext cx="5638800" cy="82232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1244600" lvl="0" indent="-1244600" eaLnBrk="1" hangingPunct="1">
              <a:spcBef>
                <a:spcPct val="50000"/>
              </a:spcBef>
              <a:buNone/>
            </a:pPr>
            <a:r>
              <a:rPr lang="en-US" altLang="zh-CN" sz="2400" b="1">
                <a:solidFill>
                  <a:schemeClr val="hlink"/>
                </a:solidFill>
              </a:rPr>
              <a:t>Objects</a:t>
            </a:r>
            <a:r>
              <a:rPr lang="en-US" altLang="zh-CN" sz="2400" b="1"/>
              <a:t>:  A finite ordered list with zero or more elements.</a:t>
            </a:r>
            <a:endParaRPr lang="en-US" altLang="zh-CN" sz="2400" b="1"/>
          </a:p>
        </p:txBody>
      </p:sp>
      <p:sp>
        <p:nvSpPr>
          <p:cNvPr id="50200" name="Rectangle 25"/>
          <p:cNvSpPr/>
          <p:nvPr/>
        </p:nvSpPr>
        <p:spPr>
          <a:xfrm>
            <a:off x="685800" y="2951163"/>
            <a:ext cx="4724400" cy="2992437"/>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50000"/>
              </a:spcBef>
              <a:spcAft>
                <a:spcPct val="40000"/>
              </a:spcAft>
              <a:buNone/>
            </a:pPr>
            <a:r>
              <a:rPr lang="en-US" altLang="zh-CN" sz="2400" b="1">
                <a:solidFill>
                  <a:schemeClr val="hlink"/>
                </a:solidFill>
              </a:rPr>
              <a:t>Operations</a:t>
            </a:r>
            <a:r>
              <a:rPr lang="en-US" altLang="zh-CN" sz="2400" b="1"/>
              <a:t>:</a:t>
            </a:r>
            <a:endParaRPr lang="en-US" altLang="zh-CN" sz="2400" b="1"/>
          </a:p>
          <a:p>
            <a:pPr marL="0" lvl="0" indent="0" eaLnBrk="1" fontAlgn="ctr" hangingPunct="1">
              <a:lnSpc>
                <a:spcPct val="80000"/>
              </a:lnSpc>
              <a:spcBef>
                <a:spcPct val="0"/>
              </a:spcBef>
              <a:buNone/>
            </a:pPr>
            <a:r>
              <a:rPr lang="en-US" altLang="zh-CN" sz="2800" b="1">
                <a:sym typeface="Wingdings" panose="05000000000000000000" pitchFamily="2" charset="2"/>
              </a:rPr>
              <a:t> </a:t>
            </a:r>
            <a:r>
              <a:rPr lang="en-US" altLang="zh-CN" sz="2000" b="1">
                <a:latin typeface="Arial" panose="020B0604020202020204" pitchFamily="34" charset="0"/>
                <a:sym typeface="Wingdings" panose="05000000000000000000" pitchFamily="2" charset="2"/>
              </a:rPr>
              <a:t>Int  </a:t>
            </a:r>
            <a:r>
              <a:rPr lang="en-US" altLang="zh-CN" sz="2000" b="1">
                <a:solidFill>
                  <a:srgbClr val="008000"/>
                </a:solidFill>
                <a:latin typeface="Arial" panose="020B0604020202020204" pitchFamily="34" charset="0"/>
              </a:rPr>
              <a:t>IsEmpty</a:t>
            </a:r>
            <a:r>
              <a:rPr lang="en-US" altLang="zh-CN" sz="2000" b="1">
                <a:latin typeface="Arial" panose="020B0604020202020204" pitchFamily="34" charset="0"/>
              </a:rPr>
              <a:t>( Stack S );</a:t>
            </a:r>
            <a:endParaRPr lang="en-US" altLang="zh-CN" sz="2000" b="1">
              <a:latin typeface="Arial" panose="020B0604020202020204" pitchFamily="34" charset="0"/>
            </a:endParaRPr>
          </a:p>
          <a:p>
            <a:pPr marL="0" lvl="0" indent="0" eaLnBrk="1" fontAlgn="ctr" hangingPunct="1">
              <a:lnSpc>
                <a:spcPct val="80000"/>
              </a:lnSpc>
              <a:spcBef>
                <a:spcPct val="0"/>
              </a:spcBef>
              <a:buNone/>
            </a:pPr>
            <a:r>
              <a:rPr lang="en-US" altLang="zh-CN" sz="2800" b="1">
                <a:sym typeface="Wingdings" panose="05000000000000000000" pitchFamily="2" charset="2"/>
              </a:rPr>
              <a:t> </a:t>
            </a:r>
            <a:r>
              <a:rPr lang="en-US" altLang="zh-CN" sz="2000" b="1">
                <a:latin typeface="Arial" panose="020B0604020202020204" pitchFamily="34" charset="0"/>
              </a:rPr>
              <a:t>Stack </a:t>
            </a:r>
            <a:r>
              <a:rPr lang="en-US" altLang="zh-CN" sz="2000" b="1">
                <a:solidFill>
                  <a:srgbClr val="008000"/>
                </a:solidFill>
                <a:latin typeface="Arial" panose="020B0604020202020204" pitchFamily="34" charset="0"/>
              </a:rPr>
              <a:t>CreateStack</a:t>
            </a:r>
            <a:r>
              <a:rPr lang="en-US" altLang="zh-CN" sz="2000" b="1">
                <a:latin typeface="Arial" panose="020B0604020202020204" pitchFamily="34" charset="0"/>
              </a:rPr>
              <a:t>( ); </a:t>
            </a:r>
            <a:endParaRPr lang="en-US" altLang="zh-CN" sz="2000" b="1">
              <a:latin typeface="Arial" panose="020B0604020202020204" pitchFamily="34" charset="0"/>
            </a:endParaRPr>
          </a:p>
          <a:p>
            <a:pPr marL="0" lvl="0" indent="0" eaLnBrk="1" fontAlgn="ctr" hangingPunct="1">
              <a:lnSpc>
                <a:spcPct val="80000"/>
              </a:lnSpc>
              <a:spcBef>
                <a:spcPct val="0"/>
              </a:spcBef>
              <a:buNone/>
            </a:pPr>
            <a:r>
              <a:rPr lang="en-US" altLang="zh-CN" sz="2800" b="1">
                <a:sym typeface="Wingdings" panose="05000000000000000000" pitchFamily="2" charset="2"/>
              </a:rPr>
              <a:t> </a:t>
            </a:r>
            <a:r>
              <a:rPr lang="en-US" altLang="zh-CN" sz="2000" b="1">
                <a:solidFill>
                  <a:srgbClr val="008000"/>
                </a:solidFill>
                <a:latin typeface="Arial" panose="020B0604020202020204" pitchFamily="34" charset="0"/>
              </a:rPr>
              <a:t>DisposeStack</a:t>
            </a:r>
            <a:r>
              <a:rPr lang="en-US" altLang="zh-CN" sz="2000" b="1">
                <a:latin typeface="Arial" panose="020B0604020202020204" pitchFamily="34" charset="0"/>
              </a:rPr>
              <a:t>( Stack S ); </a:t>
            </a:r>
            <a:endParaRPr lang="en-US" altLang="zh-CN" sz="2000" b="1">
              <a:latin typeface="Arial" panose="020B0604020202020204" pitchFamily="34" charset="0"/>
            </a:endParaRPr>
          </a:p>
          <a:p>
            <a:pPr marL="0" lvl="0" indent="0" eaLnBrk="1" fontAlgn="ctr" hangingPunct="1">
              <a:lnSpc>
                <a:spcPct val="80000"/>
              </a:lnSpc>
              <a:spcBef>
                <a:spcPct val="0"/>
              </a:spcBef>
              <a:buNone/>
            </a:pPr>
            <a:r>
              <a:rPr lang="en-US" altLang="zh-CN" sz="2800" b="1">
                <a:sym typeface="Wingdings" panose="05000000000000000000" pitchFamily="2" charset="2"/>
              </a:rPr>
              <a:t> </a:t>
            </a:r>
            <a:r>
              <a:rPr lang="en-US" altLang="zh-CN" sz="2000" b="1">
                <a:solidFill>
                  <a:srgbClr val="008000"/>
                </a:solidFill>
                <a:latin typeface="Arial" panose="020B0604020202020204" pitchFamily="34" charset="0"/>
              </a:rPr>
              <a:t>MakeEmpty</a:t>
            </a:r>
            <a:r>
              <a:rPr lang="en-US" altLang="zh-CN" sz="2000" b="1">
                <a:latin typeface="Arial" panose="020B0604020202020204" pitchFamily="34" charset="0"/>
              </a:rPr>
              <a:t>( Stack S ); </a:t>
            </a:r>
            <a:endParaRPr lang="en-US" altLang="zh-CN" sz="2000" b="1">
              <a:latin typeface="Arial" panose="020B0604020202020204" pitchFamily="34" charset="0"/>
            </a:endParaRPr>
          </a:p>
          <a:p>
            <a:pPr marL="0" lvl="0" indent="0" eaLnBrk="1" fontAlgn="ctr" hangingPunct="1">
              <a:lnSpc>
                <a:spcPct val="80000"/>
              </a:lnSpc>
              <a:spcBef>
                <a:spcPct val="0"/>
              </a:spcBef>
              <a:buNone/>
            </a:pPr>
            <a:r>
              <a:rPr lang="en-US" altLang="zh-CN" sz="2800" b="1">
                <a:sym typeface="Wingdings" panose="05000000000000000000" pitchFamily="2" charset="2"/>
              </a:rPr>
              <a:t> </a:t>
            </a:r>
            <a:r>
              <a:rPr lang="en-US" altLang="zh-CN" sz="2000" b="1">
                <a:solidFill>
                  <a:srgbClr val="008000"/>
                </a:solidFill>
                <a:latin typeface="Arial" panose="020B0604020202020204" pitchFamily="34" charset="0"/>
              </a:rPr>
              <a:t>Push</a:t>
            </a:r>
            <a:r>
              <a:rPr lang="en-US" altLang="zh-CN" sz="2000" b="1">
                <a:latin typeface="Arial" panose="020B0604020202020204" pitchFamily="34" charset="0"/>
              </a:rPr>
              <a:t>( ElementType X, Stack S ); </a:t>
            </a:r>
            <a:endParaRPr lang="en-US" altLang="zh-CN" sz="2000" b="1">
              <a:latin typeface="Arial" panose="020B0604020202020204" pitchFamily="34" charset="0"/>
            </a:endParaRPr>
          </a:p>
          <a:p>
            <a:pPr marL="0" lvl="0" indent="0" eaLnBrk="1" fontAlgn="ctr" hangingPunct="1">
              <a:lnSpc>
                <a:spcPct val="80000"/>
              </a:lnSpc>
              <a:spcBef>
                <a:spcPct val="0"/>
              </a:spcBef>
              <a:buNone/>
            </a:pPr>
            <a:r>
              <a:rPr lang="en-US" altLang="zh-CN" sz="2800" b="1">
                <a:sym typeface="Wingdings" panose="05000000000000000000" pitchFamily="2" charset="2"/>
              </a:rPr>
              <a:t> </a:t>
            </a:r>
            <a:r>
              <a:rPr lang="en-US" altLang="zh-CN" sz="2000" b="1">
                <a:latin typeface="Arial" panose="020B0604020202020204" pitchFamily="34" charset="0"/>
                <a:sym typeface="Wingdings" panose="05000000000000000000" pitchFamily="2" charset="2"/>
              </a:rPr>
              <a:t>ElementType  </a:t>
            </a:r>
            <a:r>
              <a:rPr lang="en-US" altLang="zh-CN" sz="2000" b="1">
                <a:solidFill>
                  <a:srgbClr val="008000"/>
                </a:solidFill>
                <a:latin typeface="Arial" panose="020B0604020202020204" pitchFamily="34" charset="0"/>
              </a:rPr>
              <a:t>Top</a:t>
            </a:r>
            <a:r>
              <a:rPr lang="en-US" altLang="zh-CN" sz="2000" b="1">
                <a:latin typeface="Arial" panose="020B0604020202020204" pitchFamily="34" charset="0"/>
              </a:rPr>
              <a:t>( Stack S ); </a:t>
            </a:r>
            <a:endParaRPr lang="en-US" altLang="zh-CN" sz="2000" b="1">
              <a:latin typeface="Arial" panose="020B0604020202020204" pitchFamily="34" charset="0"/>
            </a:endParaRPr>
          </a:p>
          <a:p>
            <a:pPr marL="0" lvl="0" indent="0" eaLnBrk="1" fontAlgn="ctr" hangingPunct="1">
              <a:lnSpc>
                <a:spcPct val="80000"/>
              </a:lnSpc>
              <a:spcBef>
                <a:spcPct val="0"/>
              </a:spcBef>
              <a:buNone/>
            </a:pPr>
            <a:r>
              <a:rPr lang="en-US" altLang="zh-CN" sz="2800" b="1">
                <a:sym typeface="Wingdings" panose="05000000000000000000" pitchFamily="2" charset="2"/>
              </a:rPr>
              <a:t> </a:t>
            </a:r>
            <a:r>
              <a:rPr lang="en-US" altLang="zh-CN" sz="2000" b="1">
                <a:solidFill>
                  <a:srgbClr val="008000"/>
                </a:solidFill>
                <a:latin typeface="Arial" panose="020B0604020202020204" pitchFamily="34" charset="0"/>
              </a:rPr>
              <a:t>Pop</a:t>
            </a:r>
            <a:r>
              <a:rPr lang="en-US" altLang="zh-CN" sz="2000" b="1">
                <a:latin typeface="Arial" panose="020B0604020202020204" pitchFamily="34" charset="0"/>
              </a:rPr>
              <a:t>( Stack S ); </a:t>
            </a:r>
            <a:endParaRPr lang="en-US" altLang="zh-CN" sz="2000" b="1">
              <a:latin typeface="Arial" panose="020B0604020202020204" pitchFamily="34" charset="0"/>
            </a:endParaRPr>
          </a:p>
        </p:txBody>
      </p:sp>
      <p:sp>
        <p:nvSpPr>
          <p:cNvPr id="50201" name="AutoShape 26"/>
          <p:cNvSpPr/>
          <p:nvPr/>
        </p:nvSpPr>
        <p:spPr>
          <a:xfrm>
            <a:off x="1066800" y="4800600"/>
            <a:ext cx="228600" cy="228600"/>
          </a:xfrm>
          <a:prstGeom prst="irregularSeal2">
            <a:avLst/>
          </a:prstGeom>
          <a:solidFill>
            <a:srgbClr val="FF0000"/>
          </a:solidFill>
          <a:ln w="9525">
            <a:noFill/>
          </a:ln>
        </p:spPr>
        <p:txBody>
          <a:bodyPr wrap="none"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endParaRPr lang="zh-CN" altLang="zh-CN" sz="2400" i="1"/>
          </a:p>
        </p:txBody>
      </p:sp>
      <p:sp>
        <p:nvSpPr>
          <p:cNvPr id="50202" name="AutoShape 27"/>
          <p:cNvSpPr/>
          <p:nvPr/>
        </p:nvSpPr>
        <p:spPr>
          <a:xfrm>
            <a:off x="1066800" y="5486400"/>
            <a:ext cx="228600" cy="228600"/>
          </a:xfrm>
          <a:prstGeom prst="irregularSeal2">
            <a:avLst/>
          </a:prstGeom>
          <a:solidFill>
            <a:srgbClr val="FF0000"/>
          </a:solidFill>
          <a:ln w="9525">
            <a:noFill/>
          </a:ln>
        </p:spPr>
        <p:txBody>
          <a:bodyPr wrap="none"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endParaRPr lang="zh-CN" altLang="zh-CN" sz="2400" i="1"/>
          </a:p>
        </p:txBody>
      </p:sp>
      <p:sp>
        <p:nvSpPr>
          <p:cNvPr id="50203" name="AutoShape 28"/>
          <p:cNvSpPr/>
          <p:nvPr/>
        </p:nvSpPr>
        <p:spPr>
          <a:xfrm>
            <a:off x="2743200" y="5181600"/>
            <a:ext cx="228600" cy="228600"/>
          </a:xfrm>
          <a:prstGeom prst="irregularSeal2">
            <a:avLst/>
          </a:prstGeom>
          <a:solidFill>
            <a:srgbClr val="FF0000"/>
          </a:solidFill>
          <a:ln w="9525">
            <a:noFill/>
          </a:ln>
        </p:spPr>
        <p:txBody>
          <a:bodyPr wrap="none"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endParaRPr lang="zh-CN" altLang="zh-CN" sz="2400" i="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0178"/>
                                        </p:tgtEl>
                                        <p:attrNameLst>
                                          <p:attrName>style.visibility</p:attrName>
                                        </p:attrNameLst>
                                      </p:cBhvr>
                                      <p:to>
                                        <p:strVal val="visible"/>
                                      </p:to>
                                    </p:set>
                                    <p:animEffect transition="in" filter="wipe(left)">
                                      <p:cBhvr>
                                        <p:cTn id="7" dur="500"/>
                                        <p:tgtEl>
                                          <p:spTgt spid="50178"/>
                                        </p:tgtEl>
                                      </p:cBhvr>
                                    </p:animEffect>
                                  </p:childTnLst>
                                  <p:subTnLst>
                                    <p:audio>
                                      <p:cMediaNode>
                                        <p:cTn display="0" masterRel="sameClick">
                                          <p:stCondLst>
                                            <p:cond evt="begin" delay="0">
                                              <p:tn val="5"/>
                                            </p:cond>
                                          </p:stCondLst>
                                          <p:endCondLst>
                                            <p:cond evt="onStopAudio" delay="0">
                                              <p:tgtEl>
                                                <p:sldTgt/>
                                              </p:tgtEl>
                                            </p:cond>
                                          </p:endCondLst>
                                        </p:cTn>
                                        <p:tgtEl>
                                          <p:sndTgt r:embed="rId3" name="TYPE.WAV"/>
                                        </p:tgtEl>
                                      </p:cMediaNode>
                                    </p:audio>
                                  </p:sub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0179"/>
                                        </p:tgtEl>
                                        <p:attrNameLst>
                                          <p:attrName>style.visibility</p:attrName>
                                        </p:attrNameLst>
                                      </p:cBhvr>
                                      <p:to>
                                        <p:strVal val="visible"/>
                                      </p:to>
                                    </p:set>
                                    <p:animEffect transition="in" filter="wipe(left)">
                                      <p:cBhvr>
                                        <p:cTn id="12" dur="500"/>
                                        <p:tgtEl>
                                          <p:spTgt spid="50179"/>
                                        </p:tgtEl>
                                      </p:cBhvr>
                                    </p:animEffect>
                                  </p:childTnLst>
                                  <p:subTnLst>
                                    <p:audio>
                                      <p:cMediaNode>
                                        <p:cTn display="0" masterRel="sameClick">
                                          <p:stCondLst>
                                            <p:cond evt="begin" delay="0">
                                              <p:tn val="10"/>
                                            </p:cond>
                                          </p:stCondLst>
                                          <p:endCondLst>
                                            <p:cond evt="onStopAudio" delay="0">
                                              <p:tgtEl>
                                                <p:sldTgt/>
                                              </p:tgtEl>
                                            </p:cond>
                                          </p:endCondLst>
                                        </p:cTn>
                                        <p:tgtEl>
                                          <p:sndTgt r:embed="rId3" name="TYPE.WAV"/>
                                        </p:tgtEl>
                                      </p:cMediaNode>
                                    </p:audio>
                                  </p:sub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499"/>
                                          </p:stCondLst>
                                        </p:cTn>
                                        <p:tgtEl>
                                          <p:spTgt spid="5019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 presetClass="entr" presetSubtype="1" fill="hold" grpId="0" nodeType="clickEffect">
                                  <p:stCondLst>
                                    <p:cond delay="0"/>
                                  </p:stCondLst>
                                  <p:childTnLst>
                                    <p:set>
                                      <p:cBhvr>
                                        <p:cTn id="20" dur="1" fill="hold">
                                          <p:stCondLst>
                                            <p:cond delay="0"/>
                                          </p:stCondLst>
                                        </p:cTn>
                                        <p:tgtEl>
                                          <p:spTgt spid="50180"/>
                                        </p:tgtEl>
                                        <p:attrNameLst>
                                          <p:attrName>style.visibility</p:attrName>
                                        </p:attrNameLst>
                                      </p:cBhvr>
                                      <p:to>
                                        <p:strVal val="visible"/>
                                      </p:to>
                                    </p:set>
                                    <p:anim calcmode="lin" valueType="num">
                                      <p:cBhvr additive="base">
                                        <p:cTn id="21" dur="500" fill="hold"/>
                                        <p:tgtEl>
                                          <p:spTgt spid="50180"/>
                                        </p:tgtEl>
                                        <p:attrNameLst>
                                          <p:attrName>ppt_x</p:attrName>
                                        </p:attrNameLst>
                                      </p:cBhvr>
                                      <p:tavLst>
                                        <p:tav tm="0">
                                          <p:val>
                                            <p:strVal val="#ppt_x"/>
                                          </p:val>
                                        </p:tav>
                                        <p:tav tm="100000">
                                          <p:val>
                                            <p:strVal val="#ppt_x"/>
                                          </p:val>
                                        </p:tav>
                                      </p:tavLst>
                                    </p:anim>
                                    <p:anim calcmode="lin" valueType="num">
                                      <p:cBhvr additive="base">
                                        <p:cTn id="22" dur="500" fill="hold"/>
                                        <p:tgtEl>
                                          <p:spTgt spid="50180"/>
                                        </p:tgtEl>
                                        <p:attrNameLst>
                                          <p:attrName>ppt_y</p:attrName>
                                        </p:attrNameLst>
                                      </p:cBhvr>
                                      <p:tavLst>
                                        <p:tav tm="0">
                                          <p:val>
                                            <p:strVal val="0-#ppt_h/2"/>
                                          </p:val>
                                        </p:tav>
                                        <p:tav tm="100000">
                                          <p:val>
                                            <p:strVal val="#ppt_y"/>
                                          </p:val>
                                        </p:tav>
                                      </p:tavLst>
                                    </p:anim>
                                  </p:childTnLst>
                                  <p:subTnLst>
                                    <p:audio>
                                      <p:cMediaNode>
                                        <p:cTn display="0" masterRel="sameClick">
                                          <p:stCondLst>
                                            <p:cond evt="begin" delay="0">
                                              <p:tn val="19"/>
                                            </p:cond>
                                          </p:stCondLst>
                                          <p:endCondLst>
                                            <p:cond evt="onStopAudio" delay="0">
                                              <p:tgtEl>
                                                <p:sldTgt/>
                                              </p:tgtEl>
                                            </p:cond>
                                          </p:endCondLst>
                                        </p:cTn>
                                        <p:tgtEl>
                                          <p:sndTgt r:embed="rId4" name="CASHREG.WAV"/>
                                        </p:tgtEl>
                                      </p:cMediaNode>
                                    </p:audio>
                                  </p:subTnLst>
                                </p:cTn>
                              </p:par>
                            </p:childTnLst>
                          </p:cTn>
                        </p:par>
                        <p:par>
                          <p:cTn id="23" fill="hold">
                            <p:stCondLst>
                              <p:cond delay="500"/>
                            </p:stCondLst>
                            <p:childTnLst>
                              <p:par>
                                <p:cTn id="24" presetID="2" presetClass="entr" presetSubtype="1" fill="hold" grpId="0" nodeType="afterEffect">
                                  <p:stCondLst>
                                    <p:cond delay="0"/>
                                  </p:stCondLst>
                                  <p:childTnLst>
                                    <p:set>
                                      <p:cBhvr>
                                        <p:cTn id="25" dur="1" fill="hold">
                                          <p:stCondLst>
                                            <p:cond delay="0"/>
                                          </p:stCondLst>
                                        </p:cTn>
                                        <p:tgtEl>
                                          <p:spTgt spid="50181"/>
                                        </p:tgtEl>
                                        <p:attrNameLst>
                                          <p:attrName>style.visibility</p:attrName>
                                        </p:attrNameLst>
                                      </p:cBhvr>
                                      <p:to>
                                        <p:strVal val="visible"/>
                                      </p:to>
                                    </p:set>
                                    <p:anim calcmode="lin" valueType="num">
                                      <p:cBhvr additive="base">
                                        <p:cTn id="26" dur="500" fill="hold"/>
                                        <p:tgtEl>
                                          <p:spTgt spid="50181"/>
                                        </p:tgtEl>
                                        <p:attrNameLst>
                                          <p:attrName>ppt_x</p:attrName>
                                        </p:attrNameLst>
                                      </p:cBhvr>
                                      <p:tavLst>
                                        <p:tav tm="0">
                                          <p:val>
                                            <p:strVal val="#ppt_x"/>
                                          </p:val>
                                        </p:tav>
                                        <p:tav tm="100000">
                                          <p:val>
                                            <p:strVal val="#ppt_x"/>
                                          </p:val>
                                        </p:tav>
                                      </p:tavLst>
                                    </p:anim>
                                    <p:anim calcmode="lin" valueType="num">
                                      <p:cBhvr additive="base">
                                        <p:cTn id="27" dur="500" fill="hold"/>
                                        <p:tgtEl>
                                          <p:spTgt spid="50181"/>
                                        </p:tgtEl>
                                        <p:attrNameLst>
                                          <p:attrName>ppt_y</p:attrName>
                                        </p:attrNameLst>
                                      </p:cBhvr>
                                      <p:tavLst>
                                        <p:tav tm="0">
                                          <p:val>
                                            <p:strVal val="0-#ppt_h/2"/>
                                          </p:val>
                                        </p:tav>
                                        <p:tav tm="100000">
                                          <p:val>
                                            <p:strVal val="#ppt_y"/>
                                          </p:val>
                                        </p:tav>
                                      </p:tavLst>
                                    </p:anim>
                                  </p:childTnLst>
                                  <p:subTnLst>
                                    <p:audio>
                                      <p:cMediaNode>
                                        <p:cTn display="0" masterRel="sameClick">
                                          <p:stCondLst>
                                            <p:cond evt="begin" delay="0">
                                              <p:tn val="24"/>
                                            </p:cond>
                                          </p:stCondLst>
                                          <p:endCondLst>
                                            <p:cond evt="onStopAudio" delay="0">
                                              <p:tgtEl>
                                                <p:sldTgt/>
                                              </p:tgtEl>
                                            </p:cond>
                                          </p:endCondLst>
                                        </p:cTn>
                                        <p:tgtEl>
                                          <p:sndTgt r:embed="rId4" name="CASHREG.WAV"/>
                                        </p:tgtEl>
                                      </p:cMediaNode>
                                    </p:audio>
                                  </p:subTnLst>
                                </p:cTn>
                              </p:par>
                            </p:childTnLst>
                          </p:cTn>
                        </p:par>
                        <p:par>
                          <p:cTn id="28" fill="hold">
                            <p:stCondLst>
                              <p:cond delay="1000"/>
                            </p:stCondLst>
                            <p:childTnLst>
                              <p:par>
                                <p:cTn id="29" presetID="2" presetClass="entr" presetSubtype="1" fill="hold" grpId="0" nodeType="afterEffect">
                                  <p:stCondLst>
                                    <p:cond delay="0"/>
                                  </p:stCondLst>
                                  <p:childTnLst>
                                    <p:set>
                                      <p:cBhvr>
                                        <p:cTn id="30" dur="1" fill="hold">
                                          <p:stCondLst>
                                            <p:cond delay="0"/>
                                          </p:stCondLst>
                                        </p:cTn>
                                        <p:tgtEl>
                                          <p:spTgt spid="50182"/>
                                        </p:tgtEl>
                                        <p:attrNameLst>
                                          <p:attrName>style.visibility</p:attrName>
                                        </p:attrNameLst>
                                      </p:cBhvr>
                                      <p:to>
                                        <p:strVal val="visible"/>
                                      </p:to>
                                    </p:set>
                                    <p:anim calcmode="lin" valueType="num">
                                      <p:cBhvr additive="base">
                                        <p:cTn id="31" dur="500" fill="hold"/>
                                        <p:tgtEl>
                                          <p:spTgt spid="50182"/>
                                        </p:tgtEl>
                                        <p:attrNameLst>
                                          <p:attrName>ppt_x</p:attrName>
                                        </p:attrNameLst>
                                      </p:cBhvr>
                                      <p:tavLst>
                                        <p:tav tm="0">
                                          <p:val>
                                            <p:strVal val="#ppt_x"/>
                                          </p:val>
                                        </p:tav>
                                        <p:tav tm="100000">
                                          <p:val>
                                            <p:strVal val="#ppt_x"/>
                                          </p:val>
                                        </p:tav>
                                      </p:tavLst>
                                    </p:anim>
                                    <p:anim calcmode="lin" valueType="num">
                                      <p:cBhvr additive="base">
                                        <p:cTn id="32" dur="500" fill="hold"/>
                                        <p:tgtEl>
                                          <p:spTgt spid="50182"/>
                                        </p:tgtEl>
                                        <p:attrNameLst>
                                          <p:attrName>ppt_y</p:attrName>
                                        </p:attrNameLst>
                                      </p:cBhvr>
                                      <p:tavLst>
                                        <p:tav tm="0">
                                          <p:val>
                                            <p:strVal val="0-#ppt_h/2"/>
                                          </p:val>
                                        </p:tav>
                                        <p:tav tm="100000">
                                          <p:val>
                                            <p:strVal val="#ppt_y"/>
                                          </p:val>
                                        </p:tav>
                                      </p:tavLst>
                                    </p:anim>
                                  </p:childTnLst>
                                  <p:subTnLst>
                                    <p:audio>
                                      <p:cMediaNode>
                                        <p:cTn display="0" masterRel="sameClick">
                                          <p:stCondLst>
                                            <p:cond evt="begin" delay="0">
                                              <p:tn val="29"/>
                                            </p:cond>
                                          </p:stCondLst>
                                          <p:endCondLst>
                                            <p:cond evt="onStopAudio" delay="0">
                                              <p:tgtEl>
                                                <p:sldTgt/>
                                              </p:tgtEl>
                                            </p:cond>
                                          </p:endCondLst>
                                        </p:cTn>
                                        <p:tgtEl>
                                          <p:sndTgt r:embed="rId4" name="CASHREG.WAV"/>
                                        </p:tgtEl>
                                      </p:cMediaNode>
                                    </p:audio>
                                  </p:subTnLst>
                                </p:cTn>
                              </p:par>
                            </p:childTnLst>
                          </p:cTn>
                        </p:par>
                        <p:par>
                          <p:cTn id="33" fill="hold">
                            <p:stCondLst>
                              <p:cond delay="1500"/>
                            </p:stCondLst>
                            <p:childTnLst>
                              <p:par>
                                <p:cTn id="34" presetID="2" presetClass="entr" presetSubtype="1" fill="hold" grpId="0" nodeType="afterEffect">
                                  <p:stCondLst>
                                    <p:cond delay="0"/>
                                  </p:stCondLst>
                                  <p:childTnLst>
                                    <p:set>
                                      <p:cBhvr>
                                        <p:cTn id="35" dur="1" fill="hold">
                                          <p:stCondLst>
                                            <p:cond delay="0"/>
                                          </p:stCondLst>
                                        </p:cTn>
                                        <p:tgtEl>
                                          <p:spTgt spid="50183"/>
                                        </p:tgtEl>
                                        <p:attrNameLst>
                                          <p:attrName>style.visibility</p:attrName>
                                        </p:attrNameLst>
                                      </p:cBhvr>
                                      <p:to>
                                        <p:strVal val="visible"/>
                                      </p:to>
                                    </p:set>
                                    <p:anim calcmode="lin" valueType="num">
                                      <p:cBhvr additive="base">
                                        <p:cTn id="36" dur="500" fill="hold"/>
                                        <p:tgtEl>
                                          <p:spTgt spid="50183"/>
                                        </p:tgtEl>
                                        <p:attrNameLst>
                                          <p:attrName>ppt_x</p:attrName>
                                        </p:attrNameLst>
                                      </p:cBhvr>
                                      <p:tavLst>
                                        <p:tav tm="0">
                                          <p:val>
                                            <p:strVal val="#ppt_x"/>
                                          </p:val>
                                        </p:tav>
                                        <p:tav tm="100000">
                                          <p:val>
                                            <p:strVal val="#ppt_x"/>
                                          </p:val>
                                        </p:tav>
                                      </p:tavLst>
                                    </p:anim>
                                    <p:anim calcmode="lin" valueType="num">
                                      <p:cBhvr additive="base">
                                        <p:cTn id="37" dur="500" fill="hold"/>
                                        <p:tgtEl>
                                          <p:spTgt spid="50183"/>
                                        </p:tgtEl>
                                        <p:attrNameLst>
                                          <p:attrName>ppt_y</p:attrName>
                                        </p:attrNameLst>
                                      </p:cBhvr>
                                      <p:tavLst>
                                        <p:tav tm="0">
                                          <p:val>
                                            <p:strVal val="0-#ppt_h/2"/>
                                          </p:val>
                                        </p:tav>
                                        <p:tav tm="100000">
                                          <p:val>
                                            <p:strVal val="#ppt_y"/>
                                          </p:val>
                                        </p:tav>
                                      </p:tavLst>
                                    </p:anim>
                                  </p:childTnLst>
                                  <p:subTnLst>
                                    <p:audio>
                                      <p:cMediaNode>
                                        <p:cTn display="0" masterRel="sameClick">
                                          <p:stCondLst>
                                            <p:cond evt="begin" delay="0">
                                              <p:tn val="34"/>
                                            </p:cond>
                                          </p:stCondLst>
                                          <p:endCondLst>
                                            <p:cond evt="onStopAudio" delay="0">
                                              <p:tgtEl>
                                                <p:sldTgt/>
                                              </p:tgtEl>
                                            </p:cond>
                                          </p:endCondLst>
                                        </p:cTn>
                                        <p:tgtEl>
                                          <p:sndTgt r:embed="rId4" name="CASHREG.WAV"/>
                                        </p:tgtEl>
                                      </p:cMediaNode>
                                    </p:audio>
                                  </p:subTnLst>
                                </p:cTn>
                              </p:par>
                            </p:childTnLst>
                          </p:cTn>
                        </p:par>
                        <p:par>
                          <p:cTn id="38" fill="hold">
                            <p:stCondLst>
                              <p:cond delay="2000"/>
                            </p:stCondLst>
                            <p:childTnLst>
                              <p:par>
                                <p:cTn id="39" presetID="2" presetClass="entr" presetSubtype="1" fill="hold" grpId="0" nodeType="afterEffect">
                                  <p:stCondLst>
                                    <p:cond delay="0"/>
                                  </p:stCondLst>
                                  <p:childTnLst>
                                    <p:set>
                                      <p:cBhvr>
                                        <p:cTn id="40" dur="1" fill="hold">
                                          <p:stCondLst>
                                            <p:cond delay="0"/>
                                          </p:stCondLst>
                                        </p:cTn>
                                        <p:tgtEl>
                                          <p:spTgt spid="50184"/>
                                        </p:tgtEl>
                                        <p:attrNameLst>
                                          <p:attrName>style.visibility</p:attrName>
                                        </p:attrNameLst>
                                      </p:cBhvr>
                                      <p:to>
                                        <p:strVal val="visible"/>
                                      </p:to>
                                    </p:set>
                                    <p:anim calcmode="lin" valueType="num">
                                      <p:cBhvr additive="base">
                                        <p:cTn id="41" dur="500" fill="hold"/>
                                        <p:tgtEl>
                                          <p:spTgt spid="50184"/>
                                        </p:tgtEl>
                                        <p:attrNameLst>
                                          <p:attrName>ppt_x</p:attrName>
                                        </p:attrNameLst>
                                      </p:cBhvr>
                                      <p:tavLst>
                                        <p:tav tm="0">
                                          <p:val>
                                            <p:strVal val="#ppt_x"/>
                                          </p:val>
                                        </p:tav>
                                        <p:tav tm="100000">
                                          <p:val>
                                            <p:strVal val="#ppt_x"/>
                                          </p:val>
                                        </p:tav>
                                      </p:tavLst>
                                    </p:anim>
                                    <p:anim calcmode="lin" valueType="num">
                                      <p:cBhvr additive="base">
                                        <p:cTn id="42" dur="500" fill="hold"/>
                                        <p:tgtEl>
                                          <p:spTgt spid="50184"/>
                                        </p:tgtEl>
                                        <p:attrNameLst>
                                          <p:attrName>ppt_y</p:attrName>
                                        </p:attrNameLst>
                                      </p:cBhvr>
                                      <p:tavLst>
                                        <p:tav tm="0">
                                          <p:val>
                                            <p:strVal val="0-#ppt_h/2"/>
                                          </p:val>
                                        </p:tav>
                                        <p:tav tm="100000">
                                          <p:val>
                                            <p:strVal val="#ppt_y"/>
                                          </p:val>
                                        </p:tav>
                                      </p:tavLst>
                                    </p:anim>
                                  </p:childTnLst>
                                  <p:subTnLst>
                                    <p:audio>
                                      <p:cMediaNode>
                                        <p:cTn display="0" masterRel="sameClick">
                                          <p:stCondLst>
                                            <p:cond evt="begin" delay="0">
                                              <p:tn val="39"/>
                                            </p:cond>
                                          </p:stCondLst>
                                          <p:endCondLst>
                                            <p:cond evt="onStopAudio" delay="0">
                                              <p:tgtEl>
                                                <p:sldTgt/>
                                              </p:tgtEl>
                                            </p:cond>
                                          </p:endCondLst>
                                        </p:cTn>
                                        <p:tgtEl>
                                          <p:sndTgt r:embed="rId4" name="CASHREG.WAV"/>
                                        </p:tgtEl>
                                      </p:cMediaNode>
                                    </p:audio>
                                  </p:subTnLst>
                                </p:cTn>
                              </p:par>
                            </p:childTnLst>
                          </p:cTn>
                        </p:par>
                        <p:par>
                          <p:cTn id="43" fill="hold">
                            <p:stCondLst>
                              <p:cond delay="2500"/>
                            </p:stCondLst>
                            <p:childTnLst>
                              <p:par>
                                <p:cTn id="44" presetID="2" presetClass="entr" presetSubtype="1" fill="hold" grpId="0" nodeType="afterEffect">
                                  <p:stCondLst>
                                    <p:cond delay="0"/>
                                  </p:stCondLst>
                                  <p:childTnLst>
                                    <p:set>
                                      <p:cBhvr>
                                        <p:cTn id="45" dur="1" fill="hold">
                                          <p:stCondLst>
                                            <p:cond delay="0"/>
                                          </p:stCondLst>
                                        </p:cTn>
                                        <p:tgtEl>
                                          <p:spTgt spid="50185"/>
                                        </p:tgtEl>
                                        <p:attrNameLst>
                                          <p:attrName>style.visibility</p:attrName>
                                        </p:attrNameLst>
                                      </p:cBhvr>
                                      <p:to>
                                        <p:strVal val="visible"/>
                                      </p:to>
                                    </p:set>
                                    <p:anim calcmode="lin" valueType="num">
                                      <p:cBhvr additive="base">
                                        <p:cTn id="46" dur="500" fill="hold"/>
                                        <p:tgtEl>
                                          <p:spTgt spid="50185"/>
                                        </p:tgtEl>
                                        <p:attrNameLst>
                                          <p:attrName>ppt_x</p:attrName>
                                        </p:attrNameLst>
                                      </p:cBhvr>
                                      <p:tavLst>
                                        <p:tav tm="0">
                                          <p:val>
                                            <p:strVal val="#ppt_x"/>
                                          </p:val>
                                        </p:tav>
                                        <p:tav tm="100000">
                                          <p:val>
                                            <p:strVal val="#ppt_x"/>
                                          </p:val>
                                        </p:tav>
                                      </p:tavLst>
                                    </p:anim>
                                    <p:anim calcmode="lin" valueType="num">
                                      <p:cBhvr additive="base">
                                        <p:cTn id="47" dur="500" fill="hold"/>
                                        <p:tgtEl>
                                          <p:spTgt spid="50185"/>
                                        </p:tgtEl>
                                        <p:attrNameLst>
                                          <p:attrName>ppt_y</p:attrName>
                                        </p:attrNameLst>
                                      </p:cBhvr>
                                      <p:tavLst>
                                        <p:tav tm="0">
                                          <p:val>
                                            <p:strVal val="0-#ppt_h/2"/>
                                          </p:val>
                                        </p:tav>
                                        <p:tav tm="100000">
                                          <p:val>
                                            <p:strVal val="#ppt_y"/>
                                          </p:val>
                                        </p:tav>
                                      </p:tavLst>
                                    </p:anim>
                                  </p:childTnLst>
                                  <p:subTnLst>
                                    <p:audio>
                                      <p:cMediaNode>
                                        <p:cTn display="0" masterRel="sameClick">
                                          <p:stCondLst>
                                            <p:cond evt="begin" delay="0">
                                              <p:tn val="44"/>
                                            </p:cond>
                                          </p:stCondLst>
                                          <p:endCondLst>
                                            <p:cond evt="onStopAudio" delay="0">
                                              <p:tgtEl>
                                                <p:sldTgt/>
                                              </p:tgtEl>
                                            </p:cond>
                                          </p:endCondLst>
                                        </p:cTn>
                                        <p:tgtEl>
                                          <p:sndTgt r:embed="rId4" name="CASHREG.WAV"/>
                                        </p:tgtEl>
                                      </p:cMediaNode>
                                    </p:audio>
                                  </p:subTnLst>
                                </p:cTn>
                              </p:par>
                            </p:childTnLst>
                          </p:cTn>
                        </p:par>
                      </p:childTnLst>
                    </p:cTn>
                  </p:par>
                  <p:par>
                    <p:cTn id="48" fill="hold">
                      <p:stCondLst>
                        <p:cond delay="indefinite"/>
                      </p:stCondLst>
                      <p:childTnLst>
                        <p:par>
                          <p:cTn id="49" fill="hold">
                            <p:stCondLst>
                              <p:cond delay="0"/>
                            </p:stCondLst>
                            <p:childTnLst>
                              <p:par>
                                <p:cTn id="50" presetID="22" presetClass="entr" presetSubtype="4" fill="hold" grpId="0" nodeType="clickEffect">
                                  <p:stCondLst>
                                    <p:cond delay="0"/>
                                  </p:stCondLst>
                                  <p:childTnLst>
                                    <p:set>
                                      <p:cBhvr>
                                        <p:cTn id="51" dur="1" fill="hold">
                                          <p:stCondLst>
                                            <p:cond delay="0"/>
                                          </p:stCondLst>
                                        </p:cTn>
                                        <p:tgtEl>
                                          <p:spTgt spid="50186"/>
                                        </p:tgtEl>
                                        <p:attrNameLst>
                                          <p:attrName>style.visibility</p:attrName>
                                        </p:attrNameLst>
                                      </p:cBhvr>
                                      <p:to>
                                        <p:strVal val="visible"/>
                                      </p:to>
                                    </p:set>
                                    <p:animEffect transition="in" filter="wipe(down)">
                                      <p:cBhvr>
                                        <p:cTn id="52" dur="500"/>
                                        <p:tgtEl>
                                          <p:spTgt spid="50186"/>
                                        </p:tgtEl>
                                      </p:cBhvr>
                                    </p:animEffect>
                                  </p:childTnLst>
                                </p:cTn>
                              </p:par>
                            </p:childTnLst>
                          </p:cTn>
                        </p:par>
                        <p:par>
                          <p:cTn id="53" fill="hold">
                            <p:stCondLst>
                              <p:cond delay="500"/>
                            </p:stCondLst>
                            <p:childTnLst>
                              <p:par>
                                <p:cTn id="54" presetID="12" presetClass="entr" presetSubtype="4" fill="hold" grpId="0" nodeType="afterEffect">
                                  <p:stCondLst>
                                    <p:cond delay="0"/>
                                  </p:stCondLst>
                                  <p:childTnLst>
                                    <p:set>
                                      <p:cBhvr>
                                        <p:cTn id="55" dur="1" fill="hold">
                                          <p:stCondLst>
                                            <p:cond delay="0"/>
                                          </p:stCondLst>
                                        </p:cTn>
                                        <p:tgtEl>
                                          <p:spTgt spid="50187"/>
                                        </p:tgtEl>
                                        <p:attrNameLst>
                                          <p:attrName>style.visibility</p:attrName>
                                        </p:attrNameLst>
                                      </p:cBhvr>
                                      <p:to>
                                        <p:strVal val="visible"/>
                                      </p:to>
                                    </p:set>
                                    <p:animEffect transition="in" filter="slide(fromBottom)">
                                      <p:cBhvr>
                                        <p:cTn id="56" dur="500"/>
                                        <p:tgtEl>
                                          <p:spTgt spid="50187"/>
                                        </p:tgtEl>
                                      </p:cBhvr>
                                    </p:animEffect>
                                  </p:childTnLst>
                                  <p:subTnLst>
                                    <p:set>
                                      <p:cBhvr override="childStyle">
                                        <p:cTn dur="1" fill="hold" display="0" masterRel="sameClick" afterEffect="1">
                                          <p:stCondLst>
                                            <p:cond evt="end" delay="0">
                                              <p:tn val="54"/>
                                            </p:cond>
                                          </p:stCondLst>
                                        </p:cTn>
                                        <p:tgtEl>
                                          <p:spTgt spid="50187"/>
                                        </p:tgtEl>
                                        <p:attrNameLst>
                                          <p:attrName>style.visibility</p:attrName>
                                        </p:attrNameLst>
                                      </p:cBhvr>
                                      <p:to>
                                        <p:strVal val="hidden"/>
                                      </p:to>
                                    </p:set>
                                  </p:subTnLst>
                                </p:cTn>
                              </p:par>
                            </p:childTnLst>
                          </p:cTn>
                        </p:par>
                        <p:par>
                          <p:cTn id="57" fill="hold">
                            <p:stCondLst>
                              <p:cond delay="1000"/>
                            </p:stCondLst>
                            <p:childTnLst>
                              <p:par>
                                <p:cTn id="58" presetID="9" presetClass="entr" presetSubtype="0" fill="hold" grpId="0" nodeType="afterEffect">
                                  <p:stCondLst>
                                    <p:cond delay="0"/>
                                  </p:stCondLst>
                                  <p:childTnLst>
                                    <p:set>
                                      <p:cBhvr>
                                        <p:cTn id="59" dur="1" fill="hold">
                                          <p:stCondLst>
                                            <p:cond delay="0"/>
                                          </p:stCondLst>
                                        </p:cTn>
                                        <p:tgtEl>
                                          <p:spTgt spid="50190"/>
                                        </p:tgtEl>
                                        <p:attrNameLst>
                                          <p:attrName>style.visibility</p:attrName>
                                        </p:attrNameLst>
                                      </p:cBhvr>
                                      <p:to>
                                        <p:strVal val="visible"/>
                                      </p:to>
                                    </p:set>
                                    <p:animEffect transition="in" filter="dissolve">
                                      <p:cBhvr>
                                        <p:cTn id="60" dur="500"/>
                                        <p:tgtEl>
                                          <p:spTgt spid="50190"/>
                                        </p:tgtEl>
                                      </p:cBhvr>
                                    </p:animEffect>
                                  </p:childTnLst>
                                  <p:subTnLst>
                                    <p:audio>
                                      <p:cMediaNode>
                                        <p:cTn display="0" masterRel="sameClick">
                                          <p:stCondLst>
                                            <p:cond evt="begin" delay="0">
                                              <p:tn val="58"/>
                                            </p:cond>
                                          </p:stCondLst>
                                          <p:endCondLst>
                                            <p:cond evt="onStopAudio" delay="0">
                                              <p:tgtEl>
                                                <p:sldTgt/>
                                              </p:tgtEl>
                                            </p:cond>
                                          </p:endCondLst>
                                        </p:cTn>
                                        <p:tgtEl>
                                          <p:sndTgt r:embed="rId4" name="CASHREG.WAV"/>
                                        </p:tgtEl>
                                      </p:cMediaNode>
                                    </p:audio>
                                  </p:subTnLst>
                                </p:cTn>
                              </p:par>
                            </p:childTnLst>
                          </p:cTn>
                        </p:par>
                        <p:par>
                          <p:cTn id="61" fill="hold">
                            <p:stCondLst>
                              <p:cond delay="1500"/>
                            </p:stCondLst>
                            <p:childTnLst>
                              <p:par>
                                <p:cTn id="62" presetID="22" presetClass="entr" presetSubtype="4" fill="hold" grpId="0" nodeType="afterEffect">
                                  <p:stCondLst>
                                    <p:cond delay="0"/>
                                  </p:stCondLst>
                                  <p:childTnLst>
                                    <p:set>
                                      <p:cBhvr>
                                        <p:cTn id="63" dur="1" fill="hold">
                                          <p:stCondLst>
                                            <p:cond delay="0"/>
                                          </p:stCondLst>
                                        </p:cTn>
                                        <p:tgtEl>
                                          <p:spTgt spid="50188"/>
                                        </p:tgtEl>
                                        <p:attrNameLst>
                                          <p:attrName>style.visibility</p:attrName>
                                        </p:attrNameLst>
                                      </p:cBhvr>
                                      <p:to>
                                        <p:strVal val="visible"/>
                                      </p:to>
                                    </p:set>
                                    <p:animEffect transition="in" filter="wipe(down)">
                                      <p:cBhvr>
                                        <p:cTn id="64" dur="500"/>
                                        <p:tgtEl>
                                          <p:spTgt spid="50188"/>
                                        </p:tgtEl>
                                      </p:cBhvr>
                                    </p:animEffect>
                                  </p:childTnLst>
                                </p:cTn>
                              </p:par>
                            </p:childTnLst>
                          </p:cTn>
                        </p:par>
                        <p:par>
                          <p:cTn id="65" fill="hold">
                            <p:stCondLst>
                              <p:cond delay="2000"/>
                            </p:stCondLst>
                            <p:childTnLst>
                              <p:par>
                                <p:cTn id="66" presetID="12" presetClass="entr" presetSubtype="4" fill="hold" grpId="0" nodeType="afterEffect">
                                  <p:stCondLst>
                                    <p:cond delay="0"/>
                                  </p:stCondLst>
                                  <p:childTnLst>
                                    <p:set>
                                      <p:cBhvr>
                                        <p:cTn id="67" dur="1" fill="hold">
                                          <p:stCondLst>
                                            <p:cond delay="0"/>
                                          </p:stCondLst>
                                        </p:cTn>
                                        <p:tgtEl>
                                          <p:spTgt spid="50189"/>
                                        </p:tgtEl>
                                        <p:attrNameLst>
                                          <p:attrName>style.visibility</p:attrName>
                                        </p:attrNameLst>
                                      </p:cBhvr>
                                      <p:to>
                                        <p:strVal val="visible"/>
                                      </p:to>
                                    </p:set>
                                    <p:animEffect transition="in" filter="slide(fromBottom)">
                                      <p:cBhvr>
                                        <p:cTn id="68" dur="500"/>
                                        <p:tgtEl>
                                          <p:spTgt spid="50189"/>
                                        </p:tgtEl>
                                      </p:cBhvr>
                                    </p:animEffect>
                                  </p:childTnLst>
                                  <p:subTnLst>
                                    <p:set>
                                      <p:cBhvr override="childStyle">
                                        <p:cTn dur="1" fill="hold" display="0" masterRel="sameClick" afterEffect="1">
                                          <p:stCondLst>
                                            <p:cond evt="end" delay="0">
                                              <p:tn val="66"/>
                                            </p:cond>
                                          </p:stCondLst>
                                        </p:cTn>
                                        <p:tgtEl>
                                          <p:spTgt spid="50189"/>
                                        </p:tgtEl>
                                        <p:attrNameLst>
                                          <p:attrName>style.visibility</p:attrName>
                                        </p:attrNameLst>
                                      </p:cBhvr>
                                      <p:to>
                                        <p:strVal val="hidden"/>
                                      </p:to>
                                    </p:set>
                                  </p:subTnLst>
                                </p:cTn>
                              </p:par>
                            </p:childTnLst>
                          </p:cTn>
                        </p:par>
                        <p:par>
                          <p:cTn id="69" fill="hold">
                            <p:stCondLst>
                              <p:cond delay="2500"/>
                            </p:stCondLst>
                            <p:childTnLst>
                              <p:par>
                                <p:cTn id="70" presetID="9" presetClass="entr" presetSubtype="0" fill="hold" grpId="0" nodeType="afterEffect">
                                  <p:stCondLst>
                                    <p:cond delay="0"/>
                                  </p:stCondLst>
                                  <p:childTnLst>
                                    <p:set>
                                      <p:cBhvr>
                                        <p:cTn id="71" dur="1" fill="hold">
                                          <p:stCondLst>
                                            <p:cond delay="0"/>
                                          </p:stCondLst>
                                        </p:cTn>
                                        <p:tgtEl>
                                          <p:spTgt spid="50191"/>
                                        </p:tgtEl>
                                        <p:attrNameLst>
                                          <p:attrName>style.visibility</p:attrName>
                                        </p:attrNameLst>
                                      </p:cBhvr>
                                      <p:to>
                                        <p:strVal val="visible"/>
                                      </p:to>
                                    </p:set>
                                    <p:animEffect transition="in" filter="dissolve">
                                      <p:cBhvr>
                                        <p:cTn id="72" dur="500"/>
                                        <p:tgtEl>
                                          <p:spTgt spid="50191"/>
                                        </p:tgtEl>
                                      </p:cBhvr>
                                    </p:animEffect>
                                  </p:childTnLst>
                                  <p:subTnLst>
                                    <p:audio>
                                      <p:cMediaNode>
                                        <p:cTn display="0" masterRel="sameClick">
                                          <p:stCondLst>
                                            <p:cond evt="begin" delay="0">
                                              <p:tn val="70"/>
                                            </p:cond>
                                          </p:stCondLst>
                                          <p:endCondLst>
                                            <p:cond evt="onStopAudio" delay="0">
                                              <p:tgtEl>
                                                <p:sldTgt/>
                                              </p:tgtEl>
                                            </p:cond>
                                          </p:endCondLst>
                                        </p:cTn>
                                        <p:tgtEl>
                                          <p:sndTgt r:embed="rId4" name="CASHREG.WAV"/>
                                        </p:tgtEl>
                                      </p:cMediaNode>
                                    </p:audio>
                                  </p:subTnLst>
                                </p:cTn>
                              </p:par>
                            </p:childTnLst>
                          </p:cTn>
                        </p:par>
                        <p:par>
                          <p:cTn id="73" fill="hold">
                            <p:stCondLst>
                              <p:cond delay="3000"/>
                            </p:stCondLst>
                            <p:childTnLst>
                              <p:par>
                                <p:cTn id="74" presetID="17" presetClass="entr" presetSubtype="1" fill="hold" nodeType="afterEffect">
                                  <p:stCondLst>
                                    <p:cond delay="0"/>
                                  </p:stCondLst>
                                  <p:childTnLst>
                                    <p:set>
                                      <p:cBhvr>
                                        <p:cTn id="75" dur="1" fill="hold">
                                          <p:stCondLst>
                                            <p:cond delay="0"/>
                                          </p:stCondLst>
                                        </p:cTn>
                                        <p:tgtEl>
                                          <p:spTgt spid="50192"/>
                                        </p:tgtEl>
                                        <p:attrNameLst>
                                          <p:attrName>style.visibility</p:attrName>
                                        </p:attrNameLst>
                                      </p:cBhvr>
                                      <p:to>
                                        <p:strVal val="visible"/>
                                      </p:to>
                                    </p:set>
                                    <p:anim calcmode="lin" valueType="num">
                                      <p:cBhvr>
                                        <p:cTn id="76" dur="500" fill="hold"/>
                                        <p:tgtEl>
                                          <p:spTgt spid="50192"/>
                                        </p:tgtEl>
                                        <p:attrNameLst>
                                          <p:attrName>ppt_x</p:attrName>
                                        </p:attrNameLst>
                                      </p:cBhvr>
                                      <p:tavLst>
                                        <p:tav tm="0">
                                          <p:val>
                                            <p:strVal val="#ppt_x"/>
                                          </p:val>
                                        </p:tav>
                                        <p:tav tm="100000">
                                          <p:val>
                                            <p:strVal val="#ppt_x"/>
                                          </p:val>
                                        </p:tav>
                                      </p:tavLst>
                                    </p:anim>
                                    <p:anim calcmode="lin" valueType="num">
                                      <p:cBhvr>
                                        <p:cTn id="77" dur="500" fill="hold"/>
                                        <p:tgtEl>
                                          <p:spTgt spid="50192"/>
                                        </p:tgtEl>
                                        <p:attrNameLst>
                                          <p:attrName>ppt_y</p:attrName>
                                        </p:attrNameLst>
                                      </p:cBhvr>
                                      <p:tavLst>
                                        <p:tav tm="0">
                                          <p:val>
                                            <p:strVal val="#ppt_y-#ppt_h/2"/>
                                          </p:val>
                                        </p:tav>
                                        <p:tav tm="100000">
                                          <p:val>
                                            <p:strVal val="#ppt_y"/>
                                          </p:val>
                                        </p:tav>
                                      </p:tavLst>
                                    </p:anim>
                                    <p:anim calcmode="lin" valueType="num">
                                      <p:cBhvr>
                                        <p:cTn id="78" dur="500" fill="hold"/>
                                        <p:tgtEl>
                                          <p:spTgt spid="50192"/>
                                        </p:tgtEl>
                                        <p:attrNameLst>
                                          <p:attrName>ppt_w</p:attrName>
                                        </p:attrNameLst>
                                      </p:cBhvr>
                                      <p:tavLst>
                                        <p:tav tm="0">
                                          <p:val>
                                            <p:strVal val="#ppt_w"/>
                                          </p:val>
                                        </p:tav>
                                        <p:tav tm="100000">
                                          <p:val>
                                            <p:strVal val="#ppt_w"/>
                                          </p:val>
                                        </p:tav>
                                      </p:tavLst>
                                    </p:anim>
                                    <p:anim calcmode="lin" valueType="num">
                                      <p:cBhvr>
                                        <p:cTn id="79" dur="500" fill="hold"/>
                                        <p:tgtEl>
                                          <p:spTgt spid="50192"/>
                                        </p:tgtEl>
                                        <p:attrNameLst>
                                          <p:attrName>ppt_h</p:attrName>
                                        </p:attrNameLst>
                                      </p:cBhvr>
                                      <p:tavLst>
                                        <p:tav tm="0">
                                          <p:val>
                                            <p:fltVal val="0.000000"/>
                                          </p:val>
                                        </p:tav>
                                        <p:tav tm="100000">
                                          <p:val>
                                            <p:strVal val="#ppt_h"/>
                                          </p:val>
                                        </p:tav>
                                      </p:tavLst>
                                    </p:anim>
                                  </p:childTnLst>
                                  <p:subTnLst>
                                    <p:audio>
                                      <p:cMediaNode>
                                        <p:cTn display="0" masterRel="sameClick">
                                          <p:stCondLst>
                                            <p:cond evt="begin" delay="0">
                                              <p:tn val="74"/>
                                            </p:cond>
                                          </p:stCondLst>
                                          <p:endCondLst>
                                            <p:cond evt="onStopAudio" delay="0">
                                              <p:tgtEl>
                                                <p:sldTgt/>
                                              </p:tgtEl>
                                            </p:cond>
                                          </p:endCondLst>
                                        </p:cTn>
                                        <p:tgtEl>
                                          <p:sndTgt r:embed="rId5" name="WHOOSH.WAV"/>
                                        </p:tgtEl>
                                      </p:cMediaNode>
                                    </p:audio>
                                  </p:subTnLst>
                                </p:cTn>
                              </p:par>
                            </p:childTnLst>
                          </p:cTn>
                        </p:par>
                        <p:par>
                          <p:cTn id="80" fill="hold">
                            <p:stCondLst>
                              <p:cond delay="3500"/>
                            </p:stCondLst>
                            <p:childTnLst>
                              <p:par>
                                <p:cTn id="81" presetID="17" presetClass="entr" presetSubtype="4" fill="hold" nodeType="afterEffect">
                                  <p:stCondLst>
                                    <p:cond delay="0"/>
                                  </p:stCondLst>
                                  <p:childTnLst>
                                    <p:set>
                                      <p:cBhvr>
                                        <p:cTn id="82" dur="1" fill="hold">
                                          <p:stCondLst>
                                            <p:cond delay="0"/>
                                          </p:stCondLst>
                                        </p:cTn>
                                        <p:tgtEl>
                                          <p:spTgt spid="50193"/>
                                        </p:tgtEl>
                                        <p:attrNameLst>
                                          <p:attrName>style.visibility</p:attrName>
                                        </p:attrNameLst>
                                      </p:cBhvr>
                                      <p:to>
                                        <p:strVal val="visible"/>
                                      </p:to>
                                    </p:set>
                                    <p:anim calcmode="lin" valueType="num">
                                      <p:cBhvr>
                                        <p:cTn id="83" dur="500" fill="hold"/>
                                        <p:tgtEl>
                                          <p:spTgt spid="50193"/>
                                        </p:tgtEl>
                                        <p:attrNameLst>
                                          <p:attrName>ppt_x</p:attrName>
                                        </p:attrNameLst>
                                      </p:cBhvr>
                                      <p:tavLst>
                                        <p:tav tm="0">
                                          <p:val>
                                            <p:strVal val="#ppt_x"/>
                                          </p:val>
                                        </p:tav>
                                        <p:tav tm="100000">
                                          <p:val>
                                            <p:strVal val="#ppt_x"/>
                                          </p:val>
                                        </p:tav>
                                      </p:tavLst>
                                    </p:anim>
                                    <p:anim calcmode="lin" valueType="num">
                                      <p:cBhvr>
                                        <p:cTn id="84" dur="500" fill="hold"/>
                                        <p:tgtEl>
                                          <p:spTgt spid="50193"/>
                                        </p:tgtEl>
                                        <p:attrNameLst>
                                          <p:attrName>ppt_y</p:attrName>
                                        </p:attrNameLst>
                                      </p:cBhvr>
                                      <p:tavLst>
                                        <p:tav tm="0">
                                          <p:val>
                                            <p:strVal val="#ppt_y+#ppt_h/2"/>
                                          </p:val>
                                        </p:tav>
                                        <p:tav tm="100000">
                                          <p:val>
                                            <p:strVal val="#ppt_y"/>
                                          </p:val>
                                        </p:tav>
                                      </p:tavLst>
                                    </p:anim>
                                    <p:anim calcmode="lin" valueType="num">
                                      <p:cBhvr>
                                        <p:cTn id="85" dur="500" fill="hold"/>
                                        <p:tgtEl>
                                          <p:spTgt spid="50193"/>
                                        </p:tgtEl>
                                        <p:attrNameLst>
                                          <p:attrName>ppt_w</p:attrName>
                                        </p:attrNameLst>
                                      </p:cBhvr>
                                      <p:tavLst>
                                        <p:tav tm="0">
                                          <p:val>
                                            <p:strVal val="#ppt_w"/>
                                          </p:val>
                                        </p:tav>
                                        <p:tav tm="100000">
                                          <p:val>
                                            <p:strVal val="#ppt_w"/>
                                          </p:val>
                                        </p:tav>
                                      </p:tavLst>
                                    </p:anim>
                                    <p:anim calcmode="lin" valueType="num">
                                      <p:cBhvr>
                                        <p:cTn id="86" dur="500" fill="hold"/>
                                        <p:tgtEl>
                                          <p:spTgt spid="50193"/>
                                        </p:tgtEl>
                                        <p:attrNameLst>
                                          <p:attrName>ppt_h</p:attrName>
                                        </p:attrNameLst>
                                      </p:cBhvr>
                                      <p:tavLst>
                                        <p:tav tm="0">
                                          <p:val>
                                            <p:fltVal val="0.000000"/>
                                          </p:val>
                                        </p:tav>
                                        <p:tav tm="100000">
                                          <p:val>
                                            <p:strVal val="#ppt_h"/>
                                          </p:val>
                                        </p:tav>
                                      </p:tavLst>
                                    </p:anim>
                                  </p:childTnLst>
                                  <p:subTnLst>
                                    <p:audio>
                                      <p:cMediaNode>
                                        <p:cTn display="0" masterRel="sameClick">
                                          <p:stCondLst>
                                            <p:cond evt="begin" delay="0">
                                              <p:tn val="81"/>
                                            </p:cond>
                                          </p:stCondLst>
                                          <p:endCondLst>
                                            <p:cond evt="onStopAudio" delay="0">
                                              <p:tgtEl>
                                                <p:sldTgt/>
                                              </p:tgtEl>
                                            </p:cond>
                                          </p:endCondLst>
                                        </p:cTn>
                                        <p:tgtEl>
                                          <p:sndTgt r:embed="rId5" name="WHOOSH.WAV"/>
                                        </p:tgtEl>
                                      </p:cMediaNode>
                                    </p:audio>
                                  </p:subTnLst>
                                </p:cTn>
                              </p:par>
                            </p:childTnLst>
                          </p:cTn>
                        </p:par>
                      </p:childTnLst>
                    </p:cTn>
                  </p:par>
                  <p:par>
                    <p:cTn id="87" fill="hold">
                      <p:stCondLst>
                        <p:cond delay="indefinite"/>
                      </p:stCondLst>
                      <p:childTnLst>
                        <p:par>
                          <p:cTn id="88" fill="hold">
                            <p:stCondLst>
                              <p:cond delay="0"/>
                            </p:stCondLst>
                            <p:childTnLst>
                              <p:par>
                                <p:cTn id="89" presetID="18" presetClass="entr" presetSubtype="6" fill="hold" grpId="0" nodeType="clickEffect">
                                  <p:stCondLst>
                                    <p:cond delay="0"/>
                                  </p:stCondLst>
                                  <p:childTnLst>
                                    <p:set>
                                      <p:cBhvr>
                                        <p:cTn id="90" dur="1" fill="hold">
                                          <p:stCondLst>
                                            <p:cond delay="0"/>
                                          </p:stCondLst>
                                        </p:cTn>
                                        <p:tgtEl>
                                          <p:spTgt spid="50198"/>
                                        </p:tgtEl>
                                        <p:attrNameLst>
                                          <p:attrName>style.visibility</p:attrName>
                                        </p:attrNameLst>
                                      </p:cBhvr>
                                      <p:to>
                                        <p:strVal val="visible"/>
                                      </p:to>
                                    </p:set>
                                    <p:animEffect transition="in" filter="strips(downRight)">
                                      <p:cBhvr>
                                        <p:cTn id="91" dur="500"/>
                                        <p:tgtEl>
                                          <p:spTgt spid="50198"/>
                                        </p:tgtEl>
                                      </p:cBhvr>
                                    </p:animEffect>
                                  </p:childTnLst>
                                  <p:subTnLst>
                                    <p:audio>
                                      <p:cMediaNode>
                                        <p:cTn display="0" masterRel="sameClick">
                                          <p:stCondLst>
                                            <p:cond evt="begin" delay="0">
                                              <p:tn val="89"/>
                                            </p:cond>
                                          </p:stCondLst>
                                          <p:endCondLst>
                                            <p:cond evt="onStopAudio" delay="0">
                                              <p:tgtEl>
                                                <p:sldTgt/>
                                              </p:tgtEl>
                                            </p:cond>
                                          </p:endCondLst>
                                        </p:cTn>
                                        <p:tgtEl>
                                          <p:sndTgt r:embed="rId6" name="PROJCTOR.WAV"/>
                                        </p:tgtEl>
                                      </p:cMediaNode>
                                    </p:audio>
                                  </p:subTnLst>
                                </p:cTn>
                              </p:par>
                            </p:childTnLst>
                          </p:cTn>
                        </p:par>
                      </p:childTnLst>
                    </p:cTn>
                  </p:par>
                  <p:par>
                    <p:cTn id="92" fill="hold">
                      <p:stCondLst>
                        <p:cond delay="indefinite"/>
                      </p:stCondLst>
                      <p:childTnLst>
                        <p:par>
                          <p:cTn id="93" fill="hold">
                            <p:stCondLst>
                              <p:cond delay="0"/>
                            </p:stCondLst>
                            <p:childTnLst>
                              <p:par>
                                <p:cTn id="94" presetID="22" presetClass="entr" presetSubtype="1" fill="hold" grpId="0" nodeType="clickEffect">
                                  <p:stCondLst>
                                    <p:cond delay="0"/>
                                  </p:stCondLst>
                                  <p:childTnLst>
                                    <p:set>
                                      <p:cBhvr>
                                        <p:cTn id="95" dur="1" fill="hold">
                                          <p:stCondLst>
                                            <p:cond delay="0"/>
                                          </p:stCondLst>
                                        </p:cTn>
                                        <p:tgtEl>
                                          <p:spTgt spid="50199"/>
                                        </p:tgtEl>
                                        <p:attrNameLst>
                                          <p:attrName>style.visibility</p:attrName>
                                        </p:attrNameLst>
                                      </p:cBhvr>
                                      <p:to>
                                        <p:strVal val="visible"/>
                                      </p:to>
                                    </p:set>
                                    <p:animEffect transition="in" filter="wipe(up)">
                                      <p:cBhvr>
                                        <p:cTn id="96" dur="500"/>
                                        <p:tgtEl>
                                          <p:spTgt spid="50199"/>
                                        </p:tgtEl>
                                      </p:cBhvr>
                                    </p:animEffect>
                                  </p:childTnLst>
                                </p:cTn>
                              </p:par>
                            </p:childTnLst>
                          </p:cTn>
                        </p:par>
                      </p:childTnLst>
                    </p:cTn>
                  </p:par>
                  <p:par>
                    <p:cTn id="97" fill="hold">
                      <p:stCondLst>
                        <p:cond delay="indefinite"/>
                      </p:stCondLst>
                      <p:childTnLst>
                        <p:par>
                          <p:cTn id="98" fill="hold">
                            <p:stCondLst>
                              <p:cond delay="0"/>
                            </p:stCondLst>
                            <p:childTnLst>
                              <p:par>
                                <p:cTn id="99" presetID="22" presetClass="entr" presetSubtype="1" fill="hold" grpId="0" nodeType="clickEffect">
                                  <p:stCondLst>
                                    <p:cond delay="0"/>
                                  </p:stCondLst>
                                  <p:childTnLst>
                                    <p:set>
                                      <p:cBhvr>
                                        <p:cTn id="100" dur="1" fill="hold">
                                          <p:stCondLst>
                                            <p:cond delay="0"/>
                                          </p:stCondLst>
                                        </p:cTn>
                                        <p:tgtEl>
                                          <p:spTgt spid="50200"/>
                                        </p:tgtEl>
                                        <p:attrNameLst>
                                          <p:attrName>style.visibility</p:attrName>
                                        </p:attrNameLst>
                                      </p:cBhvr>
                                      <p:to>
                                        <p:strVal val="visible"/>
                                      </p:to>
                                    </p:set>
                                    <p:animEffect transition="in" filter="wipe(up)">
                                      <p:cBhvr>
                                        <p:cTn id="101" dur="500"/>
                                        <p:tgtEl>
                                          <p:spTgt spid="50200"/>
                                        </p:tgtEl>
                                      </p:cBhvr>
                                    </p:animEffect>
                                  </p:childTnLst>
                                </p:cTn>
                              </p:par>
                            </p:childTnLst>
                          </p:cTn>
                        </p:par>
                      </p:childTnLst>
                    </p:cTn>
                  </p:par>
                  <p:par>
                    <p:cTn id="102" fill="hold">
                      <p:stCondLst>
                        <p:cond delay="indefinite"/>
                      </p:stCondLst>
                      <p:childTnLst>
                        <p:par>
                          <p:cTn id="103" fill="hold">
                            <p:stCondLst>
                              <p:cond delay="0"/>
                            </p:stCondLst>
                            <p:childTnLst>
                              <p:par>
                                <p:cTn id="104" presetID="23" presetClass="entr" presetSubtype="32" fill="hold" grpId="0" nodeType="clickEffect">
                                  <p:stCondLst>
                                    <p:cond delay="0"/>
                                  </p:stCondLst>
                                  <p:childTnLst>
                                    <p:set>
                                      <p:cBhvr>
                                        <p:cTn id="105" dur="1" fill="hold">
                                          <p:stCondLst>
                                            <p:cond delay="0"/>
                                          </p:stCondLst>
                                        </p:cTn>
                                        <p:tgtEl>
                                          <p:spTgt spid="50201"/>
                                        </p:tgtEl>
                                        <p:attrNameLst>
                                          <p:attrName>style.visibility</p:attrName>
                                        </p:attrNameLst>
                                      </p:cBhvr>
                                      <p:to>
                                        <p:strVal val="visible"/>
                                      </p:to>
                                    </p:set>
                                    <p:anim calcmode="lin" valueType="num">
                                      <p:cBhvr>
                                        <p:cTn id="106" dur="500" fill="hold"/>
                                        <p:tgtEl>
                                          <p:spTgt spid="50201"/>
                                        </p:tgtEl>
                                        <p:attrNameLst>
                                          <p:attrName>ppt_w</p:attrName>
                                        </p:attrNameLst>
                                      </p:cBhvr>
                                      <p:tavLst>
                                        <p:tav tm="0">
                                          <p:val>
                                            <p:strVal val="4*#ppt_w"/>
                                          </p:val>
                                        </p:tav>
                                        <p:tav tm="100000">
                                          <p:val>
                                            <p:strVal val="#ppt_w"/>
                                          </p:val>
                                        </p:tav>
                                      </p:tavLst>
                                    </p:anim>
                                    <p:anim calcmode="lin" valueType="num">
                                      <p:cBhvr>
                                        <p:cTn id="107" dur="500" fill="hold"/>
                                        <p:tgtEl>
                                          <p:spTgt spid="50201"/>
                                        </p:tgtEl>
                                        <p:attrNameLst>
                                          <p:attrName>ppt_h</p:attrName>
                                        </p:attrNameLst>
                                      </p:cBhvr>
                                      <p:tavLst>
                                        <p:tav tm="0">
                                          <p:val>
                                            <p:strVal val="4*#ppt_h"/>
                                          </p:val>
                                        </p:tav>
                                        <p:tav tm="100000">
                                          <p:val>
                                            <p:strVal val="#ppt_h"/>
                                          </p:val>
                                        </p:tav>
                                      </p:tavLst>
                                    </p:anim>
                                  </p:childTnLst>
                                  <p:subTnLst>
                                    <p:audio>
                                      <p:cMediaNode>
                                        <p:cTn display="0" masterRel="sameClick">
                                          <p:stCondLst>
                                            <p:cond evt="begin" delay="0">
                                              <p:tn val="104"/>
                                            </p:cond>
                                          </p:stCondLst>
                                          <p:endCondLst>
                                            <p:cond evt="onStopAudio" delay="0">
                                              <p:tgtEl>
                                                <p:sldTgt/>
                                              </p:tgtEl>
                                            </p:cond>
                                          </p:endCondLst>
                                        </p:cTn>
                                        <p:tgtEl>
                                          <p:sndTgt r:embed="rId7" name="GUNSHOT.WAV"/>
                                        </p:tgtEl>
                                      </p:cMediaNode>
                                    </p:audio>
                                  </p:subTnLst>
                                </p:cTn>
                              </p:par>
                            </p:childTnLst>
                          </p:cTn>
                        </p:par>
                      </p:childTnLst>
                    </p:cTn>
                  </p:par>
                  <p:par>
                    <p:cTn id="108" fill="hold">
                      <p:stCondLst>
                        <p:cond delay="indefinite"/>
                      </p:stCondLst>
                      <p:childTnLst>
                        <p:par>
                          <p:cTn id="109" fill="hold">
                            <p:stCondLst>
                              <p:cond delay="0"/>
                            </p:stCondLst>
                            <p:childTnLst>
                              <p:par>
                                <p:cTn id="110" presetID="23" presetClass="entr" presetSubtype="32" fill="hold" grpId="0" nodeType="clickEffect">
                                  <p:stCondLst>
                                    <p:cond delay="0"/>
                                  </p:stCondLst>
                                  <p:childTnLst>
                                    <p:set>
                                      <p:cBhvr>
                                        <p:cTn id="111" dur="1" fill="hold">
                                          <p:stCondLst>
                                            <p:cond delay="0"/>
                                          </p:stCondLst>
                                        </p:cTn>
                                        <p:tgtEl>
                                          <p:spTgt spid="50202"/>
                                        </p:tgtEl>
                                        <p:attrNameLst>
                                          <p:attrName>style.visibility</p:attrName>
                                        </p:attrNameLst>
                                      </p:cBhvr>
                                      <p:to>
                                        <p:strVal val="visible"/>
                                      </p:to>
                                    </p:set>
                                    <p:anim calcmode="lin" valueType="num">
                                      <p:cBhvr>
                                        <p:cTn id="112" dur="500" fill="hold"/>
                                        <p:tgtEl>
                                          <p:spTgt spid="50202"/>
                                        </p:tgtEl>
                                        <p:attrNameLst>
                                          <p:attrName>ppt_w</p:attrName>
                                        </p:attrNameLst>
                                      </p:cBhvr>
                                      <p:tavLst>
                                        <p:tav tm="0">
                                          <p:val>
                                            <p:strVal val="4*#ppt_w"/>
                                          </p:val>
                                        </p:tav>
                                        <p:tav tm="100000">
                                          <p:val>
                                            <p:strVal val="#ppt_w"/>
                                          </p:val>
                                        </p:tav>
                                      </p:tavLst>
                                    </p:anim>
                                    <p:anim calcmode="lin" valueType="num">
                                      <p:cBhvr>
                                        <p:cTn id="113" dur="500" fill="hold"/>
                                        <p:tgtEl>
                                          <p:spTgt spid="50202"/>
                                        </p:tgtEl>
                                        <p:attrNameLst>
                                          <p:attrName>ppt_h</p:attrName>
                                        </p:attrNameLst>
                                      </p:cBhvr>
                                      <p:tavLst>
                                        <p:tav tm="0">
                                          <p:val>
                                            <p:strVal val="4*#ppt_h"/>
                                          </p:val>
                                        </p:tav>
                                        <p:tav tm="100000">
                                          <p:val>
                                            <p:strVal val="#ppt_h"/>
                                          </p:val>
                                        </p:tav>
                                      </p:tavLst>
                                    </p:anim>
                                  </p:childTnLst>
                                  <p:subTnLst>
                                    <p:audio>
                                      <p:cMediaNode>
                                        <p:cTn display="0" masterRel="sameClick">
                                          <p:stCondLst>
                                            <p:cond evt="begin" delay="0">
                                              <p:tn val="110"/>
                                            </p:cond>
                                          </p:stCondLst>
                                          <p:endCondLst>
                                            <p:cond evt="onStopAudio" delay="0">
                                              <p:tgtEl>
                                                <p:sldTgt/>
                                              </p:tgtEl>
                                            </p:cond>
                                          </p:endCondLst>
                                        </p:cTn>
                                        <p:tgtEl>
                                          <p:sndTgt r:embed="rId7" name="GUNSHOT.WAV"/>
                                        </p:tgtEl>
                                      </p:cMediaNode>
                                    </p:audio>
                                  </p:subTnLst>
                                </p:cTn>
                              </p:par>
                            </p:childTnLst>
                          </p:cTn>
                        </p:par>
                      </p:childTnLst>
                    </p:cTn>
                  </p:par>
                  <p:par>
                    <p:cTn id="114" fill="hold">
                      <p:stCondLst>
                        <p:cond delay="indefinite"/>
                      </p:stCondLst>
                      <p:childTnLst>
                        <p:par>
                          <p:cTn id="115" fill="hold">
                            <p:stCondLst>
                              <p:cond delay="0"/>
                            </p:stCondLst>
                            <p:childTnLst>
                              <p:par>
                                <p:cTn id="116" presetID="23" presetClass="entr" presetSubtype="32" fill="hold" grpId="0" nodeType="clickEffect">
                                  <p:stCondLst>
                                    <p:cond delay="0"/>
                                  </p:stCondLst>
                                  <p:childTnLst>
                                    <p:set>
                                      <p:cBhvr>
                                        <p:cTn id="117" dur="1" fill="hold">
                                          <p:stCondLst>
                                            <p:cond delay="0"/>
                                          </p:stCondLst>
                                        </p:cTn>
                                        <p:tgtEl>
                                          <p:spTgt spid="50203"/>
                                        </p:tgtEl>
                                        <p:attrNameLst>
                                          <p:attrName>style.visibility</p:attrName>
                                        </p:attrNameLst>
                                      </p:cBhvr>
                                      <p:to>
                                        <p:strVal val="visible"/>
                                      </p:to>
                                    </p:set>
                                    <p:anim calcmode="lin" valueType="num">
                                      <p:cBhvr>
                                        <p:cTn id="118" dur="500" fill="hold"/>
                                        <p:tgtEl>
                                          <p:spTgt spid="50203"/>
                                        </p:tgtEl>
                                        <p:attrNameLst>
                                          <p:attrName>ppt_w</p:attrName>
                                        </p:attrNameLst>
                                      </p:cBhvr>
                                      <p:tavLst>
                                        <p:tav tm="0">
                                          <p:val>
                                            <p:strVal val="4*#ppt_w"/>
                                          </p:val>
                                        </p:tav>
                                        <p:tav tm="100000">
                                          <p:val>
                                            <p:strVal val="#ppt_w"/>
                                          </p:val>
                                        </p:tav>
                                      </p:tavLst>
                                    </p:anim>
                                    <p:anim calcmode="lin" valueType="num">
                                      <p:cBhvr>
                                        <p:cTn id="119" dur="500" fill="hold"/>
                                        <p:tgtEl>
                                          <p:spTgt spid="50203"/>
                                        </p:tgtEl>
                                        <p:attrNameLst>
                                          <p:attrName>ppt_h</p:attrName>
                                        </p:attrNameLst>
                                      </p:cBhvr>
                                      <p:tavLst>
                                        <p:tav tm="0">
                                          <p:val>
                                            <p:strVal val="4*#ppt_h"/>
                                          </p:val>
                                        </p:tav>
                                        <p:tav tm="100000">
                                          <p:val>
                                            <p:strVal val="#ppt_h"/>
                                          </p:val>
                                        </p:tav>
                                      </p:tavLst>
                                    </p:anim>
                                  </p:childTnLst>
                                  <p:subTnLst>
                                    <p:audio>
                                      <p:cMediaNode>
                                        <p:cTn display="0" masterRel="sameClick">
                                          <p:stCondLst>
                                            <p:cond evt="begin" delay="0">
                                              <p:tn val="116"/>
                                            </p:cond>
                                          </p:stCondLst>
                                          <p:endCondLst>
                                            <p:cond evt="onStopAudio" delay="0">
                                              <p:tgtEl>
                                                <p:sldTgt/>
                                              </p:tgtEl>
                                            </p:cond>
                                          </p:endCondLst>
                                        </p:cTn>
                                        <p:tgtEl>
                                          <p:sndTgt r:embed="rId7" name="GUNSHOT.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178" grpId="0"/>
      <p:bldP spid="50179" grpId="0"/>
      <p:bldP spid="50180" grpId="0" animBg="1"/>
      <p:bldP spid="50181" grpId="0" animBg="1"/>
      <p:bldP spid="50182" grpId="0" animBg="1"/>
      <p:bldP spid="50183" grpId="0" animBg="1"/>
      <p:bldP spid="50184" grpId="0" animBg="1"/>
      <p:bldP spid="50185" grpId="0" animBg="1"/>
      <p:bldP spid="50186" grpId="0" animBg="1"/>
      <p:bldP spid="50187" grpId="0" animBg="1"/>
      <p:bldP spid="50188" grpId="0" animBg="1"/>
      <p:bldP spid="50189" grpId="0" animBg="1"/>
      <p:bldP spid="50190" grpId="0" animBg="1"/>
      <p:bldP spid="50191" grpId="0" animBg="1"/>
      <p:bldP spid="50198" grpId="0"/>
      <p:bldP spid="50199" grpId="0"/>
      <p:bldP spid="50200" grpId="0"/>
      <p:bldP spid="50201" grpId="0" animBg="1"/>
      <p:bldP spid="50202" grpId="0" animBg="1"/>
      <p:bldP spid="50203"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9089" name="Text Box 2"/>
          <p:cNvSpPr txBox="1"/>
          <p:nvPr/>
        </p:nvSpPr>
        <p:spPr>
          <a:xfrm>
            <a:off x="6705600" y="0"/>
            <a:ext cx="2432050" cy="366713"/>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r" eaLnBrk="1" hangingPunct="1">
              <a:spcBef>
                <a:spcPct val="50000"/>
              </a:spcBef>
              <a:buNone/>
            </a:pPr>
            <a:r>
              <a:rPr lang="en-US" altLang="zh-CN" sz="1800" b="1">
                <a:sym typeface="Webdings" panose="05030102010509060703" pitchFamily="18" charset="2"/>
              </a:rPr>
              <a:t>§3  The Stack ADT</a:t>
            </a:r>
            <a:endParaRPr lang="en-US" altLang="zh-CN" sz="1800" b="1"/>
          </a:p>
        </p:txBody>
      </p:sp>
      <p:sp>
        <p:nvSpPr>
          <p:cNvPr id="52227" name="Text Box 3"/>
          <p:cNvSpPr txBox="1"/>
          <p:nvPr/>
        </p:nvSpPr>
        <p:spPr>
          <a:xfrm>
            <a:off x="533400" y="76200"/>
            <a:ext cx="3429000" cy="45720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50000"/>
              </a:spcBef>
              <a:buNone/>
            </a:pPr>
            <a:r>
              <a:rPr lang="en-US" altLang="zh-CN" sz="2400" b="1"/>
              <a:t>2.  Implementations</a:t>
            </a:r>
            <a:endParaRPr lang="en-US" altLang="zh-CN" sz="2400" b="1"/>
          </a:p>
        </p:txBody>
      </p:sp>
      <p:sp>
        <p:nvSpPr>
          <p:cNvPr id="52228" name="Text Box 4"/>
          <p:cNvSpPr txBox="1"/>
          <p:nvPr/>
        </p:nvSpPr>
        <p:spPr>
          <a:xfrm>
            <a:off x="609600" y="609600"/>
            <a:ext cx="6172200" cy="45720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50000"/>
              </a:spcBef>
              <a:buNone/>
            </a:pPr>
            <a:r>
              <a:rPr lang="en-US" altLang="zh-CN" sz="2400" b="1">
                <a:solidFill>
                  <a:schemeClr val="hlink"/>
                </a:solidFill>
                <a:sym typeface="Wingdings" panose="05000000000000000000" pitchFamily="2" charset="2"/>
              </a:rPr>
              <a:t></a:t>
            </a:r>
            <a:r>
              <a:rPr lang="en-US" altLang="zh-CN" sz="2400" b="1">
                <a:sym typeface="Wingdings" panose="05000000000000000000" pitchFamily="2" charset="2"/>
              </a:rPr>
              <a:t> </a:t>
            </a:r>
            <a:r>
              <a:rPr lang="en-US" altLang="zh-CN" sz="2000" b="1">
                <a:sym typeface="Wingdings" panose="05000000000000000000" pitchFamily="2" charset="2"/>
              </a:rPr>
              <a:t>Linked List Implementation (with a header node)</a:t>
            </a:r>
            <a:endParaRPr lang="en-US" altLang="zh-CN" sz="2000" b="1"/>
          </a:p>
        </p:txBody>
      </p:sp>
      <p:grpSp>
        <p:nvGrpSpPr>
          <p:cNvPr id="52229" name="Group 62"/>
          <p:cNvGrpSpPr/>
          <p:nvPr/>
        </p:nvGrpSpPr>
        <p:grpSpPr>
          <a:xfrm>
            <a:off x="5981700" y="3352800"/>
            <a:ext cx="876300" cy="2590800"/>
            <a:chOff x="0" y="0"/>
            <a:chExt cx="552" cy="1632"/>
          </a:xfrm>
        </p:grpSpPr>
        <p:grpSp>
          <p:nvGrpSpPr>
            <p:cNvPr id="89185" name="Group 6"/>
            <p:cNvGrpSpPr/>
            <p:nvPr/>
          </p:nvGrpSpPr>
          <p:grpSpPr>
            <a:xfrm>
              <a:off x="0" y="1248"/>
              <a:ext cx="552" cy="384"/>
              <a:chOff x="0" y="0"/>
              <a:chExt cx="768" cy="384"/>
            </a:xfrm>
          </p:grpSpPr>
          <p:sp>
            <p:nvSpPr>
              <p:cNvPr id="89194" name="Rectangle 7"/>
              <p:cNvSpPr/>
              <p:nvPr/>
            </p:nvSpPr>
            <p:spPr>
              <a:xfrm>
                <a:off x="0" y="192"/>
                <a:ext cx="768" cy="192"/>
              </a:xfrm>
              <a:prstGeom prst="rect">
                <a:avLst/>
              </a:prstGeom>
              <a:solidFill>
                <a:srgbClr val="CCFFFF"/>
              </a:solidFill>
              <a:ln w="25400" cap="flat" cmpd="sng">
                <a:solidFill>
                  <a:schemeClr val="tx1"/>
                </a:solidFill>
                <a:prstDash val="solid"/>
                <a:miter/>
                <a:headEnd type="none" w="med" len="med"/>
                <a:tailEnd type="none" w="med" len="med"/>
              </a:ln>
            </p:spPr>
            <p:txBody>
              <a:bodyPr wrap="none" lIns="90000" tIns="46800" rIns="90000" bIns="46800"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1800" b="1">
                    <a:latin typeface="Arial" panose="020B0604020202020204" pitchFamily="34" charset="0"/>
                  </a:rPr>
                  <a:t>NULL</a:t>
                </a:r>
                <a:endParaRPr lang="en-US" altLang="zh-CN" sz="1800" b="1">
                  <a:latin typeface="Arial" panose="020B0604020202020204" pitchFamily="34" charset="0"/>
                </a:endParaRPr>
              </a:p>
            </p:txBody>
          </p:sp>
          <p:sp>
            <p:nvSpPr>
              <p:cNvPr id="89195" name="Rectangle 8"/>
              <p:cNvSpPr/>
              <p:nvPr/>
            </p:nvSpPr>
            <p:spPr>
              <a:xfrm>
                <a:off x="0" y="0"/>
                <a:ext cx="768" cy="192"/>
              </a:xfrm>
              <a:prstGeom prst="rect">
                <a:avLst/>
              </a:prstGeom>
              <a:solidFill>
                <a:srgbClr val="CCFFFF"/>
              </a:solidFill>
              <a:ln w="25400" cap="flat" cmpd="sng">
                <a:solidFill>
                  <a:schemeClr val="tx1"/>
                </a:solidFill>
                <a:prstDash val="solid"/>
                <a:miter/>
                <a:headEnd type="none" w="med" len="med"/>
                <a:tailEnd type="none" w="med" len="med"/>
              </a:ln>
            </p:spPr>
            <p:txBody>
              <a:bodyPr wrap="none" lIns="90000" tIns="46800" rIns="90000" bIns="46800"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1600" b="1">
                    <a:latin typeface="Arial" panose="020B0604020202020204" pitchFamily="34" charset="0"/>
                  </a:rPr>
                  <a:t>Element</a:t>
                </a:r>
                <a:endParaRPr lang="en-US" altLang="zh-CN" sz="1600" b="1">
                  <a:latin typeface="Arial" panose="020B0604020202020204" pitchFamily="34" charset="0"/>
                </a:endParaRPr>
              </a:p>
            </p:txBody>
          </p:sp>
        </p:grpSp>
        <p:grpSp>
          <p:nvGrpSpPr>
            <p:cNvPr id="89186" name="Group 9"/>
            <p:cNvGrpSpPr/>
            <p:nvPr/>
          </p:nvGrpSpPr>
          <p:grpSpPr>
            <a:xfrm>
              <a:off x="0" y="624"/>
              <a:ext cx="552" cy="384"/>
              <a:chOff x="0" y="0"/>
              <a:chExt cx="768" cy="384"/>
            </a:xfrm>
          </p:grpSpPr>
          <p:sp>
            <p:nvSpPr>
              <p:cNvPr id="89192" name="Rectangle 10"/>
              <p:cNvSpPr/>
              <p:nvPr/>
            </p:nvSpPr>
            <p:spPr>
              <a:xfrm>
                <a:off x="0" y="192"/>
                <a:ext cx="768" cy="192"/>
              </a:xfrm>
              <a:prstGeom prst="rect">
                <a:avLst/>
              </a:prstGeom>
              <a:solidFill>
                <a:srgbClr val="CCFFFF"/>
              </a:solidFill>
              <a:ln w="25400" cap="flat" cmpd="sng">
                <a:solidFill>
                  <a:schemeClr val="tx1"/>
                </a:solidFill>
                <a:prstDash val="solid"/>
                <a:miter/>
                <a:headEnd type="none" w="med" len="med"/>
                <a:tailEnd type="none" w="med" len="med"/>
              </a:ln>
            </p:spPr>
            <p:txBody>
              <a:bodyPr wrap="none" lIns="90000" tIns="46800" rIns="90000" bIns="46800"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b="1">
                    <a:latin typeface="Arial" panose="020B0604020202020204" pitchFamily="34" charset="0"/>
                    <a:sym typeface="Symbol" panose="05050102010706020507" pitchFamily="18" charset="2"/>
                  </a:rPr>
                  <a:t></a:t>
                </a:r>
                <a:endParaRPr lang="en-US" altLang="zh-CN" sz="1800" b="1">
                  <a:latin typeface="Arial" panose="020B0604020202020204" pitchFamily="34" charset="0"/>
                </a:endParaRPr>
              </a:p>
            </p:txBody>
          </p:sp>
          <p:sp>
            <p:nvSpPr>
              <p:cNvPr id="89193" name="Rectangle 11"/>
              <p:cNvSpPr/>
              <p:nvPr/>
            </p:nvSpPr>
            <p:spPr>
              <a:xfrm>
                <a:off x="0" y="0"/>
                <a:ext cx="768" cy="192"/>
              </a:xfrm>
              <a:prstGeom prst="rect">
                <a:avLst/>
              </a:prstGeom>
              <a:solidFill>
                <a:srgbClr val="CCFFFF"/>
              </a:solidFill>
              <a:ln w="25400" cap="flat" cmpd="sng">
                <a:solidFill>
                  <a:schemeClr val="tx1"/>
                </a:solidFill>
                <a:prstDash val="solid"/>
                <a:miter/>
                <a:headEnd type="none" w="med" len="med"/>
                <a:tailEnd type="none" w="med" len="med"/>
              </a:ln>
            </p:spPr>
            <p:txBody>
              <a:bodyPr wrap="none" lIns="90000" tIns="46800" rIns="90000" bIns="46800"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1600" b="1">
                    <a:latin typeface="Arial" panose="020B0604020202020204" pitchFamily="34" charset="0"/>
                  </a:rPr>
                  <a:t>Element</a:t>
                </a:r>
                <a:endParaRPr lang="en-US" altLang="zh-CN" sz="1600" b="1">
                  <a:latin typeface="Arial" panose="020B0604020202020204" pitchFamily="34" charset="0"/>
                </a:endParaRPr>
              </a:p>
            </p:txBody>
          </p:sp>
        </p:grpSp>
        <p:sp>
          <p:nvSpPr>
            <p:cNvPr id="89187" name="Line 12"/>
            <p:cNvSpPr/>
            <p:nvPr/>
          </p:nvSpPr>
          <p:spPr>
            <a:xfrm>
              <a:off x="264" y="960"/>
              <a:ext cx="0" cy="288"/>
            </a:xfrm>
            <a:prstGeom prst="line">
              <a:avLst/>
            </a:prstGeom>
            <a:ln w="25400" cap="flat" cmpd="sng">
              <a:solidFill>
                <a:schemeClr val="hlink"/>
              </a:solidFill>
              <a:prstDash val="solid"/>
              <a:headEnd type="none" w="med" len="med"/>
              <a:tailEnd type="triangle" w="sm" len="lg"/>
            </a:ln>
          </p:spPr>
        </p:sp>
        <p:grpSp>
          <p:nvGrpSpPr>
            <p:cNvPr id="89188" name="Group 13"/>
            <p:cNvGrpSpPr/>
            <p:nvPr/>
          </p:nvGrpSpPr>
          <p:grpSpPr>
            <a:xfrm>
              <a:off x="0" y="0"/>
              <a:ext cx="552" cy="384"/>
              <a:chOff x="0" y="0"/>
              <a:chExt cx="768" cy="384"/>
            </a:xfrm>
          </p:grpSpPr>
          <p:sp>
            <p:nvSpPr>
              <p:cNvPr id="89190" name="Rectangle 14"/>
              <p:cNvSpPr/>
              <p:nvPr/>
            </p:nvSpPr>
            <p:spPr>
              <a:xfrm>
                <a:off x="0" y="192"/>
                <a:ext cx="768" cy="192"/>
              </a:xfrm>
              <a:prstGeom prst="rect">
                <a:avLst/>
              </a:prstGeom>
              <a:solidFill>
                <a:srgbClr val="CCFFFF"/>
              </a:solidFill>
              <a:ln w="25400" cap="flat" cmpd="sng">
                <a:solidFill>
                  <a:schemeClr val="tx1"/>
                </a:solidFill>
                <a:prstDash val="solid"/>
                <a:miter/>
                <a:headEnd type="none" w="med" len="med"/>
                <a:tailEnd type="none" w="med" len="med"/>
              </a:ln>
            </p:spPr>
            <p:txBody>
              <a:bodyPr wrap="none" lIns="90000" tIns="46800" rIns="90000" bIns="46800"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b="1">
                    <a:latin typeface="Arial" panose="020B0604020202020204" pitchFamily="34" charset="0"/>
                    <a:sym typeface="Symbol" panose="05050102010706020507" pitchFamily="18" charset="2"/>
                  </a:rPr>
                  <a:t></a:t>
                </a:r>
                <a:endParaRPr lang="en-US" altLang="zh-CN" sz="1800" b="1">
                  <a:latin typeface="Arial" panose="020B0604020202020204" pitchFamily="34" charset="0"/>
                </a:endParaRPr>
              </a:p>
            </p:txBody>
          </p:sp>
          <p:sp>
            <p:nvSpPr>
              <p:cNvPr id="89191" name="Rectangle 15"/>
              <p:cNvSpPr/>
              <p:nvPr/>
            </p:nvSpPr>
            <p:spPr>
              <a:xfrm>
                <a:off x="0" y="0"/>
                <a:ext cx="768" cy="192"/>
              </a:xfrm>
              <a:prstGeom prst="rect">
                <a:avLst/>
              </a:prstGeom>
              <a:solidFill>
                <a:srgbClr val="CCFFFF"/>
              </a:solidFill>
              <a:ln w="25400" cap="flat" cmpd="sng">
                <a:solidFill>
                  <a:schemeClr val="tx1"/>
                </a:solidFill>
                <a:prstDash val="solid"/>
                <a:miter/>
                <a:headEnd type="none" w="med" len="med"/>
                <a:tailEnd type="none" w="med" len="med"/>
              </a:ln>
            </p:spPr>
            <p:txBody>
              <a:bodyPr wrap="none" lIns="90000" tIns="46800" rIns="90000" bIns="46800"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1600" b="1">
                    <a:latin typeface="Arial" panose="020B0604020202020204" pitchFamily="34" charset="0"/>
                  </a:rPr>
                  <a:t>Element</a:t>
                </a:r>
                <a:endParaRPr lang="en-US" altLang="zh-CN" sz="1600" b="1">
                  <a:latin typeface="Arial" panose="020B0604020202020204" pitchFamily="34" charset="0"/>
                </a:endParaRPr>
              </a:p>
            </p:txBody>
          </p:sp>
        </p:grpSp>
        <p:sp>
          <p:nvSpPr>
            <p:cNvPr id="89189" name="Line 16"/>
            <p:cNvSpPr/>
            <p:nvPr/>
          </p:nvSpPr>
          <p:spPr>
            <a:xfrm>
              <a:off x="264" y="336"/>
              <a:ext cx="0" cy="288"/>
            </a:xfrm>
            <a:prstGeom prst="line">
              <a:avLst/>
            </a:prstGeom>
            <a:ln w="25400" cap="flat" cmpd="sng">
              <a:solidFill>
                <a:schemeClr val="hlink"/>
              </a:solidFill>
              <a:prstDash val="solid"/>
              <a:headEnd type="none" w="med" len="med"/>
              <a:tailEnd type="triangle" w="sm" len="lg"/>
            </a:ln>
          </p:spPr>
        </p:sp>
      </p:grpSp>
      <p:sp>
        <p:nvSpPr>
          <p:cNvPr id="52241" name="Rectangle 20"/>
          <p:cNvSpPr/>
          <p:nvPr/>
        </p:nvSpPr>
        <p:spPr>
          <a:xfrm>
            <a:off x="609600" y="1219200"/>
            <a:ext cx="1066800" cy="457200"/>
          </a:xfrm>
          <a:prstGeom prst="rect">
            <a:avLst/>
          </a:prstGeom>
          <a:noFill/>
          <a:ln w="9525">
            <a:noFill/>
          </a:ln>
        </p:spPr>
        <p:txBody>
          <a:bodyPr wrap="none" lIns="90000" tIns="46800" rIns="90000" bIns="46800"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b="1">
                <a:solidFill>
                  <a:srgbClr val="008000"/>
                </a:solidFill>
                <a:sym typeface="Wingdings" panose="05000000000000000000" pitchFamily="2" charset="2"/>
              </a:rPr>
              <a:t></a:t>
            </a:r>
            <a:r>
              <a:rPr lang="en-US" altLang="zh-CN" sz="2000" b="1">
                <a:solidFill>
                  <a:srgbClr val="008000"/>
                </a:solidFill>
                <a:latin typeface="Arial" panose="020B0604020202020204" pitchFamily="34" charset="0"/>
                <a:sym typeface="Wingdings" panose="05000000000000000000" pitchFamily="2" charset="2"/>
              </a:rPr>
              <a:t> </a:t>
            </a:r>
            <a:r>
              <a:rPr lang="en-US" altLang="zh-CN" sz="2000" b="1">
                <a:solidFill>
                  <a:srgbClr val="008000"/>
                </a:solidFill>
                <a:latin typeface="Arial" panose="020B0604020202020204" pitchFamily="34" charset="0"/>
              </a:rPr>
              <a:t>Push:</a:t>
            </a:r>
            <a:endParaRPr lang="en-US" altLang="zh-CN" sz="2000" b="1">
              <a:solidFill>
                <a:srgbClr val="008000"/>
              </a:solidFill>
              <a:latin typeface="Arial" panose="020B0604020202020204" pitchFamily="34" charset="0"/>
            </a:endParaRPr>
          </a:p>
        </p:txBody>
      </p:sp>
      <p:sp>
        <p:nvSpPr>
          <p:cNvPr id="52242" name="Text Box 31"/>
          <p:cNvSpPr txBox="1"/>
          <p:nvPr/>
        </p:nvSpPr>
        <p:spPr>
          <a:xfrm>
            <a:off x="1676400" y="1143000"/>
            <a:ext cx="3810000" cy="457200"/>
          </a:xfrm>
          <a:prstGeom prst="rect">
            <a:avLst/>
          </a:prstGeom>
          <a:noFill/>
          <a:ln w="9525">
            <a:noFill/>
          </a:ln>
        </p:spPr>
        <p:txBody>
          <a:bodyPr lIns="90000" tIns="46800" rIns="90000" bIns="46800" anchor="ctr" anchorCtr="0">
            <a:spAutoFit/>
          </a:bodyPr>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2400" b="1">
                <a:sym typeface="Wingdings" panose="05000000000000000000" pitchFamily="2" charset="2"/>
              </a:rPr>
              <a:t>  </a:t>
            </a:r>
            <a:r>
              <a:rPr lang="en-US" altLang="zh-CN" sz="2000" b="1">
                <a:latin typeface="Arial" panose="020B0604020202020204" pitchFamily="34" charset="0"/>
                <a:sym typeface="Wingdings" panose="05000000000000000000" pitchFamily="2" charset="2"/>
              </a:rPr>
              <a:t>TmpCell-&gt;Next = S-&gt;Next</a:t>
            </a:r>
            <a:endParaRPr lang="en-US" altLang="zh-CN" sz="2400" b="1"/>
          </a:p>
        </p:txBody>
      </p:sp>
      <p:sp>
        <p:nvSpPr>
          <p:cNvPr id="52243" name="Text Box 33"/>
          <p:cNvSpPr txBox="1"/>
          <p:nvPr/>
        </p:nvSpPr>
        <p:spPr>
          <a:xfrm>
            <a:off x="1676400" y="1600200"/>
            <a:ext cx="3200400" cy="457200"/>
          </a:xfrm>
          <a:prstGeom prst="rect">
            <a:avLst/>
          </a:prstGeom>
          <a:noFill/>
          <a:ln w="9525">
            <a:noFill/>
          </a:ln>
        </p:spPr>
        <p:txBody>
          <a:bodyPr lIns="90000" tIns="46800" rIns="90000" bIns="46800">
            <a:spAutoFit/>
          </a:bodyPr>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50000"/>
              </a:spcBef>
              <a:buNone/>
            </a:pPr>
            <a:r>
              <a:rPr lang="en-US" altLang="zh-CN" sz="2400" b="1">
                <a:sym typeface="Wingdings" panose="05000000000000000000" pitchFamily="2" charset="2"/>
              </a:rPr>
              <a:t>  </a:t>
            </a:r>
            <a:r>
              <a:rPr lang="en-US" altLang="zh-CN" sz="2000" b="1">
                <a:latin typeface="Arial" panose="020B0604020202020204" pitchFamily="34" charset="0"/>
                <a:sym typeface="Wingdings" panose="05000000000000000000" pitchFamily="2" charset="2"/>
              </a:rPr>
              <a:t>S-&gt;Next = TmpCell</a:t>
            </a:r>
            <a:endParaRPr lang="en-US" altLang="zh-CN" sz="2000" b="1">
              <a:latin typeface="Arial" panose="020B0604020202020204" pitchFamily="34" charset="0"/>
              <a:sym typeface="Wingdings" panose="05000000000000000000" pitchFamily="2" charset="2"/>
            </a:endParaRPr>
          </a:p>
        </p:txBody>
      </p:sp>
      <p:sp>
        <p:nvSpPr>
          <p:cNvPr id="52244" name="Rectangle 34"/>
          <p:cNvSpPr/>
          <p:nvPr/>
        </p:nvSpPr>
        <p:spPr>
          <a:xfrm>
            <a:off x="533400" y="2133600"/>
            <a:ext cx="1219200" cy="457200"/>
          </a:xfrm>
          <a:prstGeom prst="rect">
            <a:avLst/>
          </a:prstGeom>
          <a:noFill/>
          <a:ln w="9525">
            <a:noFill/>
          </a:ln>
        </p:spPr>
        <p:txBody>
          <a:bodyPr wrap="none" lIns="90000" tIns="46800" rIns="90000" bIns="46800"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b="1">
                <a:solidFill>
                  <a:srgbClr val="008000"/>
                </a:solidFill>
                <a:sym typeface="Wingdings" panose="05000000000000000000" pitchFamily="2" charset="2"/>
              </a:rPr>
              <a:t></a:t>
            </a:r>
            <a:r>
              <a:rPr lang="en-US" altLang="zh-CN" sz="2000" b="1">
                <a:solidFill>
                  <a:srgbClr val="008000"/>
                </a:solidFill>
                <a:latin typeface="Arial" panose="020B0604020202020204" pitchFamily="34" charset="0"/>
                <a:sym typeface="Wingdings" panose="05000000000000000000" pitchFamily="2" charset="2"/>
              </a:rPr>
              <a:t> </a:t>
            </a:r>
            <a:r>
              <a:rPr lang="en-US" altLang="zh-CN" sz="2000" b="1">
                <a:solidFill>
                  <a:srgbClr val="008000"/>
                </a:solidFill>
                <a:latin typeface="Arial" panose="020B0604020202020204" pitchFamily="34" charset="0"/>
              </a:rPr>
              <a:t>Top:</a:t>
            </a:r>
            <a:endParaRPr lang="en-US" altLang="zh-CN" sz="2000" b="1">
              <a:solidFill>
                <a:srgbClr val="008000"/>
              </a:solidFill>
              <a:latin typeface="Arial" panose="020B0604020202020204" pitchFamily="34" charset="0"/>
            </a:endParaRPr>
          </a:p>
        </p:txBody>
      </p:sp>
      <p:sp>
        <p:nvSpPr>
          <p:cNvPr id="52245" name="Text Box 35"/>
          <p:cNvSpPr txBox="1"/>
          <p:nvPr/>
        </p:nvSpPr>
        <p:spPr>
          <a:xfrm>
            <a:off x="1676400" y="2971800"/>
            <a:ext cx="2971800" cy="457200"/>
          </a:xfrm>
          <a:prstGeom prst="rect">
            <a:avLst/>
          </a:prstGeom>
          <a:noFill/>
          <a:ln w="9525">
            <a:noFill/>
          </a:ln>
        </p:spPr>
        <p:txBody>
          <a:bodyPr lIns="90000" tIns="46800" rIns="90000" bIns="46800" anchor="ctr" anchorCtr="0">
            <a:spAutoFit/>
          </a:bodyPr>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2400" b="1">
                <a:sym typeface="Wingdings" panose="05000000000000000000" pitchFamily="2" charset="2"/>
              </a:rPr>
              <a:t> </a:t>
            </a:r>
            <a:r>
              <a:rPr lang="en-US" altLang="zh-CN" sz="2000" b="1">
                <a:latin typeface="Arial" panose="020B0604020202020204" pitchFamily="34" charset="0"/>
                <a:sym typeface="Wingdings" panose="05000000000000000000" pitchFamily="2" charset="2"/>
              </a:rPr>
              <a:t>FirstCell = S-&gt;Next</a:t>
            </a:r>
            <a:endParaRPr lang="en-US" altLang="zh-CN" sz="2000" b="1">
              <a:latin typeface="Arial" panose="020B0604020202020204" pitchFamily="34" charset="0"/>
              <a:sym typeface="Wingdings" panose="05000000000000000000" pitchFamily="2" charset="2"/>
            </a:endParaRPr>
          </a:p>
        </p:txBody>
      </p:sp>
      <p:sp>
        <p:nvSpPr>
          <p:cNvPr id="52246" name="Text Box 36"/>
          <p:cNvSpPr txBox="1"/>
          <p:nvPr/>
        </p:nvSpPr>
        <p:spPr>
          <a:xfrm>
            <a:off x="1676400" y="3429000"/>
            <a:ext cx="3657600" cy="457200"/>
          </a:xfrm>
          <a:prstGeom prst="rect">
            <a:avLst/>
          </a:prstGeom>
          <a:noFill/>
          <a:ln w="9525">
            <a:noFill/>
          </a:ln>
        </p:spPr>
        <p:txBody>
          <a:bodyPr lIns="90000" tIns="46800" rIns="90000" bIns="46800">
            <a:spAutoFit/>
          </a:bodyPr>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50000"/>
              </a:spcBef>
              <a:buNone/>
            </a:pPr>
            <a:r>
              <a:rPr lang="en-US" altLang="zh-CN" sz="2400" b="1">
                <a:sym typeface="Wingdings" panose="05000000000000000000" pitchFamily="2" charset="2"/>
              </a:rPr>
              <a:t> </a:t>
            </a:r>
            <a:r>
              <a:rPr lang="en-US" altLang="zh-CN" sz="2000" b="1">
                <a:latin typeface="Arial" panose="020B0604020202020204" pitchFamily="34" charset="0"/>
                <a:sym typeface="Wingdings" panose="05000000000000000000" pitchFamily="2" charset="2"/>
              </a:rPr>
              <a:t>S-&gt;Next = S-&gt;Next-&gt;Next</a:t>
            </a:r>
            <a:endParaRPr lang="en-US" altLang="zh-CN" sz="2000" b="1">
              <a:latin typeface="Arial" panose="020B0604020202020204" pitchFamily="34" charset="0"/>
              <a:sym typeface="Wingdings" panose="05000000000000000000" pitchFamily="2" charset="2"/>
            </a:endParaRPr>
          </a:p>
        </p:txBody>
      </p:sp>
      <p:sp>
        <p:nvSpPr>
          <p:cNvPr id="52247" name="Text Box 42"/>
          <p:cNvSpPr txBox="1"/>
          <p:nvPr/>
        </p:nvSpPr>
        <p:spPr>
          <a:xfrm>
            <a:off x="1676400" y="3962400"/>
            <a:ext cx="3124200" cy="457200"/>
          </a:xfrm>
          <a:prstGeom prst="rect">
            <a:avLst/>
          </a:prstGeom>
          <a:noFill/>
          <a:ln w="9525">
            <a:noFill/>
          </a:ln>
        </p:spPr>
        <p:txBody>
          <a:bodyPr lIns="90000" tIns="46800" rIns="90000" bIns="46800">
            <a:spAutoFit/>
          </a:bodyPr>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50000"/>
              </a:spcBef>
              <a:buNone/>
            </a:pPr>
            <a:r>
              <a:rPr lang="en-US" altLang="zh-CN" sz="2400" b="1">
                <a:sym typeface="Wingdings" panose="05000000000000000000" pitchFamily="2" charset="2"/>
              </a:rPr>
              <a:t> </a:t>
            </a:r>
            <a:r>
              <a:rPr lang="en-US" altLang="zh-CN" sz="2000" b="1">
                <a:latin typeface="Arial" panose="020B0604020202020204" pitchFamily="34" charset="0"/>
                <a:sym typeface="Wingdings" panose="05000000000000000000" pitchFamily="2" charset="2"/>
              </a:rPr>
              <a:t>free ( FirstCell )</a:t>
            </a:r>
            <a:endParaRPr lang="en-US" altLang="zh-CN" sz="2000" b="1">
              <a:latin typeface="Arial" panose="020B0604020202020204" pitchFamily="34" charset="0"/>
              <a:sym typeface="Wingdings" panose="05000000000000000000" pitchFamily="2" charset="2"/>
            </a:endParaRPr>
          </a:p>
        </p:txBody>
      </p:sp>
      <p:sp>
        <p:nvSpPr>
          <p:cNvPr id="52248" name="Text Box 47"/>
          <p:cNvSpPr txBox="1"/>
          <p:nvPr/>
        </p:nvSpPr>
        <p:spPr>
          <a:xfrm>
            <a:off x="1752600" y="2270125"/>
            <a:ext cx="3352800" cy="396875"/>
          </a:xfrm>
          <a:prstGeom prst="rect">
            <a:avLst/>
          </a:prstGeom>
          <a:noFill/>
          <a:ln w="9525">
            <a:noFill/>
          </a:ln>
        </p:spPr>
        <p:txBody>
          <a:bodyPr lIns="90000" tIns="46800" rIns="90000" bIns="46800">
            <a:spAutoFit/>
          </a:bodyPr>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50000"/>
              </a:spcBef>
              <a:buNone/>
            </a:pPr>
            <a:r>
              <a:rPr lang="en-US" altLang="zh-CN" sz="2000" b="1">
                <a:solidFill>
                  <a:schemeClr val="hlink"/>
                </a:solidFill>
                <a:latin typeface="Arial" panose="020B0604020202020204" pitchFamily="34" charset="0"/>
                <a:sym typeface="Wingdings" panose="05000000000000000000" pitchFamily="2" charset="2"/>
              </a:rPr>
              <a:t>return</a:t>
            </a:r>
            <a:r>
              <a:rPr lang="en-US" altLang="zh-CN" sz="2000" b="1">
                <a:latin typeface="Arial" panose="020B0604020202020204" pitchFamily="34" charset="0"/>
                <a:sym typeface="Wingdings" panose="05000000000000000000" pitchFamily="2" charset="2"/>
              </a:rPr>
              <a:t> S-&gt;Next-&gt;Element</a:t>
            </a:r>
            <a:endParaRPr lang="en-US" altLang="zh-CN" sz="2000" b="1">
              <a:latin typeface="Arial" panose="020B0604020202020204" pitchFamily="34" charset="0"/>
              <a:sym typeface="Wingdings" panose="05000000000000000000" pitchFamily="2" charset="2"/>
            </a:endParaRPr>
          </a:p>
        </p:txBody>
      </p:sp>
      <p:grpSp>
        <p:nvGrpSpPr>
          <p:cNvPr id="52249" name="Group 54"/>
          <p:cNvGrpSpPr/>
          <p:nvPr/>
        </p:nvGrpSpPr>
        <p:grpSpPr>
          <a:xfrm>
            <a:off x="5905500" y="1371600"/>
            <a:ext cx="1028700" cy="4648200"/>
            <a:chOff x="0" y="0"/>
            <a:chExt cx="648" cy="2928"/>
          </a:xfrm>
        </p:grpSpPr>
        <p:sp>
          <p:nvSpPr>
            <p:cNvPr id="89182" name="Rectangle 51" descr="栎木"/>
            <p:cNvSpPr/>
            <p:nvPr/>
          </p:nvSpPr>
          <p:spPr>
            <a:xfrm>
              <a:off x="0" y="0"/>
              <a:ext cx="48" cy="2880"/>
            </a:xfrm>
            <a:prstGeom prst="rect">
              <a:avLst/>
            </a:prstGeom>
            <a:blipFill rotWithShape="0">
              <a:blip r:embed="rId1"/>
            </a:blipFill>
            <a:ln w="25400" cap="flat" cmpd="sng">
              <a:solidFill>
                <a:schemeClr val="accent2"/>
              </a:solidFill>
              <a:prstDash val="solid"/>
              <a:miter/>
              <a:headEnd type="none" w="med" len="med"/>
              <a:tailEnd type="none" w="med" len="med"/>
            </a:ln>
          </p:spPr>
          <p:txBody>
            <a:bodyPr wrap="none" lIns="90000" tIns="46800" rIns="90000" bIns="46800"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endParaRPr lang="zh-CN" altLang="zh-CN" sz="2400" i="1"/>
            </a:p>
          </p:txBody>
        </p:sp>
        <p:sp>
          <p:nvSpPr>
            <p:cNvPr id="89183" name="Rectangle 52" descr="栎木"/>
            <p:cNvSpPr/>
            <p:nvPr/>
          </p:nvSpPr>
          <p:spPr>
            <a:xfrm>
              <a:off x="600" y="0"/>
              <a:ext cx="48" cy="2880"/>
            </a:xfrm>
            <a:prstGeom prst="rect">
              <a:avLst/>
            </a:prstGeom>
            <a:blipFill rotWithShape="0">
              <a:blip r:embed="rId1"/>
            </a:blipFill>
            <a:ln w="25400" cap="flat" cmpd="sng">
              <a:solidFill>
                <a:schemeClr val="accent2"/>
              </a:solidFill>
              <a:prstDash val="solid"/>
              <a:miter/>
              <a:headEnd type="none" w="med" len="med"/>
              <a:tailEnd type="none" w="med" len="med"/>
            </a:ln>
          </p:spPr>
          <p:txBody>
            <a:bodyPr wrap="none" lIns="90000" tIns="46800" rIns="90000" bIns="46800"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endParaRPr lang="zh-CN" altLang="zh-CN" sz="2400" i="1"/>
            </a:p>
          </p:txBody>
        </p:sp>
        <p:sp>
          <p:nvSpPr>
            <p:cNvPr id="89184" name="Rectangle 53" descr="栎木"/>
            <p:cNvSpPr/>
            <p:nvPr/>
          </p:nvSpPr>
          <p:spPr>
            <a:xfrm rot="-5400000">
              <a:off x="300" y="2580"/>
              <a:ext cx="48" cy="648"/>
            </a:xfrm>
            <a:prstGeom prst="rect">
              <a:avLst/>
            </a:prstGeom>
            <a:blipFill rotWithShape="0">
              <a:blip r:embed="rId1"/>
            </a:blipFill>
            <a:ln w="25400" cap="flat" cmpd="sng">
              <a:solidFill>
                <a:schemeClr val="accent2"/>
              </a:solidFill>
              <a:prstDash val="solid"/>
              <a:miter/>
              <a:headEnd type="none" w="med" len="med"/>
              <a:tailEnd type="none" w="med" len="med"/>
            </a:ln>
          </p:spPr>
          <p:txBody>
            <a:bodyPr wrap="none" lIns="90000" tIns="46800" rIns="90000" bIns="46800"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endParaRPr lang="zh-CN" altLang="zh-CN" sz="2400" i="1"/>
            </a:p>
          </p:txBody>
        </p:sp>
      </p:grpSp>
      <p:grpSp>
        <p:nvGrpSpPr>
          <p:cNvPr id="52253" name="Group 63"/>
          <p:cNvGrpSpPr/>
          <p:nvPr/>
        </p:nvGrpSpPr>
        <p:grpSpPr>
          <a:xfrm>
            <a:off x="6934200" y="3352800"/>
            <a:ext cx="1981200" cy="625475"/>
            <a:chOff x="0" y="0"/>
            <a:chExt cx="1248" cy="394"/>
          </a:xfrm>
        </p:grpSpPr>
        <p:sp>
          <p:nvSpPr>
            <p:cNvPr id="89177" name="Rectangle 56"/>
            <p:cNvSpPr/>
            <p:nvPr/>
          </p:nvSpPr>
          <p:spPr>
            <a:xfrm>
              <a:off x="192" y="192"/>
              <a:ext cx="552" cy="192"/>
            </a:xfrm>
            <a:prstGeom prst="rect">
              <a:avLst/>
            </a:prstGeom>
            <a:solidFill>
              <a:srgbClr val="CCFFFF"/>
            </a:solidFill>
            <a:ln w="25400" cap="flat" cmpd="sng">
              <a:solidFill>
                <a:schemeClr val="tx1"/>
              </a:solidFill>
              <a:prstDash val="solid"/>
              <a:miter/>
              <a:headEnd type="none" w="med" len="med"/>
              <a:tailEnd type="none" w="med" len="med"/>
            </a:ln>
          </p:spPr>
          <p:txBody>
            <a:bodyPr wrap="none" lIns="90000" tIns="46800" rIns="90000" bIns="46800"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b="1">
                  <a:latin typeface="Arial" panose="020B0604020202020204" pitchFamily="34" charset="0"/>
                  <a:sym typeface="Symbol" panose="05050102010706020507" pitchFamily="18" charset="2"/>
                </a:rPr>
                <a:t></a:t>
              </a:r>
              <a:endParaRPr lang="en-US" altLang="zh-CN" sz="1800" b="1">
                <a:latin typeface="Arial" panose="020B0604020202020204" pitchFamily="34" charset="0"/>
              </a:endParaRPr>
            </a:p>
          </p:txBody>
        </p:sp>
        <p:sp>
          <p:nvSpPr>
            <p:cNvPr id="89178" name="Rectangle 57"/>
            <p:cNvSpPr/>
            <p:nvPr/>
          </p:nvSpPr>
          <p:spPr>
            <a:xfrm>
              <a:off x="192" y="0"/>
              <a:ext cx="552" cy="192"/>
            </a:xfrm>
            <a:prstGeom prst="rect">
              <a:avLst/>
            </a:prstGeom>
            <a:solidFill>
              <a:schemeClr val="hlink"/>
            </a:solidFill>
            <a:ln w="25400" cap="flat" cmpd="sng">
              <a:solidFill>
                <a:schemeClr val="tx1"/>
              </a:solidFill>
              <a:prstDash val="solid"/>
              <a:miter/>
              <a:headEnd type="none" w="med" len="med"/>
              <a:tailEnd type="none" w="med" len="med"/>
            </a:ln>
          </p:spPr>
          <p:txBody>
            <a:bodyPr wrap="none" lIns="90000" tIns="46800" rIns="90000" bIns="46800"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endParaRPr lang="zh-CN" altLang="zh-CN" sz="1800" b="1">
                <a:latin typeface="Arial" panose="020B0604020202020204" pitchFamily="34" charset="0"/>
              </a:endParaRPr>
            </a:p>
          </p:txBody>
        </p:sp>
        <p:sp>
          <p:nvSpPr>
            <p:cNvPr id="89179" name="Line 58"/>
            <p:cNvSpPr/>
            <p:nvPr/>
          </p:nvSpPr>
          <p:spPr>
            <a:xfrm rot="5400000">
              <a:off x="216" y="72"/>
              <a:ext cx="0" cy="432"/>
            </a:xfrm>
            <a:prstGeom prst="line">
              <a:avLst/>
            </a:prstGeom>
            <a:ln w="25400" cap="flat" cmpd="sng">
              <a:solidFill>
                <a:schemeClr val="hlink"/>
              </a:solidFill>
              <a:prstDash val="solid"/>
              <a:headEnd type="none" w="med" len="med"/>
              <a:tailEnd type="triangle" w="sm" len="lg"/>
            </a:ln>
          </p:spPr>
        </p:sp>
        <p:sp>
          <p:nvSpPr>
            <p:cNvPr id="89180" name="Line 59"/>
            <p:cNvSpPr/>
            <p:nvPr/>
          </p:nvSpPr>
          <p:spPr>
            <a:xfrm rot="5400000">
              <a:off x="889" y="144"/>
              <a:ext cx="0" cy="288"/>
            </a:xfrm>
            <a:prstGeom prst="line">
              <a:avLst/>
            </a:prstGeom>
            <a:ln w="25400" cap="flat" cmpd="sng">
              <a:solidFill>
                <a:schemeClr val="hlink"/>
              </a:solidFill>
              <a:prstDash val="solid"/>
              <a:headEnd type="none" w="med" len="med"/>
              <a:tailEnd type="triangle" w="sm" len="lg"/>
            </a:ln>
          </p:spPr>
        </p:sp>
        <p:sp>
          <p:nvSpPr>
            <p:cNvPr id="89181" name="Text Box 60"/>
            <p:cNvSpPr txBox="1"/>
            <p:nvPr/>
          </p:nvSpPr>
          <p:spPr>
            <a:xfrm>
              <a:off x="1008" y="144"/>
              <a:ext cx="240" cy="25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50000"/>
                </a:spcBef>
                <a:buNone/>
              </a:pPr>
              <a:r>
                <a:rPr lang="en-US" altLang="zh-CN" sz="2000" b="1">
                  <a:solidFill>
                    <a:schemeClr val="hlink"/>
                  </a:solidFill>
                </a:rPr>
                <a:t>S</a:t>
              </a:r>
              <a:endParaRPr lang="en-US" altLang="zh-CN" sz="2000" b="1">
                <a:solidFill>
                  <a:schemeClr val="hlink"/>
                </a:solidFill>
              </a:endParaRPr>
            </a:p>
          </p:txBody>
        </p:sp>
      </p:grpSp>
      <p:grpSp>
        <p:nvGrpSpPr>
          <p:cNvPr id="52259" name="Group 66"/>
          <p:cNvGrpSpPr/>
          <p:nvPr/>
        </p:nvGrpSpPr>
        <p:grpSpPr>
          <a:xfrm>
            <a:off x="5981700" y="2362200"/>
            <a:ext cx="2476500" cy="609600"/>
            <a:chOff x="0" y="0"/>
            <a:chExt cx="1560" cy="384"/>
          </a:xfrm>
        </p:grpSpPr>
        <p:grpSp>
          <p:nvGrpSpPr>
            <p:cNvPr id="89172" name="Group 21"/>
            <p:cNvGrpSpPr/>
            <p:nvPr/>
          </p:nvGrpSpPr>
          <p:grpSpPr>
            <a:xfrm>
              <a:off x="0" y="0"/>
              <a:ext cx="552" cy="384"/>
              <a:chOff x="0" y="0"/>
              <a:chExt cx="768" cy="384"/>
            </a:xfrm>
          </p:grpSpPr>
          <p:sp>
            <p:nvSpPr>
              <p:cNvPr id="89175" name="Rectangle 22"/>
              <p:cNvSpPr/>
              <p:nvPr/>
            </p:nvSpPr>
            <p:spPr>
              <a:xfrm>
                <a:off x="0" y="192"/>
                <a:ext cx="768" cy="192"/>
              </a:xfrm>
              <a:prstGeom prst="rect">
                <a:avLst/>
              </a:prstGeom>
              <a:solidFill>
                <a:srgbClr val="CCFFFF"/>
              </a:solidFill>
              <a:ln w="25400" cap="flat" cmpd="sng">
                <a:solidFill>
                  <a:schemeClr val="tx1"/>
                </a:solidFill>
                <a:prstDash val="solid"/>
                <a:miter/>
                <a:headEnd type="none" w="med" len="med"/>
                <a:tailEnd type="none" w="med" len="med"/>
              </a:ln>
            </p:spPr>
            <p:txBody>
              <a:bodyPr wrap="none" lIns="90000" tIns="46800" rIns="90000" bIns="46800"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b="1">
                    <a:latin typeface="Arial" panose="020B0604020202020204" pitchFamily="34" charset="0"/>
                    <a:sym typeface="Symbol" panose="05050102010706020507" pitchFamily="18" charset="2"/>
                  </a:rPr>
                  <a:t></a:t>
                </a:r>
                <a:endParaRPr lang="en-US" altLang="zh-CN" sz="1800" b="1">
                  <a:latin typeface="Arial" panose="020B0604020202020204" pitchFamily="34" charset="0"/>
                </a:endParaRPr>
              </a:p>
            </p:txBody>
          </p:sp>
          <p:sp>
            <p:nvSpPr>
              <p:cNvPr id="89176" name="Rectangle 23"/>
              <p:cNvSpPr/>
              <p:nvPr/>
            </p:nvSpPr>
            <p:spPr>
              <a:xfrm>
                <a:off x="0" y="0"/>
                <a:ext cx="768" cy="192"/>
              </a:xfrm>
              <a:prstGeom prst="rect">
                <a:avLst/>
              </a:prstGeom>
              <a:solidFill>
                <a:srgbClr val="CCFFFF"/>
              </a:solidFill>
              <a:ln w="25400" cap="flat" cmpd="sng">
                <a:solidFill>
                  <a:schemeClr val="tx1"/>
                </a:solidFill>
                <a:prstDash val="solid"/>
                <a:miter/>
                <a:headEnd type="none" w="med" len="med"/>
                <a:tailEnd type="none" w="med" len="med"/>
              </a:ln>
            </p:spPr>
            <p:txBody>
              <a:bodyPr wrap="none" lIns="90000" tIns="46800" rIns="90000" bIns="46800"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1600" b="1">
                    <a:solidFill>
                      <a:schemeClr val="hlink"/>
                    </a:solidFill>
                    <a:latin typeface="Arial" panose="020B0604020202020204" pitchFamily="34" charset="0"/>
                  </a:rPr>
                  <a:t>Element</a:t>
                </a:r>
                <a:endParaRPr lang="en-US" altLang="zh-CN" sz="1600" b="1">
                  <a:solidFill>
                    <a:schemeClr val="hlink"/>
                  </a:solidFill>
                  <a:latin typeface="Arial" panose="020B0604020202020204" pitchFamily="34" charset="0"/>
                </a:endParaRPr>
              </a:p>
            </p:txBody>
          </p:sp>
        </p:grpSp>
        <p:sp>
          <p:nvSpPr>
            <p:cNvPr id="89173" name="Text Box 64"/>
            <p:cNvSpPr txBox="1"/>
            <p:nvPr/>
          </p:nvSpPr>
          <p:spPr>
            <a:xfrm>
              <a:off x="888" y="0"/>
              <a:ext cx="672" cy="231"/>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50000"/>
                </a:spcBef>
                <a:buNone/>
              </a:pPr>
              <a:r>
                <a:rPr lang="en-US" altLang="zh-CN" sz="1800" b="1">
                  <a:solidFill>
                    <a:schemeClr val="hlink"/>
                  </a:solidFill>
                </a:rPr>
                <a:t>TmpCell</a:t>
              </a:r>
              <a:endParaRPr lang="en-US" altLang="zh-CN" sz="1800" b="1">
                <a:solidFill>
                  <a:schemeClr val="hlink"/>
                </a:solidFill>
              </a:endParaRPr>
            </a:p>
          </p:txBody>
        </p:sp>
        <p:sp>
          <p:nvSpPr>
            <p:cNvPr id="89174" name="Line 65"/>
            <p:cNvSpPr/>
            <p:nvPr/>
          </p:nvSpPr>
          <p:spPr>
            <a:xfrm rot="5400000">
              <a:off x="744" y="0"/>
              <a:ext cx="0" cy="288"/>
            </a:xfrm>
            <a:prstGeom prst="line">
              <a:avLst/>
            </a:prstGeom>
            <a:ln w="25400" cap="flat" cmpd="sng">
              <a:solidFill>
                <a:schemeClr val="hlink"/>
              </a:solidFill>
              <a:prstDash val="solid"/>
              <a:headEnd type="none" w="med" len="med"/>
              <a:tailEnd type="triangle" w="sm" len="lg"/>
            </a:ln>
          </p:spPr>
        </p:sp>
      </p:grpSp>
      <p:sp>
        <p:nvSpPr>
          <p:cNvPr id="52265" name="Line 24"/>
          <p:cNvSpPr/>
          <p:nvPr/>
        </p:nvSpPr>
        <p:spPr>
          <a:xfrm>
            <a:off x="6400800" y="2895600"/>
            <a:ext cx="0" cy="457200"/>
          </a:xfrm>
          <a:prstGeom prst="line">
            <a:avLst/>
          </a:prstGeom>
          <a:ln w="25400" cap="flat" cmpd="sng">
            <a:solidFill>
              <a:schemeClr val="hlink"/>
            </a:solidFill>
            <a:prstDash val="solid"/>
            <a:headEnd type="none" w="med" len="med"/>
            <a:tailEnd type="triangle" w="sm" len="lg"/>
          </a:ln>
        </p:spPr>
      </p:sp>
      <p:sp>
        <p:nvSpPr>
          <p:cNvPr id="52266" name="Rectangle 73"/>
          <p:cNvSpPr/>
          <p:nvPr/>
        </p:nvSpPr>
        <p:spPr>
          <a:xfrm>
            <a:off x="6967538" y="2362200"/>
            <a:ext cx="1905000" cy="1676400"/>
          </a:xfrm>
          <a:prstGeom prst="rect">
            <a:avLst/>
          </a:prstGeom>
          <a:solidFill>
            <a:schemeClr val="bg1"/>
          </a:solidFill>
          <a:ln w="25400" cap="flat" cmpd="sng">
            <a:solidFill>
              <a:schemeClr val="bg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endParaRPr lang="zh-CN" altLang="zh-CN" sz="2400" i="1"/>
          </a:p>
        </p:txBody>
      </p:sp>
      <p:grpSp>
        <p:nvGrpSpPr>
          <p:cNvPr id="52267" name="Group 67"/>
          <p:cNvGrpSpPr/>
          <p:nvPr/>
        </p:nvGrpSpPr>
        <p:grpSpPr>
          <a:xfrm>
            <a:off x="6934200" y="2362200"/>
            <a:ext cx="1981200" cy="625475"/>
            <a:chOff x="0" y="0"/>
            <a:chExt cx="1248" cy="394"/>
          </a:xfrm>
        </p:grpSpPr>
        <p:sp>
          <p:nvSpPr>
            <p:cNvPr id="89167" name="Rectangle 68"/>
            <p:cNvSpPr/>
            <p:nvPr/>
          </p:nvSpPr>
          <p:spPr>
            <a:xfrm>
              <a:off x="192" y="192"/>
              <a:ext cx="552" cy="192"/>
            </a:xfrm>
            <a:prstGeom prst="rect">
              <a:avLst/>
            </a:prstGeom>
            <a:solidFill>
              <a:srgbClr val="CCFFFF"/>
            </a:solidFill>
            <a:ln w="25400" cap="flat" cmpd="sng">
              <a:solidFill>
                <a:schemeClr val="tx1"/>
              </a:solidFill>
              <a:prstDash val="solid"/>
              <a:miter/>
              <a:headEnd type="none" w="med" len="med"/>
              <a:tailEnd type="none" w="med" len="med"/>
            </a:ln>
          </p:spPr>
          <p:txBody>
            <a:bodyPr wrap="none" lIns="90000" tIns="46800" rIns="90000" bIns="46800"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b="1">
                  <a:latin typeface="Arial" panose="020B0604020202020204" pitchFamily="34" charset="0"/>
                  <a:sym typeface="Symbol" panose="05050102010706020507" pitchFamily="18" charset="2"/>
                </a:rPr>
                <a:t></a:t>
              </a:r>
              <a:endParaRPr lang="en-US" altLang="zh-CN" sz="1800" b="1">
                <a:latin typeface="Arial" panose="020B0604020202020204" pitchFamily="34" charset="0"/>
              </a:endParaRPr>
            </a:p>
          </p:txBody>
        </p:sp>
        <p:sp>
          <p:nvSpPr>
            <p:cNvPr id="89168" name="Rectangle 69"/>
            <p:cNvSpPr/>
            <p:nvPr/>
          </p:nvSpPr>
          <p:spPr>
            <a:xfrm>
              <a:off x="192" y="0"/>
              <a:ext cx="552" cy="192"/>
            </a:xfrm>
            <a:prstGeom prst="rect">
              <a:avLst/>
            </a:prstGeom>
            <a:solidFill>
              <a:schemeClr val="hlink"/>
            </a:solidFill>
            <a:ln w="25400" cap="flat" cmpd="sng">
              <a:solidFill>
                <a:schemeClr val="tx1"/>
              </a:solidFill>
              <a:prstDash val="solid"/>
              <a:miter/>
              <a:headEnd type="none" w="med" len="med"/>
              <a:tailEnd type="none" w="med" len="med"/>
            </a:ln>
          </p:spPr>
          <p:txBody>
            <a:bodyPr wrap="none" lIns="90000" tIns="46800" rIns="90000" bIns="46800"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endParaRPr lang="zh-CN" altLang="zh-CN" sz="1800" b="1">
                <a:latin typeface="Arial" panose="020B0604020202020204" pitchFamily="34" charset="0"/>
              </a:endParaRPr>
            </a:p>
          </p:txBody>
        </p:sp>
        <p:sp>
          <p:nvSpPr>
            <p:cNvPr id="89169" name="Line 70"/>
            <p:cNvSpPr/>
            <p:nvPr/>
          </p:nvSpPr>
          <p:spPr>
            <a:xfrm rot="5400000">
              <a:off x="216" y="72"/>
              <a:ext cx="0" cy="432"/>
            </a:xfrm>
            <a:prstGeom prst="line">
              <a:avLst/>
            </a:prstGeom>
            <a:ln w="25400" cap="flat" cmpd="sng">
              <a:solidFill>
                <a:schemeClr val="hlink"/>
              </a:solidFill>
              <a:prstDash val="solid"/>
              <a:headEnd type="none" w="med" len="med"/>
              <a:tailEnd type="triangle" w="sm" len="lg"/>
            </a:ln>
          </p:spPr>
        </p:sp>
        <p:sp>
          <p:nvSpPr>
            <p:cNvPr id="89170" name="Line 71"/>
            <p:cNvSpPr/>
            <p:nvPr/>
          </p:nvSpPr>
          <p:spPr>
            <a:xfrm rot="5400000">
              <a:off x="889" y="144"/>
              <a:ext cx="0" cy="288"/>
            </a:xfrm>
            <a:prstGeom prst="line">
              <a:avLst/>
            </a:prstGeom>
            <a:ln w="25400" cap="flat" cmpd="sng">
              <a:solidFill>
                <a:schemeClr val="hlink"/>
              </a:solidFill>
              <a:prstDash val="solid"/>
              <a:headEnd type="none" w="med" len="med"/>
              <a:tailEnd type="triangle" w="sm" len="lg"/>
            </a:ln>
          </p:spPr>
        </p:sp>
        <p:sp>
          <p:nvSpPr>
            <p:cNvPr id="89171" name="Text Box 72"/>
            <p:cNvSpPr txBox="1"/>
            <p:nvPr/>
          </p:nvSpPr>
          <p:spPr>
            <a:xfrm>
              <a:off x="1008" y="144"/>
              <a:ext cx="240" cy="25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50000"/>
                </a:spcBef>
                <a:buNone/>
              </a:pPr>
              <a:r>
                <a:rPr lang="en-US" altLang="zh-CN" sz="2000" b="1">
                  <a:solidFill>
                    <a:schemeClr val="hlink"/>
                  </a:solidFill>
                </a:rPr>
                <a:t>S</a:t>
              </a:r>
              <a:endParaRPr lang="en-US" altLang="zh-CN" sz="2000" b="1">
                <a:solidFill>
                  <a:schemeClr val="hlink"/>
                </a:solidFill>
              </a:endParaRPr>
            </a:p>
          </p:txBody>
        </p:sp>
      </p:grpSp>
      <p:sp>
        <p:nvSpPr>
          <p:cNvPr id="52273" name="Rectangle 74"/>
          <p:cNvSpPr/>
          <p:nvPr/>
        </p:nvSpPr>
        <p:spPr>
          <a:xfrm>
            <a:off x="609600" y="2895600"/>
            <a:ext cx="1066800" cy="457200"/>
          </a:xfrm>
          <a:prstGeom prst="rect">
            <a:avLst/>
          </a:prstGeom>
          <a:noFill/>
          <a:ln w="9525">
            <a:noFill/>
          </a:ln>
        </p:spPr>
        <p:txBody>
          <a:bodyPr wrap="none" lIns="90000" tIns="46800" rIns="90000" bIns="46800"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b="1">
                <a:solidFill>
                  <a:srgbClr val="008000"/>
                </a:solidFill>
                <a:sym typeface="Wingdings" panose="05000000000000000000" pitchFamily="2" charset="2"/>
              </a:rPr>
              <a:t></a:t>
            </a:r>
            <a:r>
              <a:rPr lang="en-US" altLang="zh-CN" sz="2000" b="1">
                <a:solidFill>
                  <a:srgbClr val="008000"/>
                </a:solidFill>
                <a:latin typeface="Arial" panose="020B0604020202020204" pitchFamily="34" charset="0"/>
                <a:sym typeface="Wingdings" panose="05000000000000000000" pitchFamily="2" charset="2"/>
              </a:rPr>
              <a:t> </a:t>
            </a:r>
            <a:r>
              <a:rPr lang="en-US" altLang="zh-CN" sz="2000" b="1">
                <a:solidFill>
                  <a:srgbClr val="008000"/>
                </a:solidFill>
                <a:latin typeface="Arial" panose="020B0604020202020204" pitchFamily="34" charset="0"/>
              </a:rPr>
              <a:t>Pop:</a:t>
            </a:r>
            <a:endParaRPr lang="en-US" altLang="zh-CN" sz="2000" b="1">
              <a:solidFill>
                <a:srgbClr val="008000"/>
              </a:solidFill>
              <a:latin typeface="Arial" panose="020B0604020202020204" pitchFamily="34" charset="0"/>
            </a:endParaRPr>
          </a:p>
        </p:txBody>
      </p:sp>
      <p:sp>
        <p:nvSpPr>
          <p:cNvPr id="52274" name="Rectangle 85"/>
          <p:cNvSpPr/>
          <p:nvPr/>
        </p:nvSpPr>
        <p:spPr>
          <a:xfrm>
            <a:off x="7239000" y="1752600"/>
            <a:ext cx="876300" cy="304800"/>
          </a:xfrm>
          <a:prstGeom prst="rect">
            <a:avLst/>
          </a:prstGeom>
          <a:solidFill>
            <a:srgbClr val="CCFFFF"/>
          </a:solidFill>
          <a:ln w="25400" cap="flat" cmpd="sng">
            <a:solidFill>
              <a:schemeClr val="tx1"/>
            </a:solidFill>
            <a:prstDash val="solid"/>
            <a:miter/>
            <a:headEnd type="none" w="med" len="med"/>
            <a:tailEnd type="none" w="med" len="med"/>
          </a:ln>
        </p:spPr>
        <p:txBody>
          <a:bodyPr wrap="none" lIns="90000" tIns="46800" rIns="90000" bIns="46800"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1600" b="1">
                <a:solidFill>
                  <a:schemeClr val="hlink"/>
                </a:solidFill>
                <a:latin typeface="Arial" panose="020B0604020202020204" pitchFamily="34" charset="0"/>
              </a:rPr>
              <a:t>Element</a:t>
            </a:r>
            <a:endParaRPr lang="en-US" altLang="zh-CN" sz="1600" b="1">
              <a:solidFill>
                <a:schemeClr val="hlink"/>
              </a:solidFill>
              <a:latin typeface="Arial" panose="020B0604020202020204" pitchFamily="34" charset="0"/>
            </a:endParaRPr>
          </a:p>
        </p:txBody>
      </p:sp>
      <p:sp>
        <p:nvSpPr>
          <p:cNvPr id="52275" name="Freeform 87"/>
          <p:cNvSpPr/>
          <p:nvPr/>
        </p:nvSpPr>
        <p:spPr>
          <a:xfrm>
            <a:off x="6400800" y="1879600"/>
            <a:ext cx="838200" cy="482600"/>
          </a:xfrm>
          <a:custGeom>
            <a:avLst/>
            <a:gdLst/>
            <a:ahLst/>
            <a:cxnLst>
              <a:cxn ang="0">
                <a:pos x="0" y="2147483646"/>
              </a:cxn>
              <a:cxn ang="0">
                <a:pos x="2147483646" y="2147483646"/>
              </a:cxn>
              <a:cxn ang="0">
                <a:pos x="2147483646" y="2147483646"/>
              </a:cxn>
              <a:cxn ang="0">
                <a:pos x="2147483646" y="2147483646"/>
              </a:cxn>
            </a:cxnLst>
            <a:pathLst>
              <a:path w="432" h="304">
                <a:moveTo>
                  <a:pt x="0" y="304"/>
                </a:moveTo>
                <a:cubicBezTo>
                  <a:pt x="8" y="232"/>
                  <a:pt x="16" y="160"/>
                  <a:pt x="48" y="112"/>
                </a:cubicBezTo>
                <a:cubicBezTo>
                  <a:pt x="80" y="64"/>
                  <a:pt x="128" y="32"/>
                  <a:pt x="192" y="16"/>
                </a:cubicBezTo>
                <a:cubicBezTo>
                  <a:pt x="256" y="0"/>
                  <a:pt x="344" y="8"/>
                  <a:pt x="432" y="16"/>
                </a:cubicBezTo>
              </a:path>
            </a:pathLst>
          </a:custGeom>
          <a:noFill/>
          <a:ln w="38100" cap="flat" cmpd="sng">
            <a:solidFill>
              <a:schemeClr val="hlink">
                <a:alpha val="100000"/>
              </a:schemeClr>
            </a:solidFill>
            <a:prstDash val="dash"/>
            <a:bevel/>
            <a:headEnd type="none" w="med" len="med"/>
            <a:tailEnd type="arrow" w="sm" len="med"/>
          </a:ln>
        </p:spPr>
        <p:txBody>
          <a:bodyPr/>
          <a:p>
            <a:endParaRPr lang="zh-CN" altLang="en-US"/>
          </a:p>
        </p:txBody>
      </p:sp>
      <p:grpSp>
        <p:nvGrpSpPr>
          <p:cNvPr id="52276" name="Group 90"/>
          <p:cNvGrpSpPr/>
          <p:nvPr/>
        </p:nvGrpSpPr>
        <p:grpSpPr>
          <a:xfrm>
            <a:off x="4495800" y="2605088"/>
            <a:ext cx="1371600" cy="366712"/>
            <a:chOff x="0" y="0"/>
            <a:chExt cx="864" cy="231"/>
          </a:xfrm>
        </p:grpSpPr>
        <p:sp>
          <p:nvSpPr>
            <p:cNvPr id="89165" name="Text Box 88"/>
            <p:cNvSpPr txBox="1"/>
            <p:nvPr/>
          </p:nvSpPr>
          <p:spPr>
            <a:xfrm>
              <a:off x="0" y="0"/>
              <a:ext cx="672" cy="231"/>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50000"/>
                </a:spcBef>
                <a:buNone/>
              </a:pPr>
              <a:r>
                <a:rPr lang="en-US" altLang="zh-CN" sz="1800" b="1">
                  <a:solidFill>
                    <a:schemeClr val="hlink"/>
                  </a:solidFill>
                </a:rPr>
                <a:t>FirstCell</a:t>
              </a:r>
              <a:endParaRPr lang="en-US" altLang="zh-CN" sz="1800" b="1">
                <a:solidFill>
                  <a:schemeClr val="hlink"/>
                </a:solidFill>
              </a:endParaRPr>
            </a:p>
          </p:txBody>
        </p:sp>
        <p:sp>
          <p:nvSpPr>
            <p:cNvPr id="89166" name="Line 89"/>
            <p:cNvSpPr/>
            <p:nvPr/>
          </p:nvSpPr>
          <p:spPr>
            <a:xfrm rot="-5400000">
              <a:off x="744" y="24"/>
              <a:ext cx="0" cy="240"/>
            </a:xfrm>
            <a:prstGeom prst="line">
              <a:avLst/>
            </a:prstGeom>
            <a:ln w="25400" cap="flat" cmpd="sng">
              <a:solidFill>
                <a:schemeClr val="hlink"/>
              </a:solidFill>
              <a:prstDash val="solid"/>
              <a:headEnd type="none" w="med" len="med"/>
              <a:tailEnd type="triangle" w="sm" len="lg"/>
            </a:ln>
          </p:spPr>
        </p:sp>
      </p:grpSp>
      <p:grpSp>
        <p:nvGrpSpPr>
          <p:cNvPr id="52279" name="Group 91"/>
          <p:cNvGrpSpPr/>
          <p:nvPr/>
        </p:nvGrpSpPr>
        <p:grpSpPr>
          <a:xfrm>
            <a:off x="6934200" y="3352800"/>
            <a:ext cx="1981200" cy="625475"/>
            <a:chOff x="0" y="0"/>
            <a:chExt cx="1248" cy="394"/>
          </a:xfrm>
        </p:grpSpPr>
        <p:sp>
          <p:nvSpPr>
            <p:cNvPr id="89160" name="Rectangle 92"/>
            <p:cNvSpPr/>
            <p:nvPr/>
          </p:nvSpPr>
          <p:spPr>
            <a:xfrm>
              <a:off x="192" y="192"/>
              <a:ext cx="552" cy="192"/>
            </a:xfrm>
            <a:prstGeom prst="rect">
              <a:avLst/>
            </a:prstGeom>
            <a:solidFill>
              <a:srgbClr val="CCFFFF"/>
            </a:solidFill>
            <a:ln w="25400" cap="flat" cmpd="sng">
              <a:solidFill>
                <a:schemeClr val="tx1"/>
              </a:solidFill>
              <a:prstDash val="solid"/>
              <a:miter/>
              <a:headEnd type="none" w="med" len="med"/>
              <a:tailEnd type="none" w="med" len="med"/>
            </a:ln>
          </p:spPr>
          <p:txBody>
            <a:bodyPr wrap="none" lIns="90000" tIns="46800" rIns="90000" bIns="46800"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b="1">
                  <a:latin typeface="Arial" panose="020B0604020202020204" pitchFamily="34" charset="0"/>
                  <a:sym typeface="Symbol" panose="05050102010706020507" pitchFamily="18" charset="2"/>
                </a:rPr>
                <a:t></a:t>
              </a:r>
              <a:endParaRPr lang="en-US" altLang="zh-CN" sz="1800" b="1">
                <a:latin typeface="Arial" panose="020B0604020202020204" pitchFamily="34" charset="0"/>
              </a:endParaRPr>
            </a:p>
          </p:txBody>
        </p:sp>
        <p:sp>
          <p:nvSpPr>
            <p:cNvPr id="89161" name="Rectangle 93"/>
            <p:cNvSpPr/>
            <p:nvPr/>
          </p:nvSpPr>
          <p:spPr>
            <a:xfrm>
              <a:off x="192" y="0"/>
              <a:ext cx="552" cy="192"/>
            </a:xfrm>
            <a:prstGeom prst="rect">
              <a:avLst/>
            </a:prstGeom>
            <a:solidFill>
              <a:schemeClr val="hlink"/>
            </a:solidFill>
            <a:ln w="25400" cap="flat" cmpd="sng">
              <a:solidFill>
                <a:schemeClr val="tx1"/>
              </a:solidFill>
              <a:prstDash val="solid"/>
              <a:miter/>
              <a:headEnd type="none" w="med" len="med"/>
              <a:tailEnd type="none" w="med" len="med"/>
            </a:ln>
          </p:spPr>
          <p:txBody>
            <a:bodyPr wrap="none" lIns="90000" tIns="46800" rIns="90000" bIns="46800"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endParaRPr lang="zh-CN" altLang="zh-CN" sz="1800" b="1">
                <a:latin typeface="Arial" panose="020B0604020202020204" pitchFamily="34" charset="0"/>
              </a:endParaRPr>
            </a:p>
          </p:txBody>
        </p:sp>
        <p:sp>
          <p:nvSpPr>
            <p:cNvPr id="89162" name="Line 94"/>
            <p:cNvSpPr/>
            <p:nvPr/>
          </p:nvSpPr>
          <p:spPr>
            <a:xfrm rot="5400000">
              <a:off x="216" y="72"/>
              <a:ext cx="0" cy="432"/>
            </a:xfrm>
            <a:prstGeom prst="line">
              <a:avLst/>
            </a:prstGeom>
            <a:ln w="25400" cap="flat" cmpd="sng">
              <a:solidFill>
                <a:schemeClr val="hlink"/>
              </a:solidFill>
              <a:prstDash val="solid"/>
              <a:headEnd type="none" w="med" len="med"/>
              <a:tailEnd type="triangle" w="sm" len="lg"/>
            </a:ln>
          </p:spPr>
        </p:sp>
        <p:sp>
          <p:nvSpPr>
            <p:cNvPr id="89163" name="Line 95"/>
            <p:cNvSpPr/>
            <p:nvPr/>
          </p:nvSpPr>
          <p:spPr>
            <a:xfrm rot="5400000">
              <a:off x="889" y="144"/>
              <a:ext cx="0" cy="288"/>
            </a:xfrm>
            <a:prstGeom prst="line">
              <a:avLst/>
            </a:prstGeom>
            <a:ln w="25400" cap="flat" cmpd="sng">
              <a:solidFill>
                <a:schemeClr val="hlink"/>
              </a:solidFill>
              <a:prstDash val="solid"/>
              <a:headEnd type="none" w="med" len="med"/>
              <a:tailEnd type="triangle" w="sm" len="lg"/>
            </a:ln>
          </p:spPr>
        </p:sp>
        <p:sp>
          <p:nvSpPr>
            <p:cNvPr id="89164" name="Text Box 96"/>
            <p:cNvSpPr txBox="1"/>
            <p:nvPr/>
          </p:nvSpPr>
          <p:spPr>
            <a:xfrm>
              <a:off x="1008" y="144"/>
              <a:ext cx="240" cy="25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50000"/>
                </a:spcBef>
                <a:buNone/>
              </a:pPr>
              <a:r>
                <a:rPr lang="en-US" altLang="zh-CN" sz="2000" b="1">
                  <a:solidFill>
                    <a:schemeClr val="hlink"/>
                  </a:solidFill>
                </a:rPr>
                <a:t>S</a:t>
              </a:r>
              <a:endParaRPr lang="en-US" altLang="zh-CN" sz="2000" b="1">
                <a:solidFill>
                  <a:schemeClr val="hlink"/>
                </a:solidFill>
              </a:endParaRPr>
            </a:p>
          </p:txBody>
        </p:sp>
      </p:grpSp>
      <p:sp>
        <p:nvSpPr>
          <p:cNvPr id="52285" name="Rectangle 97"/>
          <p:cNvSpPr/>
          <p:nvPr/>
        </p:nvSpPr>
        <p:spPr>
          <a:xfrm>
            <a:off x="6948488" y="2286000"/>
            <a:ext cx="1828800" cy="762000"/>
          </a:xfrm>
          <a:prstGeom prst="rect">
            <a:avLst/>
          </a:prstGeom>
          <a:solidFill>
            <a:schemeClr val="bg1"/>
          </a:solidFill>
          <a:ln w="9525" cap="flat" cmpd="sng">
            <a:solidFill>
              <a:schemeClr val="bg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endParaRPr lang="zh-CN" altLang="zh-CN" sz="2400" i="1"/>
          </a:p>
        </p:txBody>
      </p:sp>
      <p:sp>
        <p:nvSpPr>
          <p:cNvPr id="52286" name="Rectangle 98"/>
          <p:cNvSpPr/>
          <p:nvPr/>
        </p:nvSpPr>
        <p:spPr>
          <a:xfrm>
            <a:off x="4495800" y="2590800"/>
            <a:ext cx="1371600" cy="457200"/>
          </a:xfrm>
          <a:prstGeom prst="rect">
            <a:avLst/>
          </a:prstGeom>
          <a:solidFill>
            <a:schemeClr val="bg1"/>
          </a:solidFill>
          <a:ln w="9525" cap="flat" cmpd="sng">
            <a:solidFill>
              <a:schemeClr val="bg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endParaRPr lang="zh-CN" altLang="zh-CN" sz="2400" i="1"/>
          </a:p>
        </p:txBody>
      </p:sp>
      <p:sp>
        <p:nvSpPr>
          <p:cNvPr id="52287" name="Rectangle 99"/>
          <p:cNvSpPr/>
          <p:nvPr/>
        </p:nvSpPr>
        <p:spPr>
          <a:xfrm>
            <a:off x="5999163" y="2320925"/>
            <a:ext cx="838200" cy="990600"/>
          </a:xfrm>
          <a:prstGeom prst="rect">
            <a:avLst/>
          </a:prstGeom>
          <a:solidFill>
            <a:schemeClr val="bg1"/>
          </a:solidFill>
          <a:ln w="9525" cap="flat" cmpd="sng">
            <a:solidFill>
              <a:schemeClr val="bg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endParaRPr lang="zh-CN" altLang="zh-CN" sz="2400" i="1"/>
          </a:p>
        </p:txBody>
      </p:sp>
      <p:sp>
        <p:nvSpPr>
          <p:cNvPr id="52288" name="AutoShape 101"/>
          <p:cNvSpPr/>
          <p:nvPr/>
        </p:nvSpPr>
        <p:spPr>
          <a:xfrm>
            <a:off x="2514600" y="4495800"/>
            <a:ext cx="3276600" cy="1600200"/>
          </a:xfrm>
          <a:prstGeom prst="cloudCallout">
            <a:avLst>
              <a:gd name="adj1" fmla="val -71074"/>
              <a:gd name="adj2" fmla="val -32343"/>
            </a:avLst>
          </a:prstGeom>
          <a:gradFill rotWithShape="0">
            <a:gsLst>
              <a:gs pos="0">
                <a:srgbClr val="A7D1A7"/>
              </a:gs>
              <a:gs pos="100000">
                <a:srgbClr val="CCFFCC"/>
              </a:gs>
            </a:gsLst>
            <a:lin ang="2700000" scaled="1"/>
            <a:tileRect/>
          </a:gradFill>
          <a:ln w="9525" cap="flat" cmpd="sng">
            <a:solidFill>
              <a:srgbClr val="008000"/>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000" b="1"/>
              <a:t>    But, the calls to </a:t>
            </a:r>
            <a:endParaRPr lang="en-US" altLang="zh-CN" sz="2000" b="1"/>
          </a:p>
          <a:p>
            <a:pPr marL="0" lvl="0" indent="0" algn="ctr" eaLnBrk="1" hangingPunct="1">
              <a:spcBef>
                <a:spcPct val="0"/>
              </a:spcBef>
              <a:buNone/>
            </a:pPr>
            <a:r>
              <a:rPr lang="en-US" altLang="zh-CN" sz="1800" b="1">
                <a:solidFill>
                  <a:schemeClr val="hlink"/>
                </a:solidFill>
                <a:latin typeface="Arial" panose="020B0604020202020204" pitchFamily="34" charset="0"/>
              </a:rPr>
              <a:t>    malloc</a:t>
            </a:r>
            <a:r>
              <a:rPr lang="en-US" altLang="zh-CN" sz="2000" b="1"/>
              <a:t> and </a:t>
            </a:r>
            <a:r>
              <a:rPr lang="en-US" altLang="zh-CN" sz="1800" b="1">
                <a:solidFill>
                  <a:schemeClr val="hlink"/>
                </a:solidFill>
                <a:latin typeface="Arial" panose="020B0604020202020204" pitchFamily="34" charset="0"/>
              </a:rPr>
              <a:t>free</a:t>
            </a:r>
            <a:r>
              <a:rPr lang="en-US" altLang="zh-CN" sz="2000" b="1"/>
              <a:t> </a:t>
            </a:r>
            <a:endParaRPr lang="en-US" altLang="zh-CN" sz="2000" b="1"/>
          </a:p>
          <a:p>
            <a:pPr marL="0" lvl="0" indent="0" algn="ctr" eaLnBrk="1" hangingPunct="1">
              <a:spcBef>
                <a:spcPct val="0"/>
              </a:spcBef>
              <a:buNone/>
            </a:pPr>
            <a:r>
              <a:rPr lang="en-US" altLang="zh-CN" sz="2000" b="1"/>
              <a:t>are expensive.</a:t>
            </a:r>
            <a:endParaRPr lang="en-US" altLang="zh-CN" sz="2000" b="1"/>
          </a:p>
        </p:txBody>
      </p:sp>
      <p:grpSp>
        <p:nvGrpSpPr>
          <p:cNvPr id="52289" name="Group 103"/>
          <p:cNvGrpSpPr/>
          <p:nvPr/>
        </p:nvGrpSpPr>
        <p:grpSpPr>
          <a:xfrm>
            <a:off x="304800" y="4495800"/>
            <a:ext cx="1981200" cy="1757363"/>
            <a:chOff x="0" y="0"/>
            <a:chExt cx="2038" cy="1758"/>
          </a:xfrm>
        </p:grpSpPr>
        <p:grpSp>
          <p:nvGrpSpPr>
            <p:cNvPr id="89119" name="Group 104"/>
            <p:cNvGrpSpPr/>
            <p:nvPr/>
          </p:nvGrpSpPr>
          <p:grpSpPr>
            <a:xfrm rot="4724383" flipH="1">
              <a:off x="1037" y="340"/>
              <a:ext cx="256" cy="751"/>
              <a:chOff x="0" y="0"/>
              <a:chExt cx="318" cy="912"/>
            </a:xfrm>
          </p:grpSpPr>
          <p:grpSp>
            <p:nvGrpSpPr>
              <p:cNvPr id="89155" name="Group 105"/>
              <p:cNvGrpSpPr/>
              <p:nvPr/>
            </p:nvGrpSpPr>
            <p:grpSpPr>
              <a:xfrm>
                <a:off x="0" y="656"/>
                <a:ext cx="285" cy="256"/>
                <a:chOff x="0" y="0"/>
                <a:chExt cx="285" cy="256"/>
              </a:xfrm>
            </p:grpSpPr>
            <p:sp>
              <p:nvSpPr>
                <p:cNvPr id="89158" name="Freeform 106"/>
                <p:cNvSpPr/>
                <p:nvPr/>
              </p:nvSpPr>
              <p:spPr>
                <a:xfrm>
                  <a:off x="0" y="0"/>
                  <a:ext cx="285" cy="256"/>
                </a:xfrm>
                <a:custGeom>
                  <a:avLst/>
                  <a:gdLst/>
                  <a:ahLst/>
                  <a:cxnLst>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0"/>
                    </a:cxn>
                    <a:cxn ang="0">
                      <a:pos x="0" y="1"/>
                    </a:cxn>
                  </a:cxnLst>
                  <a:pathLst>
                    <a:path w="571" h="510">
                      <a:moveTo>
                        <a:pt x="88" y="64"/>
                      </a:moveTo>
                      <a:lnTo>
                        <a:pt x="50" y="130"/>
                      </a:lnTo>
                      <a:lnTo>
                        <a:pt x="38" y="156"/>
                      </a:lnTo>
                      <a:lnTo>
                        <a:pt x="31" y="184"/>
                      </a:lnTo>
                      <a:lnTo>
                        <a:pt x="24" y="225"/>
                      </a:lnTo>
                      <a:lnTo>
                        <a:pt x="24" y="264"/>
                      </a:lnTo>
                      <a:lnTo>
                        <a:pt x="29" y="302"/>
                      </a:lnTo>
                      <a:lnTo>
                        <a:pt x="45" y="337"/>
                      </a:lnTo>
                      <a:lnTo>
                        <a:pt x="78" y="361"/>
                      </a:lnTo>
                      <a:lnTo>
                        <a:pt x="43" y="340"/>
                      </a:lnTo>
                      <a:lnTo>
                        <a:pt x="29" y="338"/>
                      </a:lnTo>
                      <a:lnTo>
                        <a:pt x="10" y="345"/>
                      </a:lnTo>
                      <a:lnTo>
                        <a:pt x="3" y="357"/>
                      </a:lnTo>
                      <a:lnTo>
                        <a:pt x="0" y="373"/>
                      </a:lnTo>
                      <a:lnTo>
                        <a:pt x="5" y="387"/>
                      </a:lnTo>
                      <a:lnTo>
                        <a:pt x="15" y="404"/>
                      </a:lnTo>
                      <a:lnTo>
                        <a:pt x="60" y="437"/>
                      </a:lnTo>
                      <a:lnTo>
                        <a:pt x="128" y="463"/>
                      </a:lnTo>
                      <a:lnTo>
                        <a:pt x="158" y="474"/>
                      </a:lnTo>
                      <a:lnTo>
                        <a:pt x="191" y="479"/>
                      </a:lnTo>
                      <a:lnTo>
                        <a:pt x="218" y="479"/>
                      </a:lnTo>
                      <a:lnTo>
                        <a:pt x="248" y="488"/>
                      </a:lnTo>
                      <a:lnTo>
                        <a:pt x="284" y="500"/>
                      </a:lnTo>
                      <a:lnTo>
                        <a:pt x="366" y="510"/>
                      </a:lnTo>
                      <a:lnTo>
                        <a:pt x="463" y="489"/>
                      </a:lnTo>
                      <a:lnTo>
                        <a:pt x="527" y="489"/>
                      </a:lnTo>
                      <a:lnTo>
                        <a:pt x="543" y="484"/>
                      </a:lnTo>
                      <a:lnTo>
                        <a:pt x="559" y="469"/>
                      </a:lnTo>
                      <a:lnTo>
                        <a:pt x="564" y="448"/>
                      </a:lnTo>
                      <a:lnTo>
                        <a:pt x="571" y="364"/>
                      </a:lnTo>
                      <a:lnTo>
                        <a:pt x="571" y="297"/>
                      </a:lnTo>
                      <a:lnTo>
                        <a:pt x="567" y="262"/>
                      </a:lnTo>
                      <a:lnTo>
                        <a:pt x="564" y="239"/>
                      </a:lnTo>
                      <a:lnTo>
                        <a:pt x="559" y="215"/>
                      </a:lnTo>
                      <a:lnTo>
                        <a:pt x="553" y="191"/>
                      </a:lnTo>
                      <a:lnTo>
                        <a:pt x="522" y="99"/>
                      </a:lnTo>
                      <a:lnTo>
                        <a:pt x="489" y="0"/>
                      </a:lnTo>
                      <a:lnTo>
                        <a:pt x="88" y="64"/>
                      </a:lnTo>
                      <a:close/>
                    </a:path>
                  </a:pathLst>
                </a:custGeom>
                <a:solidFill>
                  <a:srgbClr val="FFE0C0">
                    <a:alpha val="100000"/>
                  </a:srgbClr>
                </a:solidFill>
                <a:ln w="11113" cap="flat" cmpd="sng">
                  <a:solidFill>
                    <a:srgbClr val="000000">
                      <a:alpha val="100000"/>
                    </a:srgbClr>
                  </a:solidFill>
                  <a:prstDash val="solid"/>
                  <a:bevel/>
                  <a:headEnd type="none" w="med" len="med"/>
                  <a:tailEnd type="none" w="med" len="med"/>
                </a:ln>
              </p:spPr>
              <p:txBody>
                <a:bodyPr/>
                <a:p>
                  <a:endParaRPr lang="zh-CN" altLang="en-US"/>
                </a:p>
              </p:txBody>
            </p:sp>
            <p:sp>
              <p:nvSpPr>
                <p:cNvPr id="89159" name="Arc 107"/>
                <p:cNvSpPr/>
                <p:nvPr/>
              </p:nvSpPr>
              <p:spPr>
                <a:xfrm>
                  <a:off x="43" y="174"/>
                  <a:ext cx="7" cy="17"/>
                </a:xfrm>
                <a:custGeom>
                  <a:avLst/>
                  <a:gdLst/>
                  <a:ahLst/>
                  <a:cxnLst>
                    <a:cxn ang="0">
                      <a:pos x="0" y="0"/>
                    </a:cxn>
                    <a:cxn ang="0">
                      <a:pos x="0" y="0"/>
                    </a:cxn>
                    <a:cxn ang="0">
                      <a:pos x="0" y="0"/>
                    </a:cxn>
                    <a:cxn ang="0">
                      <a:pos x="0" y="0"/>
                    </a:cxn>
                    <a:cxn ang="0">
                      <a:pos x="0" y="0"/>
                    </a:cxn>
                    <a:cxn ang="0">
                      <a:pos x="0" y="0"/>
                    </a:cxn>
                  </a:cxnLst>
                  <a:pathLst>
                    <a:path w="21584" h="21468" fill="none">
                      <a:moveTo>
                        <a:pt x="0" y="20627"/>
                      </a:moveTo>
                      <a:cubicBezTo>
                        <a:pt x="416" y="9948"/>
                        <a:pt x="8578" y="1180"/>
                        <a:pt x="19199" y="0"/>
                      </a:cubicBezTo>
                    </a:path>
                    <a:path w="21584" h="21468" stroke="0">
                      <a:moveTo>
                        <a:pt x="0" y="20627"/>
                      </a:moveTo>
                      <a:cubicBezTo>
                        <a:pt x="416" y="9948"/>
                        <a:pt x="8578" y="1180"/>
                        <a:pt x="19199" y="0"/>
                      </a:cubicBezTo>
                      <a:lnTo>
                        <a:pt x="21584" y="21468"/>
                      </a:lnTo>
                      <a:lnTo>
                        <a:pt x="0" y="20627"/>
                      </a:lnTo>
                      <a:close/>
                    </a:path>
                  </a:pathLst>
                </a:custGeom>
                <a:noFill/>
                <a:ln w="11113" cap="flat" cmpd="sng">
                  <a:solidFill>
                    <a:srgbClr val="000000">
                      <a:alpha val="100000"/>
                    </a:srgbClr>
                  </a:solidFill>
                  <a:prstDash val="solid"/>
                  <a:bevel/>
                  <a:headEnd type="none" w="med" len="med"/>
                  <a:tailEnd type="none" w="med" len="med"/>
                </a:ln>
              </p:spPr>
              <p:txBody>
                <a:bodyPr/>
                <a:p>
                  <a:endParaRPr lang="zh-CN" altLang="en-US"/>
                </a:p>
              </p:txBody>
            </p:sp>
          </p:grpSp>
          <p:sp>
            <p:nvSpPr>
              <p:cNvPr id="89156" name="Rectangle 108"/>
              <p:cNvSpPr/>
              <p:nvPr/>
            </p:nvSpPr>
            <p:spPr>
              <a:xfrm>
                <a:off x="56" y="683"/>
                <a:ext cx="239" cy="45"/>
              </a:xfrm>
              <a:prstGeom prst="rect">
                <a:avLst/>
              </a:prstGeom>
              <a:solidFill>
                <a:srgbClr val="FFFFFF"/>
              </a:solidFill>
              <a:ln w="11113" cap="flat" cmpd="sng">
                <a:solidFill>
                  <a:srgbClr val="0000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endParaRPr lang="zh-CN" altLang="zh-CN" sz="2400" i="1"/>
              </a:p>
            </p:txBody>
          </p:sp>
          <p:sp>
            <p:nvSpPr>
              <p:cNvPr id="89157" name="Freeform 109"/>
              <p:cNvSpPr/>
              <p:nvPr/>
            </p:nvSpPr>
            <p:spPr>
              <a:xfrm>
                <a:off x="35" y="0"/>
                <a:ext cx="283" cy="704"/>
              </a:xfrm>
              <a:custGeom>
                <a:avLst/>
                <a:gdLst/>
                <a:ahLst/>
                <a:cxnLst>
                  <a:cxn ang="0">
                    <a:pos x="1" y="1"/>
                  </a:cxn>
                  <a:cxn ang="0">
                    <a:pos x="1" y="1"/>
                  </a:cxn>
                  <a:cxn ang="0">
                    <a:pos x="0"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0"/>
                  </a:cxn>
                  <a:cxn ang="0">
                    <a:pos x="1" y="1"/>
                  </a:cxn>
                  <a:cxn ang="0">
                    <a:pos x="1" y="1"/>
                  </a:cxn>
                  <a:cxn ang="0">
                    <a:pos x="1" y="1"/>
                  </a:cxn>
                  <a:cxn ang="0">
                    <a:pos x="1" y="1"/>
                  </a:cxn>
                  <a:cxn ang="0">
                    <a:pos x="1" y="1"/>
                  </a:cxn>
                  <a:cxn ang="0">
                    <a:pos x="1" y="1"/>
                  </a:cxn>
                  <a:cxn ang="0">
                    <a:pos x="1" y="1"/>
                  </a:cxn>
                  <a:cxn ang="0">
                    <a:pos x="1" y="1"/>
                  </a:cxn>
                  <a:cxn ang="0">
                    <a:pos x="1" y="1"/>
                  </a:cxn>
                </a:cxnLst>
                <a:pathLst>
                  <a:path w="566" h="1408">
                    <a:moveTo>
                      <a:pt x="26" y="484"/>
                    </a:moveTo>
                    <a:lnTo>
                      <a:pt x="15" y="903"/>
                    </a:lnTo>
                    <a:lnTo>
                      <a:pt x="0" y="1408"/>
                    </a:lnTo>
                    <a:lnTo>
                      <a:pt x="543" y="1403"/>
                    </a:lnTo>
                    <a:lnTo>
                      <a:pt x="548" y="873"/>
                    </a:lnTo>
                    <a:lnTo>
                      <a:pt x="547" y="599"/>
                    </a:lnTo>
                    <a:lnTo>
                      <a:pt x="566" y="314"/>
                    </a:lnTo>
                    <a:lnTo>
                      <a:pt x="560" y="247"/>
                    </a:lnTo>
                    <a:lnTo>
                      <a:pt x="555" y="200"/>
                    </a:lnTo>
                    <a:lnTo>
                      <a:pt x="545" y="151"/>
                    </a:lnTo>
                    <a:lnTo>
                      <a:pt x="534" y="120"/>
                    </a:lnTo>
                    <a:lnTo>
                      <a:pt x="515" y="85"/>
                    </a:lnTo>
                    <a:lnTo>
                      <a:pt x="496" y="62"/>
                    </a:lnTo>
                    <a:lnTo>
                      <a:pt x="463" y="40"/>
                    </a:lnTo>
                    <a:lnTo>
                      <a:pt x="423" y="19"/>
                    </a:lnTo>
                    <a:lnTo>
                      <a:pt x="380" y="7"/>
                    </a:lnTo>
                    <a:lnTo>
                      <a:pt x="331" y="2"/>
                    </a:lnTo>
                    <a:lnTo>
                      <a:pt x="291" y="0"/>
                    </a:lnTo>
                    <a:lnTo>
                      <a:pt x="243" y="9"/>
                    </a:lnTo>
                    <a:lnTo>
                      <a:pt x="196" y="24"/>
                    </a:lnTo>
                    <a:lnTo>
                      <a:pt x="168" y="42"/>
                    </a:lnTo>
                    <a:lnTo>
                      <a:pt x="135" y="66"/>
                    </a:lnTo>
                    <a:lnTo>
                      <a:pt x="111" y="95"/>
                    </a:lnTo>
                    <a:lnTo>
                      <a:pt x="85" y="139"/>
                    </a:lnTo>
                    <a:lnTo>
                      <a:pt x="66" y="187"/>
                    </a:lnTo>
                    <a:lnTo>
                      <a:pt x="48" y="267"/>
                    </a:lnTo>
                    <a:lnTo>
                      <a:pt x="26" y="484"/>
                    </a:lnTo>
                    <a:close/>
                  </a:path>
                </a:pathLst>
              </a:custGeom>
              <a:solidFill>
                <a:srgbClr val="804000">
                  <a:alpha val="100000"/>
                </a:srgbClr>
              </a:solidFill>
              <a:ln w="11113" cap="flat" cmpd="sng">
                <a:solidFill>
                  <a:srgbClr val="000000">
                    <a:alpha val="100000"/>
                  </a:srgbClr>
                </a:solidFill>
                <a:prstDash val="solid"/>
                <a:bevel/>
                <a:headEnd type="none" w="med" len="med"/>
                <a:tailEnd type="none" w="med" len="med"/>
              </a:ln>
            </p:spPr>
            <p:txBody>
              <a:bodyPr/>
              <a:p>
                <a:endParaRPr lang="zh-CN" altLang="en-US"/>
              </a:p>
            </p:txBody>
          </p:sp>
        </p:grpSp>
        <p:grpSp>
          <p:nvGrpSpPr>
            <p:cNvPr id="89120" name="Group 110"/>
            <p:cNvGrpSpPr/>
            <p:nvPr/>
          </p:nvGrpSpPr>
          <p:grpSpPr>
            <a:xfrm flipH="1">
              <a:off x="1308" y="1608"/>
              <a:ext cx="593" cy="111"/>
              <a:chOff x="0" y="0"/>
              <a:chExt cx="719" cy="138"/>
            </a:xfrm>
          </p:grpSpPr>
          <p:sp>
            <p:nvSpPr>
              <p:cNvPr id="89153" name="Freeform 111"/>
              <p:cNvSpPr/>
              <p:nvPr/>
            </p:nvSpPr>
            <p:spPr>
              <a:xfrm>
                <a:off x="263" y="0"/>
                <a:ext cx="456" cy="115"/>
              </a:xfrm>
              <a:custGeom>
                <a:avLst/>
                <a:gdLst/>
                <a:ahLst/>
                <a:cxnLst>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0"/>
                  </a:cxn>
                  <a:cxn ang="0">
                    <a:pos x="0" y="1"/>
                  </a:cxn>
                </a:cxnLst>
                <a:pathLst>
                  <a:path w="913" h="229">
                    <a:moveTo>
                      <a:pt x="0" y="42"/>
                    </a:moveTo>
                    <a:lnTo>
                      <a:pt x="0" y="179"/>
                    </a:lnTo>
                    <a:lnTo>
                      <a:pt x="245" y="179"/>
                    </a:lnTo>
                    <a:lnTo>
                      <a:pt x="252" y="151"/>
                    </a:lnTo>
                    <a:lnTo>
                      <a:pt x="300" y="179"/>
                    </a:lnTo>
                    <a:lnTo>
                      <a:pt x="391" y="203"/>
                    </a:lnTo>
                    <a:lnTo>
                      <a:pt x="503" y="224"/>
                    </a:lnTo>
                    <a:lnTo>
                      <a:pt x="597" y="229"/>
                    </a:lnTo>
                    <a:lnTo>
                      <a:pt x="686" y="224"/>
                    </a:lnTo>
                    <a:lnTo>
                      <a:pt x="816" y="214"/>
                    </a:lnTo>
                    <a:lnTo>
                      <a:pt x="863" y="208"/>
                    </a:lnTo>
                    <a:lnTo>
                      <a:pt x="913" y="194"/>
                    </a:lnTo>
                    <a:lnTo>
                      <a:pt x="913" y="158"/>
                    </a:lnTo>
                    <a:lnTo>
                      <a:pt x="908" y="141"/>
                    </a:lnTo>
                    <a:lnTo>
                      <a:pt x="892" y="120"/>
                    </a:lnTo>
                    <a:lnTo>
                      <a:pt x="873" y="106"/>
                    </a:lnTo>
                    <a:lnTo>
                      <a:pt x="847" y="92"/>
                    </a:lnTo>
                    <a:lnTo>
                      <a:pt x="802" y="71"/>
                    </a:lnTo>
                    <a:lnTo>
                      <a:pt x="755" y="54"/>
                    </a:lnTo>
                    <a:lnTo>
                      <a:pt x="705" y="38"/>
                    </a:lnTo>
                    <a:lnTo>
                      <a:pt x="651" y="26"/>
                    </a:lnTo>
                    <a:lnTo>
                      <a:pt x="469" y="0"/>
                    </a:lnTo>
                    <a:lnTo>
                      <a:pt x="0" y="42"/>
                    </a:lnTo>
                    <a:close/>
                  </a:path>
                </a:pathLst>
              </a:custGeom>
              <a:solidFill>
                <a:srgbClr val="201000">
                  <a:alpha val="100000"/>
                </a:srgbClr>
              </a:solidFill>
              <a:ln w="11113" cap="flat" cmpd="sng">
                <a:solidFill>
                  <a:srgbClr val="000000">
                    <a:alpha val="100000"/>
                  </a:srgbClr>
                </a:solidFill>
                <a:prstDash val="solid"/>
                <a:bevel/>
                <a:headEnd type="none" w="med" len="med"/>
                <a:tailEnd type="none" w="med" len="med"/>
              </a:ln>
            </p:spPr>
            <p:txBody>
              <a:bodyPr/>
              <a:p>
                <a:endParaRPr lang="zh-CN" altLang="en-US"/>
              </a:p>
            </p:txBody>
          </p:sp>
          <p:sp>
            <p:nvSpPr>
              <p:cNvPr id="89154" name="Freeform 112"/>
              <p:cNvSpPr/>
              <p:nvPr/>
            </p:nvSpPr>
            <p:spPr>
              <a:xfrm>
                <a:off x="0" y="27"/>
                <a:ext cx="456" cy="111"/>
              </a:xfrm>
              <a:custGeom>
                <a:avLst/>
                <a:gdLst/>
                <a:ahLst/>
                <a:cxnLst>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0"/>
                  </a:cxn>
                  <a:cxn ang="0">
                    <a:pos x="0" y="1"/>
                  </a:cxn>
                </a:cxnLst>
                <a:pathLst>
                  <a:path w="913" h="222">
                    <a:moveTo>
                      <a:pt x="0" y="43"/>
                    </a:moveTo>
                    <a:lnTo>
                      <a:pt x="0" y="179"/>
                    </a:lnTo>
                    <a:lnTo>
                      <a:pt x="243" y="179"/>
                    </a:lnTo>
                    <a:lnTo>
                      <a:pt x="248" y="151"/>
                    </a:lnTo>
                    <a:lnTo>
                      <a:pt x="299" y="179"/>
                    </a:lnTo>
                    <a:lnTo>
                      <a:pt x="406" y="196"/>
                    </a:lnTo>
                    <a:lnTo>
                      <a:pt x="537" y="212"/>
                    </a:lnTo>
                    <a:lnTo>
                      <a:pt x="677" y="222"/>
                    </a:lnTo>
                    <a:lnTo>
                      <a:pt x="802" y="222"/>
                    </a:lnTo>
                    <a:lnTo>
                      <a:pt x="865" y="206"/>
                    </a:lnTo>
                    <a:lnTo>
                      <a:pt x="913" y="194"/>
                    </a:lnTo>
                    <a:lnTo>
                      <a:pt x="913" y="160"/>
                    </a:lnTo>
                    <a:lnTo>
                      <a:pt x="908" y="140"/>
                    </a:lnTo>
                    <a:lnTo>
                      <a:pt x="892" y="121"/>
                    </a:lnTo>
                    <a:lnTo>
                      <a:pt x="873" y="106"/>
                    </a:lnTo>
                    <a:lnTo>
                      <a:pt x="847" y="92"/>
                    </a:lnTo>
                    <a:lnTo>
                      <a:pt x="802" y="71"/>
                    </a:lnTo>
                    <a:lnTo>
                      <a:pt x="755" y="54"/>
                    </a:lnTo>
                    <a:lnTo>
                      <a:pt x="705" y="40"/>
                    </a:lnTo>
                    <a:lnTo>
                      <a:pt x="651" y="26"/>
                    </a:lnTo>
                    <a:lnTo>
                      <a:pt x="467" y="0"/>
                    </a:lnTo>
                    <a:lnTo>
                      <a:pt x="0" y="43"/>
                    </a:lnTo>
                    <a:close/>
                  </a:path>
                </a:pathLst>
              </a:custGeom>
              <a:solidFill>
                <a:srgbClr val="201000">
                  <a:alpha val="100000"/>
                </a:srgbClr>
              </a:solidFill>
              <a:ln w="11113" cap="flat" cmpd="sng">
                <a:solidFill>
                  <a:srgbClr val="000000">
                    <a:alpha val="100000"/>
                  </a:srgbClr>
                </a:solidFill>
                <a:prstDash val="solid"/>
                <a:bevel/>
                <a:headEnd type="none" w="med" len="med"/>
                <a:tailEnd type="none" w="med" len="med"/>
              </a:ln>
            </p:spPr>
            <p:txBody>
              <a:bodyPr/>
              <a:p>
                <a:endParaRPr lang="zh-CN" altLang="en-US"/>
              </a:p>
            </p:txBody>
          </p:sp>
        </p:grpSp>
        <p:sp>
          <p:nvSpPr>
            <p:cNvPr id="89121" name="Freeform 113"/>
            <p:cNvSpPr/>
            <p:nvPr/>
          </p:nvSpPr>
          <p:spPr>
            <a:xfrm flipH="1">
              <a:off x="1402" y="1054"/>
              <a:ext cx="352" cy="568"/>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pathLst>
                <a:path w="852" h="1411">
                  <a:moveTo>
                    <a:pt x="583" y="0"/>
                  </a:moveTo>
                  <a:lnTo>
                    <a:pt x="809" y="555"/>
                  </a:lnTo>
                  <a:lnTo>
                    <a:pt x="826" y="597"/>
                  </a:lnTo>
                  <a:lnTo>
                    <a:pt x="842" y="646"/>
                  </a:lnTo>
                  <a:lnTo>
                    <a:pt x="852" y="717"/>
                  </a:lnTo>
                  <a:lnTo>
                    <a:pt x="842" y="781"/>
                  </a:lnTo>
                  <a:lnTo>
                    <a:pt x="765" y="1010"/>
                  </a:lnTo>
                  <a:lnTo>
                    <a:pt x="737" y="1081"/>
                  </a:lnTo>
                  <a:lnTo>
                    <a:pt x="722" y="1153"/>
                  </a:lnTo>
                  <a:lnTo>
                    <a:pt x="755" y="1196"/>
                  </a:lnTo>
                  <a:lnTo>
                    <a:pt x="760" y="1229"/>
                  </a:lnTo>
                  <a:lnTo>
                    <a:pt x="727" y="1260"/>
                  </a:lnTo>
                  <a:lnTo>
                    <a:pt x="689" y="1304"/>
                  </a:lnTo>
                  <a:lnTo>
                    <a:pt x="727" y="1342"/>
                  </a:lnTo>
                  <a:lnTo>
                    <a:pt x="765" y="1411"/>
                  </a:lnTo>
                  <a:lnTo>
                    <a:pt x="158" y="1401"/>
                  </a:lnTo>
                  <a:lnTo>
                    <a:pt x="130" y="1250"/>
                  </a:lnTo>
                  <a:lnTo>
                    <a:pt x="152" y="1120"/>
                  </a:lnTo>
                  <a:lnTo>
                    <a:pt x="206" y="1000"/>
                  </a:lnTo>
                  <a:lnTo>
                    <a:pt x="239" y="934"/>
                  </a:lnTo>
                  <a:lnTo>
                    <a:pt x="387" y="738"/>
                  </a:lnTo>
                  <a:lnTo>
                    <a:pt x="343" y="640"/>
                  </a:lnTo>
                  <a:lnTo>
                    <a:pt x="0" y="15"/>
                  </a:lnTo>
                  <a:lnTo>
                    <a:pt x="583" y="0"/>
                  </a:lnTo>
                  <a:close/>
                </a:path>
              </a:pathLst>
            </a:custGeom>
            <a:solidFill>
              <a:srgbClr val="603000">
                <a:alpha val="100000"/>
              </a:srgbClr>
            </a:solidFill>
            <a:ln w="11113" cap="flat" cmpd="sng">
              <a:solidFill>
                <a:srgbClr val="000000">
                  <a:alpha val="100000"/>
                </a:srgbClr>
              </a:solidFill>
              <a:prstDash val="solid"/>
              <a:bevel/>
              <a:headEnd type="none" w="med" len="med"/>
              <a:tailEnd type="none" w="med" len="med"/>
            </a:ln>
          </p:spPr>
          <p:txBody>
            <a:bodyPr/>
            <a:p>
              <a:endParaRPr lang="zh-CN" altLang="en-US"/>
            </a:p>
          </p:txBody>
        </p:sp>
        <p:sp>
          <p:nvSpPr>
            <p:cNvPr id="89122" name="Freeform 114"/>
            <p:cNvSpPr/>
            <p:nvPr/>
          </p:nvSpPr>
          <p:spPr>
            <a:xfrm flipH="1">
              <a:off x="1538" y="1024"/>
              <a:ext cx="406" cy="629"/>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pathLst>
                <a:path w="982" h="1565">
                  <a:moveTo>
                    <a:pt x="0" y="54"/>
                  </a:moveTo>
                  <a:lnTo>
                    <a:pt x="78" y="322"/>
                  </a:lnTo>
                  <a:lnTo>
                    <a:pt x="99" y="388"/>
                  </a:lnTo>
                  <a:lnTo>
                    <a:pt x="123" y="445"/>
                  </a:lnTo>
                  <a:lnTo>
                    <a:pt x="147" y="497"/>
                  </a:lnTo>
                  <a:lnTo>
                    <a:pt x="182" y="561"/>
                  </a:lnTo>
                  <a:lnTo>
                    <a:pt x="210" y="601"/>
                  </a:lnTo>
                  <a:lnTo>
                    <a:pt x="238" y="638"/>
                  </a:lnTo>
                  <a:lnTo>
                    <a:pt x="291" y="695"/>
                  </a:lnTo>
                  <a:lnTo>
                    <a:pt x="345" y="756"/>
                  </a:lnTo>
                  <a:lnTo>
                    <a:pt x="389" y="782"/>
                  </a:lnTo>
                  <a:lnTo>
                    <a:pt x="335" y="815"/>
                  </a:lnTo>
                  <a:lnTo>
                    <a:pt x="378" y="891"/>
                  </a:lnTo>
                  <a:lnTo>
                    <a:pt x="291" y="1011"/>
                  </a:lnTo>
                  <a:lnTo>
                    <a:pt x="225" y="1072"/>
                  </a:lnTo>
                  <a:lnTo>
                    <a:pt x="199" y="1099"/>
                  </a:lnTo>
                  <a:lnTo>
                    <a:pt x="177" y="1136"/>
                  </a:lnTo>
                  <a:lnTo>
                    <a:pt x="156" y="1174"/>
                  </a:lnTo>
                  <a:lnTo>
                    <a:pt x="140" y="1207"/>
                  </a:lnTo>
                  <a:lnTo>
                    <a:pt x="126" y="1237"/>
                  </a:lnTo>
                  <a:lnTo>
                    <a:pt x="113" y="1275"/>
                  </a:lnTo>
                  <a:lnTo>
                    <a:pt x="102" y="1325"/>
                  </a:lnTo>
                  <a:lnTo>
                    <a:pt x="97" y="1389"/>
                  </a:lnTo>
                  <a:lnTo>
                    <a:pt x="97" y="1455"/>
                  </a:lnTo>
                  <a:lnTo>
                    <a:pt x="100" y="1565"/>
                  </a:lnTo>
                  <a:lnTo>
                    <a:pt x="750" y="1535"/>
                  </a:lnTo>
                  <a:lnTo>
                    <a:pt x="713" y="1495"/>
                  </a:lnTo>
                  <a:lnTo>
                    <a:pt x="706" y="1464"/>
                  </a:lnTo>
                  <a:lnTo>
                    <a:pt x="703" y="1442"/>
                  </a:lnTo>
                  <a:lnTo>
                    <a:pt x="727" y="1349"/>
                  </a:lnTo>
                  <a:lnTo>
                    <a:pt x="661" y="1343"/>
                  </a:lnTo>
                  <a:lnTo>
                    <a:pt x="737" y="1284"/>
                  </a:lnTo>
                  <a:lnTo>
                    <a:pt x="954" y="967"/>
                  </a:lnTo>
                  <a:lnTo>
                    <a:pt x="968" y="936"/>
                  </a:lnTo>
                  <a:lnTo>
                    <a:pt x="977" y="901"/>
                  </a:lnTo>
                  <a:lnTo>
                    <a:pt x="982" y="865"/>
                  </a:lnTo>
                  <a:lnTo>
                    <a:pt x="982" y="825"/>
                  </a:lnTo>
                  <a:lnTo>
                    <a:pt x="975" y="790"/>
                  </a:lnTo>
                  <a:lnTo>
                    <a:pt x="967" y="756"/>
                  </a:lnTo>
                  <a:lnTo>
                    <a:pt x="944" y="705"/>
                  </a:lnTo>
                  <a:lnTo>
                    <a:pt x="835" y="467"/>
                  </a:lnTo>
                  <a:lnTo>
                    <a:pt x="633" y="0"/>
                  </a:lnTo>
                  <a:lnTo>
                    <a:pt x="0" y="54"/>
                  </a:lnTo>
                  <a:close/>
                </a:path>
              </a:pathLst>
            </a:custGeom>
            <a:solidFill>
              <a:srgbClr val="603000">
                <a:alpha val="100000"/>
              </a:srgbClr>
            </a:solidFill>
            <a:ln w="11113" cap="flat" cmpd="sng">
              <a:solidFill>
                <a:srgbClr val="000000">
                  <a:alpha val="100000"/>
                </a:srgbClr>
              </a:solidFill>
              <a:prstDash val="solid"/>
              <a:bevel/>
              <a:headEnd type="none" w="med" len="med"/>
              <a:tailEnd type="none" w="med" len="med"/>
            </a:ln>
          </p:spPr>
          <p:txBody>
            <a:bodyPr/>
            <a:p>
              <a:endParaRPr lang="zh-CN" altLang="en-US"/>
            </a:p>
          </p:txBody>
        </p:sp>
        <p:sp>
          <p:nvSpPr>
            <p:cNvPr id="89123" name="Freeform 115"/>
            <p:cNvSpPr/>
            <p:nvPr/>
          </p:nvSpPr>
          <p:spPr>
            <a:xfrm flipH="1">
              <a:off x="1320" y="545"/>
              <a:ext cx="147" cy="492"/>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pathLst>
                <a:path w="357" h="1222">
                  <a:moveTo>
                    <a:pt x="255" y="81"/>
                  </a:moveTo>
                  <a:lnTo>
                    <a:pt x="276" y="113"/>
                  </a:lnTo>
                  <a:lnTo>
                    <a:pt x="300" y="151"/>
                  </a:lnTo>
                  <a:lnTo>
                    <a:pt x="321" y="196"/>
                  </a:lnTo>
                  <a:lnTo>
                    <a:pt x="338" y="246"/>
                  </a:lnTo>
                  <a:lnTo>
                    <a:pt x="349" y="295"/>
                  </a:lnTo>
                  <a:lnTo>
                    <a:pt x="354" y="349"/>
                  </a:lnTo>
                  <a:lnTo>
                    <a:pt x="357" y="403"/>
                  </a:lnTo>
                  <a:lnTo>
                    <a:pt x="354" y="491"/>
                  </a:lnTo>
                  <a:lnTo>
                    <a:pt x="347" y="557"/>
                  </a:lnTo>
                  <a:lnTo>
                    <a:pt x="333" y="635"/>
                  </a:lnTo>
                  <a:lnTo>
                    <a:pt x="321" y="684"/>
                  </a:lnTo>
                  <a:lnTo>
                    <a:pt x="305" y="755"/>
                  </a:lnTo>
                  <a:lnTo>
                    <a:pt x="288" y="816"/>
                  </a:lnTo>
                  <a:lnTo>
                    <a:pt x="271" y="865"/>
                  </a:lnTo>
                  <a:lnTo>
                    <a:pt x="253" y="910"/>
                  </a:lnTo>
                  <a:lnTo>
                    <a:pt x="232" y="955"/>
                  </a:lnTo>
                  <a:lnTo>
                    <a:pt x="210" y="997"/>
                  </a:lnTo>
                  <a:lnTo>
                    <a:pt x="184" y="1040"/>
                  </a:lnTo>
                  <a:lnTo>
                    <a:pt x="158" y="1075"/>
                  </a:lnTo>
                  <a:lnTo>
                    <a:pt x="132" y="1109"/>
                  </a:lnTo>
                  <a:lnTo>
                    <a:pt x="97" y="1148"/>
                  </a:lnTo>
                  <a:lnTo>
                    <a:pt x="64" y="1174"/>
                  </a:lnTo>
                  <a:lnTo>
                    <a:pt x="0" y="1222"/>
                  </a:lnTo>
                  <a:lnTo>
                    <a:pt x="0" y="0"/>
                  </a:lnTo>
                  <a:lnTo>
                    <a:pt x="208" y="15"/>
                  </a:lnTo>
                  <a:lnTo>
                    <a:pt x="255" y="81"/>
                  </a:lnTo>
                  <a:close/>
                </a:path>
              </a:pathLst>
            </a:custGeom>
            <a:solidFill>
              <a:srgbClr val="FFFFFF">
                <a:alpha val="100000"/>
              </a:srgbClr>
            </a:solidFill>
            <a:ln w="11113" cap="flat" cmpd="sng">
              <a:solidFill>
                <a:srgbClr val="000000">
                  <a:alpha val="100000"/>
                </a:srgbClr>
              </a:solidFill>
              <a:prstDash val="solid"/>
              <a:bevel/>
              <a:headEnd type="none" w="med" len="med"/>
              <a:tailEnd type="none" w="med" len="med"/>
            </a:ln>
          </p:spPr>
          <p:txBody>
            <a:bodyPr/>
            <a:p>
              <a:endParaRPr lang="zh-CN" altLang="en-US"/>
            </a:p>
          </p:txBody>
        </p:sp>
        <p:grpSp>
          <p:nvGrpSpPr>
            <p:cNvPr id="89124" name="Group 116"/>
            <p:cNvGrpSpPr/>
            <p:nvPr/>
          </p:nvGrpSpPr>
          <p:grpSpPr>
            <a:xfrm flipH="1">
              <a:off x="1310" y="540"/>
              <a:ext cx="73" cy="514"/>
              <a:chOff x="0" y="0"/>
              <a:chExt cx="89" cy="639"/>
            </a:xfrm>
          </p:grpSpPr>
          <p:sp>
            <p:nvSpPr>
              <p:cNvPr id="89151" name="Freeform 117"/>
              <p:cNvSpPr/>
              <p:nvPr/>
            </p:nvSpPr>
            <p:spPr>
              <a:xfrm>
                <a:off x="8" y="45"/>
                <a:ext cx="81" cy="594"/>
              </a:xfrm>
              <a:custGeom>
                <a:avLst/>
                <a:gdLst/>
                <a:ahLst/>
                <a:cxnLst>
                  <a:cxn ang="0">
                    <a:pos x="0" y="0"/>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0"/>
                  </a:cxn>
                </a:cxnLst>
                <a:pathLst>
                  <a:path w="163" h="1188">
                    <a:moveTo>
                      <a:pt x="0" y="0"/>
                    </a:moveTo>
                    <a:lnTo>
                      <a:pt x="38" y="19"/>
                    </a:lnTo>
                    <a:lnTo>
                      <a:pt x="65" y="57"/>
                    </a:lnTo>
                    <a:lnTo>
                      <a:pt x="81" y="82"/>
                    </a:lnTo>
                    <a:lnTo>
                      <a:pt x="93" y="102"/>
                    </a:lnTo>
                    <a:lnTo>
                      <a:pt x="109" y="132"/>
                    </a:lnTo>
                    <a:lnTo>
                      <a:pt x="123" y="170"/>
                    </a:lnTo>
                    <a:lnTo>
                      <a:pt x="137" y="214"/>
                    </a:lnTo>
                    <a:lnTo>
                      <a:pt x="151" y="271"/>
                    </a:lnTo>
                    <a:lnTo>
                      <a:pt x="156" y="316"/>
                    </a:lnTo>
                    <a:lnTo>
                      <a:pt x="163" y="370"/>
                    </a:lnTo>
                    <a:lnTo>
                      <a:pt x="161" y="438"/>
                    </a:lnTo>
                    <a:lnTo>
                      <a:pt x="154" y="540"/>
                    </a:lnTo>
                    <a:lnTo>
                      <a:pt x="142" y="629"/>
                    </a:lnTo>
                    <a:lnTo>
                      <a:pt x="93" y="1068"/>
                    </a:lnTo>
                    <a:lnTo>
                      <a:pt x="45" y="1188"/>
                    </a:lnTo>
                    <a:lnTo>
                      <a:pt x="12" y="1024"/>
                    </a:lnTo>
                    <a:lnTo>
                      <a:pt x="32" y="851"/>
                    </a:lnTo>
                    <a:lnTo>
                      <a:pt x="48" y="736"/>
                    </a:lnTo>
                    <a:lnTo>
                      <a:pt x="57" y="646"/>
                    </a:lnTo>
                    <a:lnTo>
                      <a:pt x="64" y="554"/>
                    </a:lnTo>
                    <a:lnTo>
                      <a:pt x="71" y="460"/>
                    </a:lnTo>
                    <a:lnTo>
                      <a:pt x="72" y="406"/>
                    </a:lnTo>
                    <a:lnTo>
                      <a:pt x="71" y="358"/>
                    </a:lnTo>
                    <a:lnTo>
                      <a:pt x="65" y="309"/>
                    </a:lnTo>
                    <a:lnTo>
                      <a:pt x="53" y="215"/>
                    </a:lnTo>
                    <a:lnTo>
                      <a:pt x="48" y="182"/>
                    </a:lnTo>
                    <a:lnTo>
                      <a:pt x="41" y="144"/>
                    </a:lnTo>
                    <a:lnTo>
                      <a:pt x="34" y="106"/>
                    </a:lnTo>
                    <a:lnTo>
                      <a:pt x="0" y="0"/>
                    </a:lnTo>
                    <a:close/>
                  </a:path>
                </a:pathLst>
              </a:custGeom>
              <a:solidFill>
                <a:srgbClr val="0000FF">
                  <a:alpha val="100000"/>
                </a:srgbClr>
              </a:solidFill>
              <a:ln w="11113" cap="flat" cmpd="sng">
                <a:solidFill>
                  <a:srgbClr val="000000">
                    <a:alpha val="100000"/>
                  </a:srgbClr>
                </a:solidFill>
                <a:prstDash val="solid"/>
                <a:bevel/>
                <a:headEnd type="none" w="med" len="med"/>
                <a:tailEnd type="none" w="med" len="med"/>
              </a:ln>
            </p:spPr>
            <p:txBody>
              <a:bodyPr/>
              <a:p>
                <a:endParaRPr lang="zh-CN" altLang="en-US"/>
              </a:p>
            </p:txBody>
          </p:sp>
          <p:sp>
            <p:nvSpPr>
              <p:cNvPr id="89152" name="Arc 118"/>
              <p:cNvSpPr/>
              <p:nvPr/>
            </p:nvSpPr>
            <p:spPr>
              <a:xfrm>
                <a:off x="0" y="0"/>
                <a:ext cx="29" cy="58"/>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Lst>
                <a:pathLst>
                  <a:path w="22307" h="29828" fill="none">
                    <a:moveTo>
                      <a:pt x="-1" y="11"/>
                    </a:moveTo>
                    <a:cubicBezTo>
                      <a:pt x="235" y="3"/>
                      <a:pt x="471" y="-1"/>
                      <a:pt x="707" y="0"/>
                    </a:cubicBezTo>
                    <a:cubicBezTo>
                      <a:pt x="12636" y="0"/>
                      <a:pt x="22307" y="9670"/>
                      <a:pt x="22307" y="21600"/>
                    </a:cubicBezTo>
                    <a:cubicBezTo>
                      <a:pt x="22307" y="24422"/>
                      <a:pt x="21753" y="27218"/>
                      <a:pt x="20678" y="29828"/>
                    </a:cubicBezTo>
                  </a:path>
                  <a:path w="22307" h="29828" stroke="0">
                    <a:moveTo>
                      <a:pt x="-1" y="11"/>
                    </a:moveTo>
                    <a:cubicBezTo>
                      <a:pt x="235" y="3"/>
                      <a:pt x="471" y="-1"/>
                      <a:pt x="707" y="0"/>
                    </a:cubicBezTo>
                    <a:cubicBezTo>
                      <a:pt x="12636" y="0"/>
                      <a:pt x="22307" y="9670"/>
                      <a:pt x="22307" y="21600"/>
                    </a:cubicBezTo>
                    <a:cubicBezTo>
                      <a:pt x="22307" y="24422"/>
                      <a:pt x="21753" y="27218"/>
                      <a:pt x="20678" y="29828"/>
                    </a:cubicBezTo>
                    <a:lnTo>
                      <a:pt x="707" y="21600"/>
                    </a:lnTo>
                    <a:lnTo>
                      <a:pt x="-1" y="11"/>
                    </a:lnTo>
                    <a:close/>
                  </a:path>
                </a:pathLst>
              </a:custGeom>
              <a:solidFill>
                <a:srgbClr val="0000E0">
                  <a:alpha val="100000"/>
                </a:srgbClr>
              </a:solidFill>
              <a:ln w="11113" cap="flat" cmpd="sng">
                <a:solidFill>
                  <a:srgbClr val="000000">
                    <a:alpha val="100000"/>
                  </a:srgbClr>
                </a:solidFill>
                <a:prstDash val="solid"/>
                <a:bevel/>
                <a:headEnd type="none" w="med" len="med"/>
                <a:tailEnd type="none" w="med" len="med"/>
              </a:ln>
            </p:spPr>
            <p:txBody>
              <a:bodyPr/>
              <a:p>
                <a:endParaRPr lang="zh-CN" altLang="en-US"/>
              </a:p>
            </p:txBody>
          </p:sp>
        </p:grpSp>
        <p:sp>
          <p:nvSpPr>
            <p:cNvPr id="89125" name="Freeform 119"/>
            <p:cNvSpPr/>
            <p:nvPr/>
          </p:nvSpPr>
          <p:spPr>
            <a:xfrm flipH="1">
              <a:off x="1344" y="411"/>
              <a:ext cx="694" cy="740"/>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pathLst>
                <a:path w="1684" h="1839">
                  <a:moveTo>
                    <a:pt x="1344" y="10"/>
                  </a:moveTo>
                  <a:lnTo>
                    <a:pt x="1307" y="0"/>
                  </a:lnTo>
                  <a:lnTo>
                    <a:pt x="1271" y="3"/>
                  </a:lnTo>
                  <a:lnTo>
                    <a:pt x="1228" y="12"/>
                  </a:lnTo>
                  <a:lnTo>
                    <a:pt x="1189" y="28"/>
                  </a:lnTo>
                  <a:lnTo>
                    <a:pt x="1151" y="45"/>
                  </a:lnTo>
                  <a:lnTo>
                    <a:pt x="1122" y="64"/>
                  </a:lnTo>
                  <a:lnTo>
                    <a:pt x="1071" y="101"/>
                  </a:lnTo>
                  <a:lnTo>
                    <a:pt x="1035" y="132"/>
                  </a:lnTo>
                  <a:lnTo>
                    <a:pt x="988" y="186"/>
                  </a:lnTo>
                  <a:lnTo>
                    <a:pt x="809" y="401"/>
                  </a:lnTo>
                  <a:lnTo>
                    <a:pt x="705" y="512"/>
                  </a:lnTo>
                  <a:lnTo>
                    <a:pt x="585" y="618"/>
                  </a:lnTo>
                  <a:lnTo>
                    <a:pt x="446" y="738"/>
                  </a:lnTo>
                  <a:lnTo>
                    <a:pt x="327" y="825"/>
                  </a:lnTo>
                  <a:lnTo>
                    <a:pt x="146" y="952"/>
                  </a:lnTo>
                  <a:lnTo>
                    <a:pt x="11" y="1044"/>
                  </a:lnTo>
                  <a:lnTo>
                    <a:pt x="0" y="1151"/>
                  </a:lnTo>
                  <a:lnTo>
                    <a:pt x="0" y="1249"/>
                  </a:lnTo>
                  <a:lnTo>
                    <a:pt x="9" y="1321"/>
                  </a:lnTo>
                  <a:lnTo>
                    <a:pt x="21" y="1400"/>
                  </a:lnTo>
                  <a:lnTo>
                    <a:pt x="33" y="1452"/>
                  </a:lnTo>
                  <a:lnTo>
                    <a:pt x="54" y="1504"/>
                  </a:lnTo>
                  <a:lnTo>
                    <a:pt x="75" y="1554"/>
                  </a:lnTo>
                  <a:lnTo>
                    <a:pt x="103" y="1601"/>
                  </a:lnTo>
                  <a:lnTo>
                    <a:pt x="144" y="1653"/>
                  </a:lnTo>
                  <a:lnTo>
                    <a:pt x="184" y="1688"/>
                  </a:lnTo>
                  <a:lnTo>
                    <a:pt x="236" y="1723"/>
                  </a:lnTo>
                  <a:lnTo>
                    <a:pt x="289" y="1754"/>
                  </a:lnTo>
                  <a:lnTo>
                    <a:pt x="358" y="1782"/>
                  </a:lnTo>
                  <a:lnTo>
                    <a:pt x="440" y="1808"/>
                  </a:lnTo>
                  <a:lnTo>
                    <a:pt x="507" y="1823"/>
                  </a:lnTo>
                  <a:lnTo>
                    <a:pt x="577" y="1834"/>
                  </a:lnTo>
                  <a:lnTo>
                    <a:pt x="650" y="1839"/>
                  </a:lnTo>
                  <a:lnTo>
                    <a:pt x="728" y="1835"/>
                  </a:lnTo>
                  <a:lnTo>
                    <a:pt x="783" y="1827"/>
                  </a:lnTo>
                  <a:lnTo>
                    <a:pt x="835" y="1816"/>
                  </a:lnTo>
                  <a:lnTo>
                    <a:pt x="903" y="1799"/>
                  </a:lnTo>
                  <a:lnTo>
                    <a:pt x="972" y="1771"/>
                  </a:lnTo>
                  <a:lnTo>
                    <a:pt x="1141" y="1700"/>
                  </a:lnTo>
                  <a:lnTo>
                    <a:pt x="1288" y="1631"/>
                  </a:lnTo>
                  <a:lnTo>
                    <a:pt x="1432" y="1532"/>
                  </a:lnTo>
                  <a:lnTo>
                    <a:pt x="1478" y="1481"/>
                  </a:lnTo>
                  <a:lnTo>
                    <a:pt x="1521" y="1429"/>
                  </a:lnTo>
                  <a:lnTo>
                    <a:pt x="1566" y="1365"/>
                  </a:lnTo>
                  <a:lnTo>
                    <a:pt x="1609" y="1276"/>
                  </a:lnTo>
                  <a:lnTo>
                    <a:pt x="1641" y="1198"/>
                  </a:lnTo>
                  <a:lnTo>
                    <a:pt x="1660" y="1136"/>
                  </a:lnTo>
                  <a:lnTo>
                    <a:pt x="1674" y="1068"/>
                  </a:lnTo>
                  <a:lnTo>
                    <a:pt x="1682" y="995"/>
                  </a:lnTo>
                  <a:lnTo>
                    <a:pt x="1682" y="926"/>
                  </a:lnTo>
                  <a:lnTo>
                    <a:pt x="1684" y="860"/>
                  </a:lnTo>
                  <a:lnTo>
                    <a:pt x="1681" y="785"/>
                  </a:lnTo>
                  <a:lnTo>
                    <a:pt x="1679" y="703"/>
                  </a:lnTo>
                  <a:lnTo>
                    <a:pt x="1674" y="648"/>
                  </a:lnTo>
                  <a:lnTo>
                    <a:pt x="1665" y="570"/>
                  </a:lnTo>
                  <a:lnTo>
                    <a:pt x="1660" y="512"/>
                  </a:lnTo>
                  <a:lnTo>
                    <a:pt x="1648" y="469"/>
                  </a:lnTo>
                  <a:lnTo>
                    <a:pt x="1636" y="427"/>
                  </a:lnTo>
                  <a:lnTo>
                    <a:pt x="1620" y="389"/>
                  </a:lnTo>
                  <a:lnTo>
                    <a:pt x="1597" y="349"/>
                  </a:lnTo>
                  <a:lnTo>
                    <a:pt x="1571" y="309"/>
                  </a:lnTo>
                  <a:lnTo>
                    <a:pt x="1545" y="269"/>
                  </a:lnTo>
                  <a:lnTo>
                    <a:pt x="1516" y="229"/>
                  </a:lnTo>
                  <a:lnTo>
                    <a:pt x="1344" y="10"/>
                  </a:lnTo>
                  <a:close/>
                </a:path>
              </a:pathLst>
            </a:custGeom>
            <a:solidFill>
              <a:srgbClr val="804000">
                <a:alpha val="100000"/>
              </a:srgbClr>
            </a:solidFill>
            <a:ln w="11113" cap="flat" cmpd="sng">
              <a:solidFill>
                <a:srgbClr val="000000">
                  <a:alpha val="100000"/>
                </a:srgbClr>
              </a:solidFill>
              <a:prstDash val="solid"/>
              <a:bevel/>
              <a:headEnd type="none" w="med" len="med"/>
              <a:tailEnd type="none" w="med" len="med"/>
            </a:ln>
          </p:spPr>
          <p:txBody>
            <a:bodyPr/>
            <a:p>
              <a:endParaRPr lang="zh-CN" altLang="en-US"/>
            </a:p>
          </p:txBody>
        </p:sp>
        <p:sp>
          <p:nvSpPr>
            <p:cNvPr id="89126" name="Freeform 120"/>
            <p:cNvSpPr/>
            <p:nvPr/>
          </p:nvSpPr>
          <p:spPr>
            <a:xfrm flipH="1">
              <a:off x="1366" y="422"/>
              <a:ext cx="148" cy="609"/>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pathLst>
                <a:path w="360" h="1515">
                  <a:moveTo>
                    <a:pt x="0" y="0"/>
                  </a:moveTo>
                  <a:lnTo>
                    <a:pt x="68" y="179"/>
                  </a:lnTo>
                  <a:lnTo>
                    <a:pt x="117" y="330"/>
                  </a:lnTo>
                  <a:lnTo>
                    <a:pt x="134" y="429"/>
                  </a:lnTo>
                  <a:lnTo>
                    <a:pt x="243" y="407"/>
                  </a:lnTo>
                  <a:lnTo>
                    <a:pt x="177" y="570"/>
                  </a:lnTo>
                  <a:lnTo>
                    <a:pt x="214" y="596"/>
                  </a:lnTo>
                  <a:lnTo>
                    <a:pt x="242" y="636"/>
                  </a:lnTo>
                  <a:lnTo>
                    <a:pt x="257" y="692"/>
                  </a:lnTo>
                  <a:lnTo>
                    <a:pt x="268" y="785"/>
                  </a:lnTo>
                  <a:lnTo>
                    <a:pt x="274" y="902"/>
                  </a:lnTo>
                  <a:lnTo>
                    <a:pt x="276" y="956"/>
                  </a:lnTo>
                  <a:lnTo>
                    <a:pt x="274" y="1016"/>
                  </a:lnTo>
                  <a:lnTo>
                    <a:pt x="269" y="1070"/>
                  </a:lnTo>
                  <a:lnTo>
                    <a:pt x="259" y="1159"/>
                  </a:lnTo>
                  <a:lnTo>
                    <a:pt x="252" y="1204"/>
                  </a:lnTo>
                  <a:lnTo>
                    <a:pt x="242" y="1252"/>
                  </a:lnTo>
                  <a:lnTo>
                    <a:pt x="231" y="1287"/>
                  </a:lnTo>
                  <a:lnTo>
                    <a:pt x="215" y="1334"/>
                  </a:lnTo>
                  <a:lnTo>
                    <a:pt x="203" y="1364"/>
                  </a:lnTo>
                  <a:lnTo>
                    <a:pt x="186" y="1397"/>
                  </a:lnTo>
                  <a:lnTo>
                    <a:pt x="165" y="1433"/>
                  </a:lnTo>
                  <a:lnTo>
                    <a:pt x="143" y="1463"/>
                  </a:lnTo>
                  <a:lnTo>
                    <a:pt x="103" y="1515"/>
                  </a:lnTo>
                  <a:lnTo>
                    <a:pt x="150" y="1480"/>
                  </a:lnTo>
                  <a:lnTo>
                    <a:pt x="186" y="1437"/>
                  </a:lnTo>
                  <a:lnTo>
                    <a:pt x="214" y="1400"/>
                  </a:lnTo>
                  <a:lnTo>
                    <a:pt x="238" y="1364"/>
                  </a:lnTo>
                  <a:lnTo>
                    <a:pt x="261" y="1324"/>
                  </a:lnTo>
                  <a:lnTo>
                    <a:pt x="283" y="1277"/>
                  </a:lnTo>
                  <a:lnTo>
                    <a:pt x="304" y="1225"/>
                  </a:lnTo>
                  <a:lnTo>
                    <a:pt x="318" y="1183"/>
                  </a:lnTo>
                  <a:lnTo>
                    <a:pt x="334" y="1131"/>
                  </a:lnTo>
                  <a:lnTo>
                    <a:pt x="344" y="1084"/>
                  </a:lnTo>
                  <a:lnTo>
                    <a:pt x="353" y="1018"/>
                  </a:lnTo>
                  <a:lnTo>
                    <a:pt x="358" y="943"/>
                  </a:lnTo>
                  <a:lnTo>
                    <a:pt x="360" y="857"/>
                  </a:lnTo>
                  <a:lnTo>
                    <a:pt x="356" y="778"/>
                  </a:lnTo>
                  <a:lnTo>
                    <a:pt x="354" y="733"/>
                  </a:lnTo>
                  <a:lnTo>
                    <a:pt x="349" y="652"/>
                  </a:lnTo>
                  <a:lnTo>
                    <a:pt x="346" y="603"/>
                  </a:lnTo>
                  <a:lnTo>
                    <a:pt x="339" y="551"/>
                  </a:lnTo>
                  <a:lnTo>
                    <a:pt x="334" y="513"/>
                  </a:lnTo>
                  <a:lnTo>
                    <a:pt x="325" y="469"/>
                  </a:lnTo>
                  <a:lnTo>
                    <a:pt x="307" y="417"/>
                  </a:lnTo>
                  <a:lnTo>
                    <a:pt x="288" y="377"/>
                  </a:lnTo>
                  <a:lnTo>
                    <a:pt x="266" y="343"/>
                  </a:lnTo>
                  <a:lnTo>
                    <a:pt x="235" y="301"/>
                  </a:lnTo>
                  <a:lnTo>
                    <a:pt x="186" y="233"/>
                  </a:lnTo>
                  <a:lnTo>
                    <a:pt x="146" y="181"/>
                  </a:lnTo>
                  <a:lnTo>
                    <a:pt x="0" y="0"/>
                  </a:lnTo>
                  <a:close/>
                </a:path>
              </a:pathLst>
            </a:custGeom>
            <a:solidFill>
              <a:srgbClr val="804000">
                <a:alpha val="100000"/>
              </a:srgbClr>
            </a:solidFill>
            <a:ln w="11113" cap="flat" cmpd="sng">
              <a:solidFill>
                <a:srgbClr val="000000">
                  <a:alpha val="100000"/>
                </a:srgbClr>
              </a:solidFill>
              <a:prstDash val="solid"/>
              <a:bevel/>
              <a:headEnd type="none" w="med" len="med"/>
              <a:tailEnd type="none" w="med" len="med"/>
            </a:ln>
          </p:spPr>
          <p:txBody>
            <a:bodyPr/>
            <a:p>
              <a:endParaRPr lang="zh-CN" altLang="en-US"/>
            </a:p>
          </p:txBody>
        </p:sp>
        <p:grpSp>
          <p:nvGrpSpPr>
            <p:cNvPr id="89127" name="Group 121"/>
            <p:cNvGrpSpPr/>
            <p:nvPr/>
          </p:nvGrpSpPr>
          <p:grpSpPr>
            <a:xfrm rot="-1020506">
              <a:off x="1078" y="0"/>
              <a:ext cx="426" cy="642"/>
              <a:chOff x="0" y="0"/>
              <a:chExt cx="426" cy="642"/>
            </a:xfrm>
          </p:grpSpPr>
          <p:grpSp>
            <p:nvGrpSpPr>
              <p:cNvPr id="89136" name="Group 122"/>
              <p:cNvGrpSpPr/>
              <p:nvPr/>
            </p:nvGrpSpPr>
            <p:grpSpPr>
              <a:xfrm flipH="1">
                <a:off x="0" y="0"/>
                <a:ext cx="426" cy="599"/>
                <a:chOff x="0" y="0"/>
                <a:chExt cx="516" cy="744"/>
              </a:xfrm>
            </p:grpSpPr>
            <p:grpSp>
              <p:nvGrpSpPr>
                <p:cNvPr id="89146" name="Group 123"/>
                <p:cNvGrpSpPr/>
                <p:nvPr/>
              </p:nvGrpSpPr>
              <p:grpSpPr>
                <a:xfrm>
                  <a:off x="0" y="0"/>
                  <a:ext cx="516" cy="744"/>
                  <a:chOff x="0" y="0"/>
                  <a:chExt cx="516" cy="744"/>
                </a:xfrm>
              </p:grpSpPr>
              <p:sp>
                <p:nvSpPr>
                  <p:cNvPr id="89148" name="Freeform 124"/>
                  <p:cNvSpPr/>
                  <p:nvPr/>
                </p:nvSpPr>
                <p:spPr>
                  <a:xfrm>
                    <a:off x="0" y="0"/>
                    <a:ext cx="516" cy="744"/>
                  </a:xfrm>
                  <a:custGeom>
                    <a:avLst/>
                    <a:gdLst/>
                    <a:ahLst/>
                    <a:cxnLst>
                      <a:cxn ang="0">
                        <a:pos x="1" y="1"/>
                      </a:cxn>
                      <a:cxn ang="0">
                        <a:pos x="1" y="1"/>
                      </a:cxn>
                      <a:cxn ang="0">
                        <a:pos x="1" y="0"/>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Lst>
                    <a:pathLst>
                      <a:path w="1032" h="1488">
                        <a:moveTo>
                          <a:pt x="743" y="54"/>
                        </a:moveTo>
                        <a:lnTo>
                          <a:pt x="686" y="28"/>
                        </a:lnTo>
                        <a:lnTo>
                          <a:pt x="620" y="16"/>
                        </a:lnTo>
                        <a:lnTo>
                          <a:pt x="570" y="11"/>
                        </a:lnTo>
                        <a:lnTo>
                          <a:pt x="495" y="0"/>
                        </a:lnTo>
                        <a:lnTo>
                          <a:pt x="419" y="0"/>
                        </a:lnTo>
                        <a:lnTo>
                          <a:pt x="334" y="11"/>
                        </a:lnTo>
                        <a:lnTo>
                          <a:pt x="282" y="25"/>
                        </a:lnTo>
                        <a:lnTo>
                          <a:pt x="186" y="58"/>
                        </a:lnTo>
                        <a:lnTo>
                          <a:pt x="115" y="85"/>
                        </a:lnTo>
                        <a:lnTo>
                          <a:pt x="141" y="101"/>
                        </a:lnTo>
                        <a:lnTo>
                          <a:pt x="87" y="160"/>
                        </a:lnTo>
                        <a:lnTo>
                          <a:pt x="49" y="205"/>
                        </a:lnTo>
                        <a:lnTo>
                          <a:pt x="98" y="219"/>
                        </a:lnTo>
                        <a:lnTo>
                          <a:pt x="33" y="285"/>
                        </a:lnTo>
                        <a:lnTo>
                          <a:pt x="77" y="280"/>
                        </a:lnTo>
                        <a:lnTo>
                          <a:pt x="11" y="367"/>
                        </a:lnTo>
                        <a:lnTo>
                          <a:pt x="54" y="382"/>
                        </a:lnTo>
                        <a:lnTo>
                          <a:pt x="37" y="403"/>
                        </a:lnTo>
                        <a:lnTo>
                          <a:pt x="21" y="427"/>
                        </a:lnTo>
                        <a:lnTo>
                          <a:pt x="0" y="474"/>
                        </a:lnTo>
                        <a:lnTo>
                          <a:pt x="49" y="459"/>
                        </a:lnTo>
                        <a:lnTo>
                          <a:pt x="87" y="502"/>
                        </a:lnTo>
                        <a:lnTo>
                          <a:pt x="73" y="511"/>
                        </a:lnTo>
                        <a:lnTo>
                          <a:pt x="51" y="528"/>
                        </a:lnTo>
                        <a:lnTo>
                          <a:pt x="33" y="551"/>
                        </a:lnTo>
                        <a:lnTo>
                          <a:pt x="21" y="573"/>
                        </a:lnTo>
                        <a:lnTo>
                          <a:pt x="16" y="594"/>
                        </a:lnTo>
                        <a:lnTo>
                          <a:pt x="14" y="618"/>
                        </a:lnTo>
                        <a:lnTo>
                          <a:pt x="16" y="645"/>
                        </a:lnTo>
                        <a:lnTo>
                          <a:pt x="21" y="672"/>
                        </a:lnTo>
                        <a:lnTo>
                          <a:pt x="35" y="698"/>
                        </a:lnTo>
                        <a:lnTo>
                          <a:pt x="59" y="724"/>
                        </a:lnTo>
                        <a:lnTo>
                          <a:pt x="82" y="742"/>
                        </a:lnTo>
                        <a:lnTo>
                          <a:pt x="106" y="759"/>
                        </a:lnTo>
                        <a:lnTo>
                          <a:pt x="125" y="775"/>
                        </a:lnTo>
                        <a:lnTo>
                          <a:pt x="164" y="808"/>
                        </a:lnTo>
                        <a:lnTo>
                          <a:pt x="202" y="872"/>
                        </a:lnTo>
                        <a:lnTo>
                          <a:pt x="207" y="947"/>
                        </a:lnTo>
                        <a:lnTo>
                          <a:pt x="200" y="992"/>
                        </a:lnTo>
                        <a:lnTo>
                          <a:pt x="167" y="1068"/>
                        </a:lnTo>
                        <a:lnTo>
                          <a:pt x="125" y="1143"/>
                        </a:lnTo>
                        <a:lnTo>
                          <a:pt x="460" y="1488"/>
                        </a:lnTo>
                        <a:lnTo>
                          <a:pt x="516" y="1367"/>
                        </a:lnTo>
                        <a:lnTo>
                          <a:pt x="561" y="1322"/>
                        </a:lnTo>
                        <a:lnTo>
                          <a:pt x="603" y="1292"/>
                        </a:lnTo>
                        <a:lnTo>
                          <a:pt x="653" y="1266"/>
                        </a:lnTo>
                        <a:lnTo>
                          <a:pt x="710" y="1249"/>
                        </a:lnTo>
                        <a:lnTo>
                          <a:pt x="768" y="1223"/>
                        </a:lnTo>
                        <a:lnTo>
                          <a:pt x="811" y="1204"/>
                        </a:lnTo>
                        <a:lnTo>
                          <a:pt x="842" y="1174"/>
                        </a:lnTo>
                        <a:lnTo>
                          <a:pt x="860" y="1145"/>
                        </a:lnTo>
                        <a:lnTo>
                          <a:pt x="877" y="1106"/>
                        </a:lnTo>
                        <a:lnTo>
                          <a:pt x="887" y="1072"/>
                        </a:lnTo>
                        <a:lnTo>
                          <a:pt x="896" y="1037"/>
                        </a:lnTo>
                        <a:lnTo>
                          <a:pt x="901" y="990"/>
                        </a:lnTo>
                        <a:lnTo>
                          <a:pt x="907" y="921"/>
                        </a:lnTo>
                        <a:lnTo>
                          <a:pt x="907" y="846"/>
                        </a:lnTo>
                        <a:lnTo>
                          <a:pt x="926" y="842"/>
                        </a:lnTo>
                        <a:lnTo>
                          <a:pt x="946" y="837"/>
                        </a:lnTo>
                        <a:lnTo>
                          <a:pt x="972" y="823"/>
                        </a:lnTo>
                        <a:lnTo>
                          <a:pt x="995" y="808"/>
                        </a:lnTo>
                        <a:lnTo>
                          <a:pt x="1012" y="783"/>
                        </a:lnTo>
                        <a:lnTo>
                          <a:pt x="1026" y="759"/>
                        </a:lnTo>
                        <a:lnTo>
                          <a:pt x="1032" y="728"/>
                        </a:lnTo>
                        <a:lnTo>
                          <a:pt x="1028" y="691"/>
                        </a:lnTo>
                        <a:lnTo>
                          <a:pt x="1012" y="655"/>
                        </a:lnTo>
                        <a:lnTo>
                          <a:pt x="999" y="625"/>
                        </a:lnTo>
                        <a:lnTo>
                          <a:pt x="978" y="594"/>
                        </a:lnTo>
                        <a:lnTo>
                          <a:pt x="929" y="520"/>
                        </a:lnTo>
                        <a:lnTo>
                          <a:pt x="919" y="490"/>
                        </a:lnTo>
                        <a:lnTo>
                          <a:pt x="919" y="448"/>
                        </a:lnTo>
                        <a:lnTo>
                          <a:pt x="913" y="339"/>
                        </a:lnTo>
                        <a:lnTo>
                          <a:pt x="903" y="283"/>
                        </a:lnTo>
                        <a:lnTo>
                          <a:pt x="889" y="224"/>
                        </a:lnTo>
                        <a:lnTo>
                          <a:pt x="863" y="176"/>
                        </a:lnTo>
                        <a:lnTo>
                          <a:pt x="839" y="136"/>
                        </a:lnTo>
                        <a:lnTo>
                          <a:pt x="809" y="101"/>
                        </a:lnTo>
                        <a:lnTo>
                          <a:pt x="778" y="75"/>
                        </a:lnTo>
                        <a:lnTo>
                          <a:pt x="743" y="54"/>
                        </a:lnTo>
                        <a:close/>
                      </a:path>
                    </a:pathLst>
                  </a:custGeom>
                  <a:solidFill>
                    <a:srgbClr val="FFE0C0">
                      <a:alpha val="100000"/>
                    </a:srgbClr>
                  </a:solidFill>
                  <a:ln w="11113" cap="flat" cmpd="sng">
                    <a:solidFill>
                      <a:srgbClr val="804000">
                        <a:alpha val="100000"/>
                      </a:srgbClr>
                    </a:solidFill>
                    <a:prstDash val="solid"/>
                    <a:bevel/>
                    <a:headEnd type="none" w="med" len="med"/>
                    <a:tailEnd type="none" w="med" len="med"/>
                  </a:ln>
                </p:spPr>
                <p:txBody>
                  <a:bodyPr/>
                  <a:p>
                    <a:endParaRPr lang="zh-CN" altLang="en-US"/>
                  </a:p>
                </p:txBody>
              </p:sp>
              <p:sp>
                <p:nvSpPr>
                  <p:cNvPr id="89149" name="Freeform 125"/>
                  <p:cNvSpPr/>
                  <p:nvPr/>
                </p:nvSpPr>
                <p:spPr>
                  <a:xfrm>
                    <a:off x="366" y="501"/>
                    <a:ext cx="80" cy="14"/>
                  </a:xfrm>
                  <a:custGeom>
                    <a:avLst/>
                    <a:gdLst/>
                    <a:ahLst/>
                    <a:cxnLst>
                      <a:cxn ang="0">
                        <a:pos x="0" y="1"/>
                      </a:cxn>
                      <a:cxn ang="0">
                        <a:pos x="0" y="0"/>
                      </a:cxn>
                      <a:cxn ang="0">
                        <a:pos x="0" y="0"/>
                      </a:cxn>
                      <a:cxn ang="0">
                        <a:pos x="0" y="1"/>
                      </a:cxn>
                      <a:cxn ang="0">
                        <a:pos x="0" y="1"/>
                      </a:cxn>
                      <a:cxn ang="0">
                        <a:pos x="0" y="1"/>
                      </a:cxn>
                    </a:cxnLst>
                    <a:pathLst>
                      <a:path w="162" h="28">
                        <a:moveTo>
                          <a:pt x="162" y="7"/>
                        </a:moveTo>
                        <a:lnTo>
                          <a:pt x="113" y="0"/>
                        </a:lnTo>
                        <a:lnTo>
                          <a:pt x="71" y="0"/>
                        </a:lnTo>
                        <a:lnTo>
                          <a:pt x="42" y="5"/>
                        </a:lnTo>
                        <a:lnTo>
                          <a:pt x="14" y="18"/>
                        </a:lnTo>
                        <a:lnTo>
                          <a:pt x="0" y="28"/>
                        </a:lnTo>
                      </a:path>
                    </a:pathLst>
                  </a:custGeom>
                  <a:noFill/>
                  <a:ln w="11113" cap="flat" cmpd="sng">
                    <a:solidFill>
                      <a:srgbClr val="804000">
                        <a:alpha val="100000"/>
                      </a:srgbClr>
                    </a:solidFill>
                    <a:prstDash val="solid"/>
                    <a:bevel/>
                    <a:headEnd type="none" w="med" len="med"/>
                    <a:tailEnd type="none" w="med" len="med"/>
                  </a:ln>
                </p:spPr>
                <p:txBody>
                  <a:bodyPr/>
                  <a:p>
                    <a:endParaRPr lang="zh-CN" altLang="en-US"/>
                  </a:p>
                </p:txBody>
              </p:sp>
              <p:sp>
                <p:nvSpPr>
                  <p:cNvPr id="89150" name="Arc 126"/>
                  <p:cNvSpPr/>
                  <p:nvPr/>
                </p:nvSpPr>
                <p:spPr>
                  <a:xfrm>
                    <a:off x="25" y="265"/>
                    <a:ext cx="38" cy="55"/>
                  </a:xfrm>
                  <a:custGeom>
                    <a:avLst/>
                    <a:gdLst/>
                    <a:ahLst/>
                    <a:cxnLst>
                      <a:cxn ang="0">
                        <a:pos x="0" y="0"/>
                      </a:cxn>
                      <a:cxn ang="0">
                        <a:pos x="0" y="0"/>
                      </a:cxn>
                      <a:cxn ang="0">
                        <a:pos x="0" y="0"/>
                      </a:cxn>
                      <a:cxn ang="0">
                        <a:pos x="0" y="0"/>
                      </a:cxn>
                      <a:cxn ang="0">
                        <a:pos x="0" y="0"/>
                      </a:cxn>
                      <a:cxn ang="0">
                        <a:pos x="0" y="0"/>
                      </a:cxn>
                      <a:cxn ang="0">
                        <a:pos x="0" y="0"/>
                      </a:cxn>
                      <a:cxn ang="0">
                        <a:pos x="0" y="0"/>
                      </a:cxn>
                    </a:cxnLst>
                    <a:pathLst>
                      <a:path w="21600" h="21966" fill="none">
                        <a:moveTo>
                          <a:pt x="3" y="21965"/>
                        </a:moveTo>
                        <a:cubicBezTo>
                          <a:pt x="1" y="21844"/>
                          <a:pt x="0" y="21722"/>
                          <a:pt x="0" y="21600"/>
                        </a:cubicBezTo>
                        <a:cubicBezTo>
                          <a:pt x="-1" y="9670"/>
                          <a:pt x="9670" y="0"/>
                          <a:pt x="21599" y="0"/>
                        </a:cubicBezTo>
                      </a:path>
                      <a:path w="21600" h="21966" stroke="0">
                        <a:moveTo>
                          <a:pt x="3" y="21965"/>
                        </a:moveTo>
                        <a:cubicBezTo>
                          <a:pt x="1" y="21844"/>
                          <a:pt x="0" y="21722"/>
                          <a:pt x="0" y="21600"/>
                        </a:cubicBezTo>
                        <a:cubicBezTo>
                          <a:pt x="-1" y="9670"/>
                          <a:pt x="9670" y="0"/>
                          <a:pt x="21599" y="0"/>
                        </a:cubicBezTo>
                        <a:lnTo>
                          <a:pt x="21600" y="21600"/>
                        </a:lnTo>
                        <a:lnTo>
                          <a:pt x="3" y="21965"/>
                        </a:lnTo>
                        <a:close/>
                      </a:path>
                    </a:pathLst>
                  </a:custGeom>
                  <a:noFill/>
                  <a:ln w="11113" cap="flat" cmpd="sng">
                    <a:solidFill>
                      <a:srgbClr val="804000">
                        <a:alpha val="100000"/>
                      </a:srgbClr>
                    </a:solidFill>
                    <a:prstDash val="solid"/>
                    <a:bevel/>
                    <a:headEnd type="none" w="med" len="med"/>
                    <a:tailEnd type="none" w="med" len="med"/>
                  </a:ln>
                </p:spPr>
                <p:txBody>
                  <a:bodyPr/>
                  <a:p>
                    <a:endParaRPr lang="zh-CN" altLang="en-US"/>
                  </a:p>
                </p:txBody>
              </p:sp>
            </p:grpSp>
            <p:sp>
              <p:nvSpPr>
                <p:cNvPr id="89147" name="Freeform 127"/>
                <p:cNvSpPr/>
                <p:nvPr/>
              </p:nvSpPr>
              <p:spPr>
                <a:xfrm>
                  <a:off x="0" y="0"/>
                  <a:ext cx="387" cy="323"/>
                </a:xfrm>
                <a:custGeom>
                  <a:avLst/>
                  <a:gdLst/>
                  <a:ahLst/>
                  <a:cxnLst>
                    <a:cxn ang="0">
                      <a:pos x="0" y="1"/>
                    </a:cxn>
                    <a:cxn ang="0">
                      <a:pos x="0" y="1"/>
                    </a:cxn>
                    <a:cxn ang="0">
                      <a:pos x="0" y="0"/>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Lst>
                  <a:pathLst>
                    <a:path w="775" h="646">
                      <a:moveTo>
                        <a:pt x="740" y="54"/>
                      </a:moveTo>
                      <a:lnTo>
                        <a:pt x="683" y="28"/>
                      </a:lnTo>
                      <a:lnTo>
                        <a:pt x="617" y="16"/>
                      </a:lnTo>
                      <a:lnTo>
                        <a:pt x="568" y="11"/>
                      </a:lnTo>
                      <a:lnTo>
                        <a:pt x="493" y="0"/>
                      </a:lnTo>
                      <a:lnTo>
                        <a:pt x="417" y="0"/>
                      </a:lnTo>
                      <a:lnTo>
                        <a:pt x="332" y="11"/>
                      </a:lnTo>
                      <a:lnTo>
                        <a:pt x="280" y="25"/>
                      </a:lnTo>
                      <a:lnTo>
                        <a:pt x="186" y="58"/>
                      </a:lnTo>
                      <a:lnTo>
                        <a:pt x="115" y="85"/>
                      </a:lnTo>
                      <a:lnTo>
                        <a:pt x="141" y="101"/>
                      </a:lnTo>
                      <a:lnTo>
                        <a:pt x="87" y="160"/>
                      </a:lnTo>
                      <a:lnTo>
                        <a:pt x="49" y="203"/>
                      </a:lnTo>
                      <a:lnTo>
                        <a:pt x="98" y="217"/>
                      </a:lnTo>
                      <a:lnTo>
                        <a:pt x="33" y="283"/>
                      </a:lnTo>
                      <a:lnTo>
                        <a:pt x="77" y="278"/>
                      </a:lnTo>
                      <a:lnTo>
                        <a:pt x="11" y="365"/>
                      </a:lnTo>
                      <a:lnTo>
                        <a:pt x="54" y="381"/>
                      </a:lnTo>
                      <a:lnTo>
                        <a:pt x="37" y="401"/>
                      </a:lnTo>
                      <a:lnTo>
                        <a:pt x="21" y="426"/>
                      </a:lnTo>
                      <a:lnTo>
                        <a:pt x="0" y="473"/>
                      </a:lnTo>
                      <a:lnTo>
                        <a:pt x="49" y="457"/>
                      </a:lnTo>
                      <a:lnTo>
                        <a:pt x="87" y="506"/>
                      </a:lnTo>
                      <a:lnTo>
                        <a:pt x="110" y="497"/>
                      </a:lnTo>
                      <a:lnTo>
                        <a:pt x="134" y="493"/>
                      </a:lnTo>
                      <a:lnTo>
                        <a:pt x="164" y="499"/>
                      </a:lnTo>
                      <a:lnTo>
                        <a:pt x="186" y="509"/>
                      </a:lnTo>
                      <a:lnTo>
                        <a:pt x="200" y="535"/>
                      </a:lnTo>
                      <a:lnTo>
                        <a:pt x="209" y="559"/>
                      </a:lnTo>
                      <a:lnTo>
                        <a:pt x="217" y="577"/>
                      </a:lnTo>
                      <a:lnTo>
                        <a:pt x="235" y="598"/>
                      </a:lnTo>
                      <a:lnTo>
                        <a:pt x="249" y="612"/>
                      </a:lnTo>
                      <a:lnTo>
                        <a:pt x="273" y="646"/>
                      </a:lnTo>
                      <a:lnTo>
                        <a:pt x="268" y="598"/>
                      </a:lnTo>
                      <a:lnTo>
                        <a:pt x="273" y="575"/>
                      </a:lnTo>
                      <a:lnTo>
                        <a:pt x="290" y="546"/>
                      </a:lnTo>
                      <a:lnTo>
                        <a:pt x="316" y="516"/>
                      </a:lnTo>
                      <a:lnTo>
                        <a:pt x="346" y="480"/>
                      </a:lnTo>
                      <a:lnTo>
                        <a:pt x="360" y="455"/>
                      </a:lnTo>
                      <a:lnTo>
                        <a:pt x="372" y="433"/>
                      </a:lnTo>
                      <a:lnTo>
                        <a:pt x="396" y="419"/>
                      </a:lnTo>
                      <a:lnTo>
                        <a:pt x="431" y="403"/>
                      </a:lnTo>
                      <a:lnTo>
                        <a:pt x="443" y="388"/>
                      </a:lnTo>
                      <a:lnTo>
                        <a:pt x="453" y="368"/>
                      </a:lnTo>
                      <a:lnTo>
                        <a:pt x="462" y="348"/>
                      </a:lnTo>
                      <a:lnTo>
                        <a:pt x="457" y="299"/>
                      </a:lnTo>
                      <a:lnTo>
                        <a:pt x="447" y="266"/>
                      </a:lnTo>
                      <a:lnTo>
                        <a:pt x="427" y="245"/>
                      </a:lnTo>
                      <a:lnTo>
                        <a:pt x="419" y="228"/>
                      </a:lnTo>
                      <a:lnTo>
                        <a:pt x="408" y="216"/>
                      </a:lnTo>
                      <a:lnTo>
                        <a:pt x="400" y="198"/>
                      </a:lnTo>
                      <a:lnTo>
                        <a:pt x="401" y="170"/>
                      </a:lnTo>
                      <a:lnTo>
                        <a:pt x="412" y="148"/>
                      </a:lnTo>
                      <a:lnTo>
                        <a:pt x="433" y="132"/>
                      </a:lnTo>
                      <a:lnTo>
                        <a:pt x="455" y="122"/>
                      </a:lnTo>
                      <a:lnTo>
                        <a:pt x="481" y="113"/>
                      </a:lnTo>
                      <a:lnTo>
                        <a:pt x="512" y="115"/>
                      </a:lnTo>
                      <a:lnTo>
                        <a:pt x="493" y="98"/>
                      </a:lnTo>
                      <a:lnTo>
                        <a:pt x="495" y="85"/>
                      </a:lnTo>
                      <a:lnTo>
                        <a:pt x="504" y="77"/>
                      </a:lnTo>
                      <a:lnTo>
                        <a:pt x="521" y="72"/>
                      </a:lnTo>
                      <a:lnTo>
                        <a:pt x="551" y="73"/>
                      </a:lnTo>
                      <a:lnTo>
                        <a:pt x="578" y="77"/>
                      </a:lnTo>
                      <a:lnTo>
                        <a:pt x="599" y="75"/>
                      </a:lnTo>
                      <a:lnTo>
                        <a:pt x="627" y="65"/>
                      </a:lnTo>
                      <a:lnTo>
                        <a:pt x="653" y="56"/>
                      </a:lnTo>
                      <a:lnTo>
                        <a:pt x="684" y="58"/>
                      </a:lnTo>
                      <a:lnTo>
                        <a:pt x="717" y="61"/>
                      </a:lnTo>
                      <a:lnTo>
                        <a:pt x="775" y="75"/>
                      </a:lnTo>
                      <a:lnTo>
                        <a:pt x="740" y="54"/>
                      </a:lnTo>
                      <a:close/>
                    </a:path>
                  </a:pathLst>
                </a:custGeom>
                <a:solidFill>
                  <a:srgbClr val="804000">
                    <a:alpha val="100000"/>
                  </a:srgbClr>
                </a:solidFill>
                <a:ln w="9525">
                  <a:noFill/>
                </a:ln>
              </p:spPr>
              <p:txBody>
                <a:bodyPr/>
                <a:p>
                  <a:endParaRPr lang="zh-CN" altLang="en-US"/>
                </a:p>
              </p:txBody>
            </p:sp>
          </p:grpSp>
          <p:sp>
            <p:nvSpPr>
              <p:cNvPr id="89137" name="Freeform 128"/>
              <p:cNvSpPr/>
              <p:nvPr/>
            </p:nvSpPr>
            <p:spPr>
              <a:xfrm flipH="1">
                <a:off x="185" y="444"/>
                <a:ext cx="180" cy="198"/>
              </a:xfrm>
              <a:custGeom>
                <a:avLst/>
                <a:gdLst/>
                <a:ahLst/>
                <a:cxnLst>
                  <a:cxn ang="0">
                    <a:pos x="0" y="0"/>
                  </a:cxn>
                  <a:cxn ang="0">
                    <a:pos x="0" y="0"/>
                  </a:cxn>
                  <a:cxn ang="0">
                    <a:pos x="0" y="0"/>
                  </a:cxn>
                  <a:cxn ang="0">
                    <a:pos x="0" y="0"/>
                  </a:cxn>
                </a:cxnLst>
                <a:pathLst>
                  <a:path w="438" h="491">
                    <a:moveTo>
                      <a:pt x="0" y="0"/>
                    </a:moveTo>
                    <a:lnTo>
                      <a:pt x="363" y="300"/>
                    </a:lnTo>
                    <a:lnTo>
                      <a:pt x="438" y="491"/>
                    </a:lnTo>
                    <a:lnTo>
                      <a:pt x="0" y="0"/>
                    </a:lnTo>
                    <a:close/>
                  </a:path>
                </a:pathLst>
              </a:custGeom>
              <a:solidFill>
                <a:srgbClr val="E0E0E0">
                  <a:alpha val="100000"/>
                </a:srgbClr>
              </a:solidFill>
              <a:ln w="11113" cap="flat" cmpd="sng">
                <a:solidFill>
                  <a:srgbClr val="000000">
                    <a:alpha val="100000"/>
                  </a:srgbClr>
                </a:solidFill>
                <a:prstDash val="solid"/>
                <a:bevel/>
                <a:headEnd type="none" w="med" len="med"/>
                <a:tailEnd type="none" w="med" len="med"/>
              </a:ln>
            </p:spPr>
            <p:txBody>
              <a:bodyPr/>
              <a:p>
                <a:endParaRPr lang="zh-CN" altLang="en-US"/>
              </a:p>
            </p:txBody>
          </p:sp>
          <p:sp>
            <p:nvSpPr>
              <p:cNvPr id="89138" name="Freeform 129"/>
              <p:cNvSpPr/>
              <p:nvPr/>
            </p:nvSpPr>
            <p:spPr>
              <a:xfrm flipH="1">
                <a:off x="215" y="443"/>
                <a:ext cx="150" cy="198"/>
              </a:xfrm>
              <a:custGeom>
                <a:avLst/>
                <a:gdLst/>
                <a:ahLst/>
                <a:cxnLst>
                  <a:cxn ang="0">
                    <a:pos x="0" y="0"/>
                  </a:cxn>
                  <a:cxn ang="0">
                    <a:pos x="0" y="0"/>
                  </a:cxn>
                  <a:cxn ang="0">
                    <a:pos x="0" y="0"/>
                  </a:cxn>
                  <a:cxn ang="0">
                    <a:pos x="0" y="0"/>
                  </a:cxn>
                </a:cxnLst>
                <a:pathLst>
                  <a:path w="363" h="495">
                    <a:moveTo>
                      <a:pt x="0" y="0"/>
                    </a:moveTo>
                    <a:lnTo>
                      <a:pt x="363" y="311"/>
                    </a:lnTo>
                    <a:lnTo>
                      <a:pt x="278" y="495"/>
                    </a:lnTo>
                    <a:lnTo>
                      <a:pt x="0" y="0"/>
                    </a:lnTo>
                    <a:close/>
                  </a:path>
                </a:pathLst>
              </a:custGeom>
              <a:solidFill>
                <a:srgbClr val="FFFFFF">
                  <a:alpha val="100000"/>
                </a:srgbClr>
              </a:solidFill>
              <a:ln w="11113" cap="flat" cmpd="sng">
                <a:solidFill>
                  <a:srgbClr val="000000">
                    <a:alpha val="100000"/>
                  </a:srgbClr>
                </a:solidFill>
                <a:prstDash val="solid"/>
                <a:bevel/>
                <a:headEnd type="none" w="med" len="med"/>
                <a:tailEnd type="none" w="med" len="med"/>
              </a:ln>
            </p:spPr>
            <p:txBody>
              <a:bodyPr/>
              <a:p>
                <a:endParaRPr lang="zh-CN" altLang="en-US"/>
              </a:p>
            </p:txBody>
          </p:sp>
          <p:grpSp>
            <p:nvGrpSpPr>
              <p:cNvPr id="89139" name="Group 130"/>
              <p:cNvGrpSpPr/>
              <p:nvPr/>
            </p:nvGrpSpPr>
            <p:grpSpPr>
              <a:xfrm flipH="1">
                <a:off x="61" y="170"/>
                <a:ext cx="272" cy="117"/>
                <a:chOff x="0" y="0"/>
                <a:chExt cx="331" cy="145"/>
              </a:xfrm>
            </p:grpSpPr>
            <p:sp>
              <p:nvSpPr>
                <p:cNvPr id="89140" name="Freeform 131"/>
                <p:cNvSpPr/>
                <p:nvPr/>
              </p:nvSpPr>
              <p:spPr>
                <a:xfrm>
                  <a:off x="215" y="16"/>
                  <a:ext cx="94" cy="12"/>
                </a:xfrm>
                <a:custGeom>
                  <a:avLst/>
                  <a:gdLst/>
                  <a:ahLst/>
                  <a:cxnLst>
                    <a:cxn ang="0">
                      <a:pos x="1" y="1"/>
                    </a:cxn>
                    <a:cxn ang="0">
                      <a:pos x="1" y="1"/>
                    </a:cxn>
                    <a:cxn ang="0">
                      <a:pos x="1" y="1"/>
                    </a:cxn>
                    <a:cxn ang="0">
                      <a:pos x="1" y="0"/>
                    </a:cxn>
                    <a:cxn ang="0">
                      <a:pos x="1" y="0"/>
                    </a:cxn>
                    <a:cxn ang="0">
                      <a:pos x="0" y="1"/>
                    </a:cxn>
                    <a:cxn ang="0">
                      <a:pos x="1" y="1"/>
                    </a:cxn>
                    <a:cxn ang="0">
                      <a:pos x="1" y="1"/>
                    </a:cxn>
                  </a:cxnLst>
                  <a:pathLst>
                    <a:path w="187" h="24">
                      <a:moveTo>
                        <a:pt x="187" y="24"/>
                      </a:moveTo>
                      <a:lnTo>
                        <a:pt x="163" y="10"/>
                      </a:lnTo>
                      <a:lnTo>
                        <a:pt x="139" y="5"/>
                      </a:lnTo>
                      <a:lnTo>
                        <a:pt x="90" y="0"/>
                      </a:lnTo>
                      <a:lnTo>
                        <a:pt x="43" y="0"/>
                      </a:lnTo>
                      <a:lnTo>
                        <a:pt x="0" y="6"/>
                      </a:lnTo>
                      <a:lnTo>
                        <a:pt x="101" y="15"/>
                      </a:lnTo>
                      <a:lnTo>
                        <a:pt x="187" y="24"/>
                      </a:lnTo>
                      <a:close/>
                    </a:path>
                  </a:pathLst>
                </a:custGeom>
                <a:solidFill>
                  <a:srgbClr val="603000">
                    <a:alpha val="100000"/>
                  </a:srgbClr>
                </a:solidFill>
                <a:ln w="9525">
                  <a:noFill/>
                </a:ln>
              </p:spPr>
              <p:txBody>
                <a:bodyPr/>
                <a:p>
                  <a:endParaRPr lang="zh-CN" altLang="en-US"/>
                </a:p>
              </p:txBody>
            </p:sp>
            <p:sp>
              <p:nvSpPr>
                <p:cNvPr id="89141" name="Oval 132"/>
                <p:cNvSpPr/>
                <p:nvPr/>
              </p:nvSpPr>
              <p:spPr>
                <a:xfrm>
                  <a:off x="244" y="0"/>
                  <a:ext cx="87" cy="145"/>
                </a:xfrm>
                <a:prstGeom prst="ellipse">
                  <a:avLst/>
                </a:prstGeom>
                <a:noFill/>
                <a:ln w="11113"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endParaRPr lang="zh-CN" altLang="zh-CN" sz="2400" i="1"/>
                </a:p>
              </p:txBody>
            </p:sp>
            <p:sp>
              <p:nvSpPr>
                <p:cNvPr id="89142" name="Line 133"/>
                <p:cNvSpPr/>
                <p:nvPr/>
              </p:nvSpPr>
              <p:spPr>
                <a:xfrm>
                  <a:off x="0" y="76"/>
                  <a:ext cx="248" cy="1"/>
                </a:xfrm>
                <a:prstGeom prst="line">
                  <a:avLst/>
                </a:prstGeom>
                <a:ln w="11113" cap="flat" cmpd="sng">
                  <a:solidFill>
                    <a:srgbClr val="000000"/>
                  </a:solidFill>
                  <a:prstDash val="solid"/>
                  <a:headEnd type="none" w="med" len="med"/>
                  <a:tailEnd type="none" w="med" len="med"/>
                </a:ln>
              </p:spPr>
            </p:sp>
            <p:grpSp>
              <p:nvGrpSpPr>
                <p:cNvPr id="89143" name="Group 134"/>
                <p:cNvGrpSpPr/>
                <p:nvPr/>
              </p:nvGrpSpPr>
              <p:grpSpPr>
                <a:xfrm>
                  <a:off x="286" y="59"/>
                  <a:ext cx="27" cy="51"/>
                  <a:chOff x="0" y="0"/>
                  <a:chExt cx="27" cy="51"/>
                </a:xfrm>
              </p:grpSpPr>
              <p:sp>
                <p:nvSpPr>
                  <p:cNvPr id="89144" name="Oval 135"/>
                  <p:cNvSpPr/>
                  <p:nvPr/>
                </p:nvSpPr>
                <p:spPr>
                  <a:xfrm>
                    <a:off x="0" y="0"/>
                    <a:ext cx="27" cy="51"/>
                  </a:xfrm>
                  <a:prstGeom prst="ellipse">
                    <a:avLst/>
                  </a:prstGeom>
                  <a:solidFill>
                    <a:srgbClr val="0000FF"/>
                  </a:solidFill>
                  <a:ln w="9525">
                    <a:noFill/>
                  </a:ln>
                </p:spPr>
                <p:txBody>
                  <a:bodyPr/>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endParaRPr lang="zh-CN" altLang="zh-CN" sz="2400" i="1"/>
                  </a:p>
                </p:txBody>
              </p:sp>
              <p:sp>
                <p:nvSpPr>
                  <p:cNvPr id="89145" name="Oval 136"/>
                  <p:cNvSpPr/>
                  <p:nvPr/>
                </p:nvSpPr>
                <p:spPr>
                  <a:xfrm>
                    <a:off x="8" y="6"/>
                    <a:ext cx="15" cy="29"/>
                  </a:xfrm>
                  <a:prstGeom prst="ellipse">
                    <a:avLst/>
                  </a:prstGeom>
                  <a:solidFill>
                    <a:srgbClr val="FFFFFF"/>
                  </a:solidFill>
                  <a:ln w="9525">
                    <a:noFill/>
                  </a:ln>
                </p:spPr>
                <p:txBody>
                  <a:bodyPr/>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endParaRPr lang="zh-CN" altLang="zh-CN" sz="2400" i="1"/>
                  </a:p>
                </p:txBody>
              </p:sp>
            </p:grpSp>
          </p:grpSp>
        </p:grpSp>
        <p:grpSp>
          <p:nvGrpSpPr>
            <p:cNvPr id="89128" name="Group 137"/>
            <p:cNvGrpSpPr/>
            <p:nvPr/>
          </p:nvGrpSpPr>
          <p:grpSpPr>
            <a:xfrm rot="5914597" flipH="1">
              <a:off x="1110" y="230"/>
              <a:ext cx="239" cy="800"/>
              <a:chOff x="0" y="0"/>
              <a:chExt cx="297" cy="971"/>
            </a:xfrm>
          </p:grpSpPr>
          <p:grpSp>
            <p:nvGrpSpPr>
              <p:cNvPr id="89130" name="Group 138"/>
              <p:cNvGrpSpPr/>
              <p:nvPr/>
            </p:nvGrpSpPr>
            <p:grpSpPr>
              <a:xfrm>
                <a:off x="0" y="716"/>
                <a:ext cx="285" cy="255"/>
                <a:chOff x="0" y="0"/>
                <a:chExt cx="285" cy="255"/>
              </a:xfrm>
            </p:grpSpPr>
            <p:sp>
              <p:nvSpPr>
                <p:cNvPr id="89134" name="Freeform 139"/>
                <p:cNvSpPr/>
                <p:nvPr/>
              </p:nvSpPr>
              <p:spPr>
                <a:xfrm>
                  <a:off x="0" y="0"/>
                  <a:ext cx="285" cy="255"/>
                </a:xfrm>
                <a:custGeom>
                  <a:avLst/>
                  <a:gdLst/>
                  <a:ahLst/>
                  <a:cxnLst>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0"/>
                    </a:cxn>
                    <a:cxn ang="0">
                      <a:pos x="0" y="1"/>
                    </a:cxn>
                  </a:cxnLst>
                  <a:pathLst>
                    <a:path w="571" h="510">
                      <a:moveTo>
                        <a:pt x="88" y="66"/>
                      </a:moveTo>
                      <a:lnTo>
                        <a:pt x="52" y="132"/>
                      </a:lnTo>
                      <a:lnTo>
                        <a:pt x="38" y="156"/>
                      </a:lnTo>
                      <a:lnTo>
                        <a:pt x="31" y="186"/>
                      </a:lnTo>
                      <a:lnTo>
                        <a:pt x="24" y="227"/>
                      </a:lnTo>
                      <a:lnTo>
                        <a:pt x="24" y="265"/>
                      </a:lnTo>
                      <a:lnTo>
                        <a:pt x="29" y="304"/>
                      </a:lnTo>
                      <a:lnTo>
                        <a:pt x="45" y="338"/>
                      </a:lnTo>
                      <a:lnTo>
                        <a:pt x="78" y="363"/>
                      </a:lnTo>
                      <a:lnTo>
                        <a:pt x="43" y="342"/>
                      </a:lnTo>
                      <a:lnTo>
                        <a:pt x="29" y="340"/>
                      </a:lnTo>
                      <a:lnTo>
                        <a:pt x="12" y="347"/>
                      </a:lnTo>
                      <a:lnTo>
                        <a:pt x="3" y="357"/>
                      </a:lnTo>
                      <a:lnTo>
                        <a:pt x="0" y="375"/>
                      </a:lnTo>
                      <a:lnTo>
                        <a:pt x="5" y="389"/>
                      </a:lnTo>
                      <a:lnTo>
                        <a:pt x="17" y="406"/>
                      </a:lnTo>
                      <a:lnTo>
                        <a:pt x="60" y="437"/>
                      </a:lnTo>
                      <a:lnTo>
                        <a:pt x="128" y="463"/>
                      </a:lnTo>
                      <a:lnTo>
                        <a:pt x="158" y="472"/>
                      </a:lnTo>
                      <a:lnTo>
                        <a:pt x="191" y="477"/>
                      </a:lnTo>
                      <a:lnTo>
                        <a:pt x="220" y="477"/>
                      </a:lnTo>
                      <a:lnTo>
                        <a:pt x="250" y="488"/>
                      </a:lnTo>
                      <a:lnTo>
                        <a:pt x="286" y="500"/>
                      </a:lnTo>
                      <a:lnTo>
                        <a:pt x="368" y="510"/>
                      </a:lnTo>
                      <a:lnTo>
                        <a:pt x="465" y="489"/>
                      </a:lnTo>
                      <a:lnTo>
                        <a:pt x="527" y="489"/>
                      </a:lnTo>
                      <a:lnTo>
                        <a:pt x="543" y="484"/>
                      </a:lnTo>
                      <a:lnTo>
                        <a:pt x="559" y="469"/>
                      </a:lnTo>
                      <a:lnTo>
                        <a:pt x="564" y="448"/>
                      </a:lnTo>
                      <a:lnTo>
                        <a:pt x="571" y="366"/>
                      </a:lnTo>
                      <a:lnTo>
                        <a:pt x="571" y="298"/>
                      </a:lnTo>
                      <a:lnTo>
                        <a:pt x="567" y="264"/>
                      </a:lnTo>
                      <a:lnTo>
                        <a:pt x="564" y="239"/>
                      </a:lnTo>
                      <a:lnTo>
                        <a:pt x="559" y="217"/>
                      </a:lnTo>
                      <a:lnTo>
                        <a:pt x="553" y="193"/>
                      </a:lnTo>
                      <a:lnTo>
                        <a:pt x="522" y="100"/>
                      </a:lnTo>
                      <a:lnTo>
                        <a:pt x="491" y="0"/>
                      </a:lnTo>
                      <a:lnTo>
                        <a:pt x="88" y="66"/>
                      </a:lnTo>
                      <a:close/>
                    </a:path>
                  </a:pathLst>
                </a:custGeom>
                <a:solidFill>
                  <a:srgbClr val="FFE0C0">
                    <a:alpha val="100000"/>
                  </a:srgbClr>
                </a:solidFill>
                <a:ln w="11113" cap="flat" cmpd="sng">
                  <a:solidFill>
                    <a:srgbClr val="000000">
                      <a:alpha val="100000"/>
                    </a:srgbClr>
                  </a:solidFill>
                  <a:prstDash val="solid"/>
                  <a:bevel/>
                  <a:headEnd type="none" w="med" len="med"/>
                  <a:tailEnd type="none" w="med" len="med"/>
                </a:ln>
              </p:spPr>
              <p:txBody>
                <a:bodyPr/>
                <a:p>
                  <a:endParaRPr lang="zh-CN" altLang="en-US"/>
                </a:p>
              </p:txBody>
            </p:sp>
            <p:sp>
              <p:nvSpPr>
                <p:cNvPr id="89135" name="Arc 140"/>
                <p:cNvSpPr/>
                <p:nvPr/>
              </p:nvSpPr>
              <p:spPr>
                <a:xfrm>
                  <a:off x="42" y="173"/>
                  <a:ext cx="8" cy="18"/>
                </a:xfrm>
                <a:custGeom>
                  <a:avLst/>
                  <a:gdLst/>
                  <a:ahLst/>
                  <a:cxnLst>
                    <a:cxn ang="0">
                      <a:pos x="0" y="0"/>
                    </a:cxn>
                    <a:cxn ang="0">
                      <a:pos x="0" y="0"/>
                    </a:cxn>
                    <a:cxn ang="0">
                      <a:pos x="0" y="0"/>
                    </a:cxn>
                    <a:cxn ang="0">
                      <a:pos x="0" y="0"/>
                    </a:cxn>
                    <a:cxn ang="0">
                      <a:pos x="0" y="0"/>
                    </a:cxn>
                    <a:cxn ang="0">
                      <a:pos x="0" y="0"/>
                    </a:cxn>
                  </a:cxnLst>
                  <a:pathLst>
                    <a:path w="21600" h="21460" fill="none">
                      <a:moveTo>
                        <a:pt x="0" y="21460"/>
                      </a:moveTo>
                      <a:cubicBezTo>
                        <a:pt x="0" y="10479"/>
                        <a:pt x="8237" y="1246"/>
                        <a:pt x="19146" y="-1"/>
                      </a:cubicBezTo>
                    </a:path>
                    <a:path w="21600" h="21460" stroke="0">
                      <a:moveTo>
                        <a:pt x="0" y="21460"/>
                      </a:moveTo>
                      <a:cubicBezTo>
                        <a:pt x="0" y="10479"/>
                        <a:pt x="8237" y="1246"/>
                        <a:pt x="19146" y="-1"/>
                      </a:cubicBezTo>
                      <a:lnTo>
                        <a:pt x="21600" y="21460"/>
                      </a:lnTo>
                      <a:lnTo>
                        <a:pt x="0" y="21460"/>
                      </a:lnTo>
                      <a:close/>
                    </a:path>
                  </a:pathLst>
                </a:custGeom>
                <a:noFill/>
                <a:ln w="11113" cap="flat" cmpd="sng">
                  <a:solidFill>
                    <a:srgbClr val="000000">
                      <a:alpha val="100000"/>
                    </a:srgbClr>
                  </a:solidFill>
                  <a:prstDash val="solid"/>
                  <a:bevel/>
                  <a:headEnd type="none" w="med" len="med"/>
                  <a:tailEnd type="none" w="med" len="med"/>
                </a:ln>
              </p:spPr>
              <p:txBody>
                <a:bodyPr/>
                <a:p>
                  <a:endParaRPr lang="zh-CN" altLang="en-US"/>
                </a:p>
              </p:txBody>
            </p:sp>
          </p:grpSp>
          <p:grpSp>
            <p:nvGrpSpPr>
              <p:cNvPr id="89131" name="Group 141"/>
              <p:cNvGrpSpPr/>
              <p:nvPr/>
            </p:nvGrpSpPr>
            <p:grpSpPr>
              <a:xfrm>
                <a:off x="14" y="0"/>
                <a:ext cx="283" cy="756"/>
                <a:chOff x="0" y="0"/>
                <a:chExt cx="283" cy="756"/>
              </a:xfrm>
            </p:grpSpPr>
            <p:sp>
              <p:nvSpPr>
                <p:cNvPr id="89132" name="Rectangle 142"/>
                <p:cNvSpPr/>
                <p:nvPr/>
              </p:nvSpPr>
              <p:spPr>
                <a:xfrm>
                  <a:off x="17" y="710"/>
                  <a:ext cx="238" cy="46"/>
                </a:xfrm>
                <a:prstGeom prst="rect">
                  <a:avLst/>
                </a:prstGeom>
                <a:solidFill>
                  <a:srgbClr val="FFFFFF"/>
                </a:solidFill>
                <a:ln w="11113" cap="flat" cmpd="sng">
                  <a:solidFill>
                    <a:srgbClr val="0000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endParaRPr lang="zh-CN" altLang="zh-CN" sz="2400" i="1"/>
                </a:p>
              </p:txBody>
            </p:sp>
            <p:sp>
              <p:nvSpPr>
                <p:cNvPr id="89133" name="Freeform 143"/>
                <p:cNvSpPr/>
                <p:nvPr/>
              </p:nvSpPr>
              <p:spPr>
                <a:xfrm>
                  <a:off x="0" y="0"/>
                  <a:ext cx="283" cy="729"/>
                </a:xfrm>
                <a:custGeom>
                  <a:avLst/>
                  <a:gdLst/>
                  <a:ahLst/>
                  <a:cxnLst>
                    <a:cxn ang="0">
                      <a:pos x="1" y="0"/>
                    </a:cxn>
                    <a:cxn ang="0">
                      <a:pos x="1" y="0"/>
                    </a:cxn>
                    <a:cxn ang="0">
                      <a:pos x="0"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Lst>
                  <a:pathLst>
                    <a:path w="566" h="1459">
                      <a:moveTo>
                        <a:pt x="28" y="486"/>
                      </a:moveTo>
                      <a:lnTo>
                        <a:pt x="16" y="905"/>
                      </a:lnTo>
                      <a:lnTo>
                        <a:pt x="0" y="1454"/>
                      </a:lnTo>
                      <a:lnTo>
                        <a:pt x="544" y="1459"/>
                      </a:lnTo>
                      <a:lnTo>
                        <a:pt x="551" y="874"/>
                      </a:lnTo>
                      <a:lnTo>
                        <a:pt x="549" y="601"/>
                      </a:lnTo>
                      <a:lnTo>
                        <a:pt x="566" y="313"/>
                      </a:lnTo>
                      <a:lnTo>
                        <a:pt x="561" y="249"/>
                      </a:lnTo>
                      <a:lnTo>
                        <a:pt x="556" y="200"/>
                      </a:lnTo>
                      <a:lnTo>
                        <a:pt x="546" y="153"/>
                      </a:lnTo>
                      <a:lnTo>
                        <a:pt x="535" y="120"/>
                      </a:lnTo>
                      <a:lnTo>
                        <a:pt x="516" y="87"/>
                      </a:lnTo>
                      <a:lnTo>
                        <a:pt x="497" y="64"/>
                      </a:lnTo>
                      <a:lnTo>
                        <a:pt x="466" y="40"/>
                      </a:lnTo>
                      <a:lnTo>
                        <a:pt x="426" y="21"/>
                      </a:lnTo>
                      <a:lnTo>
                        <a:pt x="382" y="9"/>
                      </a:lnTo>
                      <a:lnTo>
                        <a:pt x="334" y="4"/>
                      </a:lnTo>
                      <a:lnTo>
                        <a:pt x="294" y="0"/>
                      </a:lnTo>
                      <a:lnTo>
                        <a:pt x="245" y="11"/>
                      </a:lnTo>
                      <a:lnTo>
                        <a:pt x="198" y="26"/>
                      </a:lnTo>
                      <a:lnTo>
                        <a:pt x="171" y="44"/>
                      </a:lnTo>
                      <a:lnTo>
                        <a:pt x="136" y="68"/>
                      </a:lnTo>
                      <a:lnTo>
                        <a:pt x="112" y="97"/>
                      </a:lnTo>
                      <a:lnTo>
                        <a:pt x="86" y="141"/>
                      </a:lnTo>
                      <a:lnTo>
                        <a:pt x="68" y="189"/>
                      </a:lnTo>
                      <a:lnTo>
                        <a:pt x="49" y="269"/>
                      </a:lnTo>
                      <a:lnTo>
                        <a:pt x="28" y="486"/>
                      </a:lnTo>
                      <a:close/>
                    </a:path>
                  </a:pathLst>
                </a:custGeom>
                <a:solidFill>
                  <a:srgbClr val="804000">
                    <a:alpha val="100000"/>
                  </a:srgbClr>
                </a:solidFill>
                <a:ln w="11113" cap="flat" cmpd="sng">
                  <a:solidFill>
                    <a:srgbClr val="000000">
                      <a:alpha val="100000"/>
                    </a:srgbClr>
                  </a:solidFill>
                  <a:prstDash val="solid"/>
                  <a:bevel/>
                  <a:headEnd type="none" w="med" len="med"/>
                  <a:tailEnd type="none" w="med" len="med"/>
                </a:ln>
              </p:spPr>
              <p:txBody>
                <a:bodyPr/>
                <a:p>
                  <a:endParaRPr lang="zh-CN" altLang="en-US"/>
                </a:p>
              </p:txBody>
            </p:sp>
          </p:grpSp>
        </p:grpSp>
        <p:graphicFrame>
          <p:nvGraphicFramePr>
            <p:cNvPr id="89129" name="Object 144"/>
            <p:cNvGraphicFramePr>
              <a:graphicFrameLocks noChangeAspect="1"/>
            </p:cNvGraphicFramePr>
            <p:nvPr/>
          </p:nvGraphicFramePr>
          <p:xfrm>
            <a:off x="0" y="520"/>
            <a:ext cx="1345" cy="1238"/>
          </p:xfrm>
          <a:graphic>
            <a:graphicData uri="http://schemas.openxmlformats.org/presentationml/2006/ole">
              <mc:AlternateContent xmlns:mc="http://schemas.openxmlformats.org/markup-compatibility/2006">
                <mc:Choice xmlns:v="urn:schemas-microsoft-com:vml" Requires="v">
                  <p:oleObj spid="_x0000_s3081" name="" r:id="rId2" imgW="15535275" imgH="14649450" progId="">
                    <p:embed/>
                  </p:oleObj>
                </mc:Choice>
                <mc:Fallback>
                  <p:oleObj name="" r:id="rId2" imgW="15535275" imgH="14649450" progId="">
                    <p:embed/>
                    <p:pic>
                      <p:nvPicPr>
                        <p:cNvPr id="0" name="图片 3080"/>
                        <p:cNvPicPr/>
                        <p:nvPr/>
                      </p:nvPicPr>
                      <p:blipFill>
                        <a:blip r:embed="rId3"/>
                        <a:stretch>
                          <a:fillRect/>
                        </a:stretch>
                      </p:blipFill>
                      <p:spPr>
                        <a:xfrm>
                          <a:off x="0" y="520"/>
                          <a:ext cx="1345" cy="1238"/>
                        </a:xfrm>
                        <a:prstGeom prst="rect">
                          <a:avLst/>
                        </a:prstGeom>
                        <a:noFill/>
                        <a:ln w="38100">
                          <a:noFill/>
                          <a:miter/>
                        </a:ln>
                      </p:spPr>
                    </p:pic>
                  </p:oleObj>
                </mc:Fallback>
              </mc:AlternateContent>
            </a:graphicData>
          </a:graphic>
        </p:graphicFrame>
      </p:grpSp>
      <p:sp>
        <p:nvSpPr>
          <p:cNvPr id="52331" name="AutoShape 146"/>
          <p:cNvSpPr/>
          <p:nvPr/>
        </p:nvSpPr>
        <p:spPr>
          <a:xfrm>
            <a:off x="2438400" y="4343400"/>
            <a:ext cx="3276600" cy="1828800"/>
          </a:xfrm>
          <a:prstGeom prst="cloudCallout">
            <a:avLst>
              <a:gd name="adj1" fmla="val -93944"/>
              <a:gd name="adj2" fmla="val 9898"/>
            </a:avLst>
          </a:prstGeom>
          <a:gradFill rotWithShape="0">
            <a:gsLst>
              <a:gs pos="0">
                <a:srgbClr val="A7D1A7"/>
              </a:gs>
              <a:gs pos="100000">
                <a:srgbClr val="CCFFCC"/>
              </a:gs>
            </a:gsLst>
            <a:lin ang="2700000" scaled="1"/>
            <a:tileRect/>
          </a:gradFill>
          <a:ln w="9525" cap="flat" cmpd="sng">
            <a:solidFill>
              <a:srgbClr val="008000"/>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000" b="1"/>
              <a:t>          So array implementation</a:t>
            </a:r>
            <a:endParaRPr lang="en-US" altLang="zh-CN" sz="2000" b="1"/>
          </a:p>
          <a:p>
            <a:pPr marL="0" lvl="0" indent="0" algn="ctr" eaLnBrk="1" hangingPunct="1">
              <a:spcBef>
                <a:spcPct val="0"/>
              </a:spcBef>
              <a:buNone/>
            </a:pPr>
            <a:r>
              <a:rPr lang="en-US" altLang="zh-CN" sz="2000" b="1"/>
              <a:t>is more suitable.</a:t>
            </a:r>
            <a:endParaRPr lang="en-US" altLang="zh-CN" sz="2000" b="1"/>
          </a:p>
        </p:txBody>
      </p:sp>
      <p:sp>
        <p:nvSpPr>
          <p:cNvPr id="52332" name="AutoShape 5"/>
          <p:cNvSpPr/>
          <p:nvPr/>
        </p:nvSpPr>
        <p:spPr>
          <a:xfrm>
            <a:off x="6410325" y="0"/>
            <a:ext cx="2733675" cy="1676400"/>
          </a:xfrm>
          <a:prstGeom prst="foldedCorner">
            <a:avLst>
              <a:gd name="adj" fmla="val 12500"/>
            </a:avLst>
          </a:prstGeom>
          <a:gradFill rotWithShape="0">
            <a:gsLst>
              <a:gs pos="0">
                <a:srgbClr val="FFFFFF"/>
              </a:gs>
              <a:gs pos="100000">
                <a:schemeClr val="bg1"/>
              </a:gs>
            </a:gsLst>
            <a:lin ang="5400000" scaled="1"/>
            <a:tileRect/>
          </a:gradFill>
          <a:ln w="25400" cap="flat" cmpd="sng">
            <a:solidFill>
              <a:schemeClr val="tx1"/>
            </a:solidFill>
            <a:prstDash val="solid"/>
            <a:headEnd type="none" w="med" len="med"/>
            <a:tailEnd type="none" w="med" len="med"/>
          </a:ln>
        </p:spPr>
        <p:txBody>
          <a:bodyPr wrap="none" lIns="54000" tIns="154800" rIns="54000" bIns="46800"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1600" i="1"/>
              <a:t>struct Node</a:t>
            </a:r>
            <a:r>
              <a:rPr lang="zh-CN" altLang="en-US" sz="1600" i="1"/>
              <a:t> </a:t>
            </a:r>
            <a:r>
              <a:rPr lang="en-US" altLang="zh-CN" sz="1600" i="1"/>
              <a:t>{</a:t>
            </a:r>
            <a:endParaRPr lang="en-US" altLang="zh-CN" sz="1600" i="1"/>
          </a:p>
          <a:p>
            <a:pPr marL="0" lvl="0" indent="0" eaLnBrk="1" hangingPunct="1">
              <a:spcBef>
                <a:spcPct val="0"/>
              </a:spcBef>
              <a:buNone/>
            </a:pPr>
            <a:r>
              <a:rPr lang="en-US" altLang="zh-CN" sz="1600" i="1"/>
              <a:t>            ElementType Element;</a:t>
            </a:r>
            <a:endParaRPr lang="en-US" altLang="zh-CN" sz="1600" i="1"/>
          </a:p>
          <a:p>
            <a:pPr marL="0" lvl="0" indent="0" eaLnBrk="1" hangingPunct="1">
              <a:spcBef>
                <a:spcPct val="0"/>
              </a:spcBef>
              <a:buNone/>
            </a:pPr>
            <a:r>
              <a:rPr lang="en-US" altLang="zh-CN" sz="1600" i="1"/>
              <a:t>            PtrToNode   Next;</a:t>
            </a:r>
            <a:endParaRPr lang="en-US" altLang="zh-CN" sz="1600" i="1"/>
          </a:p>
          <a:p>
            <a:pPr marL="0" lvl="0" indent="0" eaLnBrk="1" hangingPunct="1">
              <a:spcBef>
                <a:spcPct val="0"/>
              </a:spcBef>
              <a:buNone/>
            </a:pPr>
            <a:r>
              <a:rPr lang="en-US" altLang="zh-CN" sz="1600" i="1"/>
              <a:t>};</a:t>
            </a:r>
            <a:endParaRPr lang="en-US" altLang="zh-CN" sz="1600" i="1"/>
          </a:p>
          <a:p>
            <a:pPr marL="0" lvl="0" indent="0" eaLnBrk="1" hangingPunct="1">
              <a:spcBef>
                <a:spcPct val="0"/>
              </a:spcBef>
              <a:buNone/>
            </a:pPr>
            <a:r>
              <a:rPr lang="en-US" altLang="zh-CN" sz="1600" i="1"/>
              <a:t>typedef struct Node *PtrToNode;</a:t>
            </a:r>
            <a:endParaRPr lang="en-US" altLang="zh-CN" sz="1600" i="1"/>
          </a:p>
          <a:p>
            <a:pPr marL="0" lvl="0" indent="0" eaLnBrk="1" hangingPunct="1">
              <a:spcBef>
                <a:spcPct val="0"/>
              </a:spcBef>
              <a:buNone/>
            </a:pPr>
            <a:r>
              <a:rPr lang="en-US" altLang="zh-CN" sz="1600" i="1"/>
              <a:t>typedef PtrToNode Stack;</a:t>
            </a:r>
            <a:endParaRPr lang="en-US" altLang="zh-CN" sz="1600" i="1"/>
          </a:p>
          <a:p>
            <a:pPr marL="0" lvl="0" indent="0" eaLnBrk="1" hangingPunct="1">
              <a:spcBef>
                <a:spcPct val="0"/>
              </a:spcBef>
              <a:buNone/>
            </a:pPr>
            <a:endParaRPr lang="en-US" altLang="zh-CN" sz="1600" b="1">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2227"/>
                                        </p:tgtEl>
                                        <p:attrNameLst>
                                          <p:attrName>style.visibility</p:attrName>
                                        </p:attrNameLst>
                                      </p:cBhvr>
                                      <p:to>
                                        <p:strVal val="visible"/>
                                      </p:to>
                                    </p:set>
                                    <p:animEffect transition="in" filter="wipe(left)">
                                      <p:cBhvr>
                                        <p:cTn id="7" dur="500"/>
                                        <p:tgtEl>
                                          <p:spTgt spid="52227"/>
                                        </p:tgtEl>
                                      </p:cBhvr>
                                    </p:animEffect>
                                  </p:childTnLst>
                                  <p:subTnLst>
                                    <p:audio>
                                      <p:cMediaNode>
                                        <p:cTn display="0" masterRel="sameClick">
                                          <p:stCondLst>
                                            <p:cond evt="begin" delay="0">
                                              <p:tn val="5"/>
                                            </p:cond>
                                          </p:stCondLst>
                                          <p:endCondLst>
                                            <p:cond evt="onStopAudio" delay="0">
                                              <p:tgtEl>
                                                <p:sldTgt/>
                                              </p:tgtEl>
                                            </p:cond>
                                          </p:endCondLst>
                                        </p:cTn>
                                        <p:tgtEl>
                                          <p:sndTgt r:embed="rId4" name="TYPE.WAV"/>
                                        </p:tgtEl>
                                      </p:cMediaNode>
                                    </p:audio>
                                  </p:sub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2228"/>
                                        </p:tgtEl>
                                        <p:attrNameLst>
                                          <p:attrName>style.visibility</p:attrName>
                                        </p:attrNameLst>
                                      </p:cBhvr>
                                      <p:to>
                                        <p:strVal val="visible"/>
                                      </p:to>
                                    </p:set>
                                    <p:animEffect transition="in" filter="wipe(left)">
                                      <p:cBhvr>
                                        <p:cTn id="12" dur="500"/>
                                        <p:tgtEl>
                                          <p:spTgt spid="52228"/>
                                        </p:tgtEl>
                                      </p:cBhvr>
                                    </p:animEffect>
                                  </p:childTnLst>
                                  <p:subTnLst>
                                    <p:audio>
                                      <p:cMediaNode>
                                        <p:cTn display="0" masterRel="sameClick">
                                          <p:stCondLst>
                                            <p:cond evt="begin" delay="0">
                                              <p:tn val="10"/>
                                            </p:cond>
                                          </p:stCondLst>
                                          <p:endCondLst>
                                            <p:cond evt="onStopAudio" delay="0">
                                              <p:tgtEl>
                                                <p:sldTgt/>
                                              </p:tgtEl>
                                            </p:cond>
                                          </p:endCondLst>
                                        </p:cTn>
                                        <p:tgtEl>
                                          <p:sndTgt r:embed="rId4" name="TYPE.WAV"/>
                                        </p:tgtEl>
                                      </p:cMediaNode>
                                    </p:audio>
                                  </p:subTnLst>
                                </p:cTn>
                              </p:par>
                            </p:childTnLst>
                          </p:cTn>
                        </p:par>
                        <p:par>
                          <p:cTn id="13" fill="hold">
                            <p:stCondLst>
                              <p:cond delay="500"/>
                            </p:stCondLst>
                            <p:childTnLst>
                              <p:par>
                                <p:cTn id="14" presetID="1" presetClass="entr" presetSubtype="0" fill="hold" nodeType="afterEffect">
                                  <p:stCondLst>
                                    <p:cond delay="0"/>
                                  </p:stCondLst>
                                  <p:childTnLst>
                                    <p:set>
                                      <p:cBhvr>
                                        <p:cTn id="15" dur="1" fill="hold">
                                          <p:stCondLst>
                                            <p:cond delay="499"/>
                                          </p:stCondLst>
                                        </p:cTn>
                                        <p:tgtEl>
                                          <p:spTgt spid="52249"/>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nodeType="clickEffect">
                                  <p:stCondLst>
                                    <p:cond delay="0"/>
                                  </p:stCondLst>
                                  <p:childTnLst>
                                    <p:set>
                                      <p:cBhvr>
                                        <p:cTn id="19" dur="1" fill="hold">
                                          <p:stCondLst>
                                            <p:cond delay="0"/>
                                          </p:stCondLst>
                                        </p:cTn>
                                        <p:tgtEl>
                                          <p:spTgt spid="52229"/>
                                        </p:tgtEl>
                                        <p:attrNameLst>
                                          <p:attrName>style.visibility</p:attrName>
                                        </p:attrNameLst>
                                      </p:cBhvr>
                                      <p:to>
                                        <p:strVal val="visible"/>
                                      </p:to>
                                    </p:set>
                                    <p:animEffect transition="in" filter="wipe(down)">
                                      <p:cBhvr>
                                        <p:cTn id="20" dur="500"/>
                                        <p:tgtEl>
                                          <p:spTgt spid="52229"/>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2" fill="hold" nodeType="clickEffect">
                                  <p:stCondLst>
                                    <p:cond delay="0"/>
                                  </p:stCondLst>
                                  <p:childTnLst>
                                    <p:set>
                                      <p:cBhvr>
                                        <p:cTn id="24" dur="1" fill="hold">
                                          <p:stCondLst>
                                            <p:cond delay="0"/>
                                          </p:stCondLst>
                                        </p:cTn>
                                        <p:tgtEl>
                                          <p:spTgt spid="52253"/>
                                        </p:tgtEl>
                                        <p:attrNameLst>
                                          <p:attrName>style.visibility</p:attrName>
                                        </p:attrNameLst>
                                      </p:cBhvr>
                                      <p:to>
                                        <p:strVal val="visible"/>
                                      </p:to>
                                    </p:set>
                                    <p:animEffect transition="in" filter="wipe(right)">
                                      <p:cBhvr>
                                        <p:cTn id="25" dur="500"/>
                                        <p:tgtEl>
                                          <p:spTgt spid="52253"/>
                                        </p:tgtEl>
                                      </p:cBhvr>
                                    </p:animEffect>
                                  </p:childTnLst>
                                </p:cTn>
                              </p:par>
                            </p:childTnLst>
                          </p:cTn>
                        </p:par>
                      </p:childTnLst>
                    </p:cTn>
                  </p:par>
                  <p:par>
                    <p:cTn id="26" fill="hold">
                      <p:stCondLst>
                        <p:cond delay="indefinite"/>
                      </p:stCondLst>
                      <p:childTnLst>
                        <p:par>
                          <p:cTn id="27" fill="hold">
                            <p:stCondLst>
                              <p:cond delay="0"/>
                            </p:stCondLst>
                            <p:childTnLst>
                              <p:par>
                                <p:cTn id="28" presetID="18" presetClass="entr" presetSubtype="6" fill="hold" grpId="0" nodeType="clickEffect">
                                  <p:stCondLst>
                                    <p:cond delay="0"/>
                                  </p:stCondLst>
                                  <p:childTnLst>
                                    <p:set>
                                      <p:cBhvr>
                                        <p:cTn id="29" dur="1" fill="hold">
                                          <p:stCondLst>
                                            <p:cond delay="0"/>
                                          </p:stCondLst>
                                        </p:cTn>
                                        <p:tgtEl>
                                          <p:spTgt spid="52332"/>
                                        </p:tgtEl>
                                        <p:attrNameLst>
                                          <p:attrName>style.visibility</p:attrName>
                                        </p:attrNameLst>
                                      </p:cBhvr>
                                      <p:to>
                                        <p:strVal val="visible"/>
                                      </p:to>
                                    </p:set>
                                    <p:animEffect transition="in" filter="strips(downRight)">
                                      <p:cBhvr>
                                        <p:cTn id="30" dur="500"/>
                                        <p:tgtEl>
                                          <p:spTgt spid="52332"/>
                                        </p:tgtEl>
                                      </p:cBhvr>
                                    </p:animEffect>
                                  </p:childTnLst>
                                  <p:subTnLst>
                                    <p:audio>
                                      <p:cMediaNode>
                                        <p:cTn display="0" masterRel="sameClick">
                                          <p:stCondLst>
                                            <p:cond evt="begin" delay="0">
                                              <p:tn val="28"/>
                                            </p:cond>
                                          </p:stCondLst>
                                          <p:endCondLst>
                                            <p:cond evt="onStopAudio" delay="0">
                                              <p:tgtEl>
                                                <p:sldTgt/>
                                              </p:tgtEl>
                                            </p:cond>
                                          </p:endCondLst>
                                        </p:cTn>
                                        <p:tgtEl>
                                          <p:sndTgt r:embed="rId5" name="PROJCTOR.WAV"/>
                                        </p:tgtEl>
                                      </p:cMediaNode>
                                    </p:audio>
                                  </p:sub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52241"/>
                                        </p:tgtEl>
                                        <p:attrNameLst>
                                          <p:attrName>style.visibility</p:attrName>
                                        </p:attrNameLst>
                                      </p:cBhvr>
                                      <p:to>
                                        <p:strVal val="visible"/>
                                      </p:to>
                                    </p:set>
                                    <p:animEffect transition="in" filter="wipe(left)">
                                      <p:cBhvr>
                                        <p:cTn id="35" dur="500"/>
                                        <p:tgtEl>
                                          <p:spTgt spid="52241"/>
                                        </p:tgtEl>
                                      </p:cBhvr>
                                    </p:animEffect>
                                  </p:childTnLst>
                                  <p:subTnLst>
                                    <p:audio>
                                      <p:cMediaNode>
                                        <p:cTn display="0" masterRel="sameClick">
                                          <p:stCondLst>
                                            <p:cond evt="begin" delay="0">
                                              <p:tn val="33"/>
                                            </p:cond>
                                          </p:stCondLst>
                                          <p:endCondLst>
                                            <p:cond evt="onStopAudio" delay="0">
                                              <p:tgtEl>
                                                <p:sldTgt/>
                                              </p:tgtEl>
                                            </p:cond>
                                          </p:endCondLst>
                                        </p:cTn>
                                        <p:tgtEl>
                                          <p:sndTgt r:embed="rId4" name="TYPE.WAV"/>
                                        </p:tgtEl>
                                      </p:cMediaNode>
                                    </p:audio>
                                  </p:subTnLst>
                                </p:cTn>
                              </p:par>
                            </p:childTnLst>
                          </p:cTn>
                        </p:par>
                      </p:childTnLst>
                    </p:cTn>
                  </p:par>
                  <p:par>
                    <p:cTn id="36" fill="hold">
                      <p:stCondLst>
                        <p:cond delay="indefinite"/>
                      </p:stCondLst>
                      <p:childTnLst>
                        <p:par>
                          <p:cTn id="37" fill="hold">
                            <p:stCondLst>
                              <p:cond delay="0"/>
                            </p:stCondLst>
                            <p:childTnLst>
                              <p:par>
                                <p:cTn id="38" presetID="22" presetClass="entr" presetSubtype="2" fill="hold" nodeType="clickEffect">
                                  <p:stCondLst>
                                    <p:cond delay="0"/>
                                  </p:stCondLst>
                                  <p:childTnLst>
                                    <p:set>
                                      <p:cBhvr>
                                        <p:cTn id="39" dur="1" fill="hold">
                                          <p:stCondLst>
                                            <p:cond delay="0"/>
                                          </p:stCondLst>
                                        </p:cTn>
                                        <p:tgtEl>
                                          <p:spTgt spid="52259"/>
                                        </p:tgtEl>
                                        <p:attrNameLst>
                                          <p:attrName>style.visibility</p:attrName>
                                        </p:attrNameLst>
                                      </p:cBhvr>
                                      <p:to>
                                        <p:strVal val="visible"/>
                                      </p:to>
                                    </p:set>
                                    <p:animEffect transition="in" filter="wipe(right)">
                                      <p:cBhvr>
                                        <p:cTn id="40" dur="500"/>
                                        <p:tgtEl>
                                          <p:spTgt spid="52259"/>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grpId="0" nodeType="clickEffect">
                                  <p:stCondLst>
                                    <p:cond delay="0"/>
                                  </p:stCondLst>
                                  <p:childTnLst>
                                    <p:set>
                                      <p:cBhvr>
                                        <p:cTn id="44" dur="1" fill="hold">
                                          <p:stCondLst>
                                            <p:cond delay="0"/>
                                          </p:stCondLst>
                                        </p:cTn>
                                        <p:tgtEl>
                                          <p:spTgt spid="52242"/>
                                        </p:tgtEl>
                                        <p:attrNameLst>
                                          <p:attrName>style.visibility</p:attrName>
                                        </p:attrNameLst>
                                      </p:cBhvr>
                                      <p:to>
                                        <p:strVal val="visible"/>
                                      </p:to>
                                    </p:set>
                                    <p:animEffect transition="in" filter="wipe(left)">
                                      <p:cBhvr>
                                        <p:cTn id="45" dur="500"/>
                                        <p:tgtEl>
                                          <p:spTgt spid="52242"/>
                                        </p:tgtEl>
                                      </p:cBhvr>
                                    </p:animEffect>
                                  </p:childTnLst>
                                  <p:subTnLst>
                                    <p:audio>
                                      <p:cMediaNode>
                                        <p:cTn display="0" masterRel="sameClick">
                                          <p:stCondLst>
                                            <p:cond evt="begin" delay="0">
                                              <p:tn val="43"/>
                                            </p:cond>
                                          </p:stCondLst>
                                          <p:endCondLst>
                                            <p:cond evt="onStopAudio" delay="0">
                                              <p:tgtEl>
                                                <p:sldTgt/>
                                              </p:tgtEl>
                                            </p:cond>
                                          </p:endCondLst>
                                        </p:cTn>
                                        <p:tgtEl>
                                          <p:sndTgt r:embed="rId5" name="PROJCTOR.WAV"/>
                                        </p:tgtEl>
                                      </p:cMediaNode>
                                    </p:audio>
                                  </p:subTnLst>
                                </p:cTn>
                              </p:par>
                            </p:childTnLst>
                          </p:cTn>
                        </p:par>
                        <p:par>
                          <p:cTn id="46" fill="hold">
                            <p:stCondLst>
                              <p:cond delay="500"/>
                            </p:stCondLst>
                            <p:childTnLst>
                              <p:par>
                                <p:cTn id="47" presetID="17" presetClass="entr" presetSubtype="1" fill="hold" nodeType="afterEffect">
                                  <p:stCondLst>
                                    <p:cond delay="0"/>
                                  </p:stCondLst>
                                  <p:childTnLst>
                                    <p:set>
                                      <p:cBhvr>
                                        <p:cTn id="48" dur="1" fill="hold">
                                          <p:stCondLst>
                                            <p:cond delay="0"/>
                                          </p:stCondLst>
                                        </p:cTn>
                                        <p:tgtEl>
                                          <p:spTgt spid="52265"/>
                                        </p:tgtEl>
                                        <p:attrNameLst>
                                          <p:attrName>style.visibility</p:attrName>
                                        </p:attrNameLst>
                                      </p:cBhvr>
                                      <p:to>
                                        <p:strVal val="visible"/>
                                      </p:to>
                                    </p:set>
                                    <p:anim calcmode="lin" valueType="num">
                                      <p:cBhvr>
                                        <p:cTn id="49" dur="500" fill="hold"/>
                                        <p:tgtEl>
                                          <p:spTgt spid="52265"/>
                                        </p:tgtEl>
                                        <p:attrNameLst>
                                          <p:attrName>ppt_x</p:attrName>
                                        </p:attrNameLst>
                                      </p:cBhvr>
                                      <p:tavLst>
                                        <p:tav tm="0">
                                          <p:val>
                                            <p:strVal val="#ppt_x"/>
                                          </p:val>
                                        </p:tav>
                                        <p:tav tm="100000">
                                          <p:val>
                                            <p:strVal val="#ppt_x"/>
                                          </p:val>
                                        </p:tav>
                                      </p:tavLst>
                                    </p:anim>
                                    <p:anim calcmode="lin" valueType="num">
                                      <p:cBhvr>
                                        <p:cTn id="50" dur="500" fill="hold"/>
                                        <p:tgtEl>
                                          <p:spTgt spid="52265"/>
                                        </p:tgtEl>
                                        <p:attrNameLst>
                                          <p:attrName>ppt_y</p:attrName>
                                        </p:attrNameLst>
                                      </p:cBhvr>
                                      <p:tavLst>
                                        <p:tav tm="0">
                                          <p:val>
                                            <p:strVal val="#ppt_y-#ppt_h/2"/>
                                          </p:val>
                                        </p:tav>
                                        <p:tav tm="100000">
                                          <p:val>
                                            <p:strVal val="#ppt_y"/>
                                          </p:val>
                                        </p:tav>
                                      </p:tavLst>
                                    </p:anim>
                                    <p:anim calcmode="lin" valueType="num">
                                      <p:cBhvr>
                                        <p:cTn id="51" dur="500" fill="hold"/>
                                        <p:tgtEl>
                                          <p:spTgt spid="52265"/>
                                        </p:tgtEl>
                                        <p:attrNameLst>
                                          <p:attrName>ppt_w</p:attrName>
                                        </p:attrNameLst>
                                      </p:cBhvr>
                                      <p:tavLst>
                                        <p:tav tm="0">
                                          <p:val>
                                            <p:strVal val="#ppt_w"/>
                                          </p:val>
                                        </p:tav>
                                        <p:tav tm="100000">
                                          <p:val>
                                            <p:strVal val="#ppt_w"/>
                                          </p:val>
                                        </p:tav>
                                      </p:tavLst>
                                    </p:anim>
                                    <p:anim calcmode="lin" valueType="num">
                                      <p:cBhvr>
                                        <p:cTn id="52" dur="500" fill="hold"/>
                                        <p:tgtEl>
                                          <p:spTgt spid="52265"/>
                                        </p:tgtEl>
                                        <p:attrNameLst>
                                          <p:attrName>ppt_h</p:attrName>
                                        </p:attrNameLst>
                                      </p:cBhvr>
                                      <p:tavLst>
                                        <p:tav tm="0">
                                          <p:val>
                                            <p:fltVal val="0.000000"/>
                                          </p:val>
                                        </p:tav>
                                        <p:tav tm="100000">
                                          <p:val>
                                            <p:strVal val="#ppt_h"/>
                                          </p:val>
                                        </p:tav>
                                      </p:tavLst>
                                    </p:anim>
                                  </p:childTnLst>
                                  <p:subTnLst>
                                    <p:audio>
                                      <p:cMediaNode>
                                        <p:cTn display="0" masterRel="sameClick">
                                          <p:stCondLst>
                                            <p:cond evt="begin" delay="0">
                                              <p:tn val="47"/>
                                            </p:cond>
                                          </p:stCondLst>
                                          <p:endCondLst>
                                            <p:cond evt="onStopAudio" delay="0">
                                              <p:tgtEl>
                                                <p:sldTgt/>
                                              </p:tgtEl>
                                            </p:cond>
                                          </p:endCondLst>
                                        </p:cTn>
                                        <p:tgtEl>
                                          <p:sndTgt r:embed="rId6" name="WHOOSH.WAV"/>
                                        </p:tgtEl>
                                      </p:cMediaNode>
                                    </p:audio>
                                  </p:subTnLst>
                                </p:cTn>
                              </p:par>
                            </p:childTnLst>
                          </p:cTn>
                        </p:par>
                      </p:childTnLst>
                    </p:cTn>
                  </p:par>
                  <p:par>
                    <p:cTn id="53" fill="hold">
                      <p:stCondLst>
                        <p:cond delay="indefinite"/>
                      </p:stCondLst>
                      <p:childTnLst>
                        <p:par>
                          <p:cTn id="54" fill="hold">
                            <p:stCondLst>
                              <p:cond delay="0"/>
                            </p:stCondLst>
                            <p:childTnLst>
                              <p:par>
                                <p:cTn id="55" presetID="9" presetClass="entr" presetSubtype="0" fill="hold" grpId="0" nodeType="clickEffect">
                                  <p:stCondLst>
                                    <p:cond delay="0"/>
                                  </p:stCondLst>
                                  <p:childTnLst>
                                    <p:set>
                                      <p:cBhvr>
                                        <p:cTn id="56" dur="1" fill="hold">
                                          <p:stCondLst>
                                            <p:cond delay="0"/>
                                          </p:stCondLst>
                                        </p:cTn>
                                        <p:tgtEl>
                                          <p:spTgt spid="52266"/>
                                        </p:tgtEl>
                                        <p:attrNameLst>
                                          <p:attrName>style.visibility</p:attrName>
                                        </p:attrNameLst>
                                      </p:cBhvr>
                                      <p:to>
                                        <p:strVal val="visible"/>
                                      </p:to>
                                    </p:set>
                                    <p:animEffect transition="in" filter="dissolve">
                                      <p:cBhvr>
                                        <p:cTn id="57" dur="500"/>
                                        <p:tgtEl>
                                          <p:spTgt spid="52266"/>
                                        </p:tgtEl>
                                      </p:cBhvr>
                                    </p:animEffect>
                                  </p:childTnLst>
                                </p:cTn>
                              </p:par>
                            </p:childTnLst>
                          </p:cTn>
                        </p:par>
                        <p:par>
                          <p:cTn id="58" fill="hold">
                            <p:stCondLst>
                              <p:cond delay="500"/>
                            </p:stCondLst>
                            <p:childTnLst>
                              <p:par>
                                <p:cTn id="59" presetID="22" presetClass="entr" presetSubtype="4" fill="hold" nodeType="afterEffect">
                                  <p:stCondLst>
                                    <p:cond delay="0"/>
                                  </p:stCondLst>
                                  <p:childTnLst>
                                    <p:set>
                                      <p:cBhvr>
                                        <p:cTn id="60" dur="1" fill="hold">
                                          <p:stCondLst>
                                            <p:cond delay="0"/>
                                          </p:stCondLst>
                                        </p:cTn>
                                        <p:tgtEl>
                                          <p:spTgt spid="52267"/>
                                        </p:tgtEl>
                                        <p:attrNameLst>
                                          <p:attrName>style.visibility</p:attrName>
                                        </p:attrNameLst>
                                      </p:cBhvr>
                                      <p:to>
                                        <p:strVal val="visible"/>
                                      </p:to>
                                    </p:set>
                                    <p:animEffect transition="in" filter="wipe(down)">
                                      <p:cBhvr>
                                        <p:cTn id="61" dur="500"/>
                                        <p:tgtEl>
                                          <p:spTgt spid="52267"/>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8" fill="hold" grpId="0" nodeType="clickEffect">
                                  <p:stCondLst>
                                    <p:cond delay="0"/>
                                  </p:stCondLst>
                                  <p:childTnLst>
                                    <p:set>
                                      <p:cBhvr>
                                        <p:cTn id="65" dur="1" fill="hold">
                                          <p:stCondLst>
                                            <p:cond delay="0"/>
                                          </p:stCondLst>
                                        </p:cTn>
                                        <p:tgtEl>
                                          <p:spTgt spid="52243"/>
                                        </p:tgtEl>
                                        <p:attrNameLst>
                                          <p:attrName>style.visibility</p:attrName>
                                        </p:attrNameLst>
                                      </p:cBhvr>
                                      <p:to>
                                        <p:strVal val="visible"/>
                                      </p:to>
                                    </p:set>
                                    <p:animEffect transition="in" filter="wipe(left)">
                                      <p:cBhvr>
                                        <p:cTn id="66" dur="500"/>
                                        <p:tgtEl>
                                          <p:spTgt spid="52243"/>
                                        </p:tgtEl>
                                      </p:cBhvr>
                                    </p:animEffect>
                                  </p:childTnLst>
                                  <p:subTnLst>
                                    <p:audio>
                                      <p:cMediaNode>
                                        <p:cTn display="0" masterRel="sameClick">
                                          <p:stCondLst>
                                            <p:cond evt="begin" delay="0">
                                              <p:tn val="64"/>
                                            </p:cond>
                                          </p:stCondLst>
                                          <p:endCondLst>
                                            <p:cond evt="onStopAudio" delay="0">
                                              <p:tgtEl>
                                                <p:sldTgt/>
                                              </p:tgtEl>
                                            </p:cond>
                                          </p:endCondLst>
                                        </p:cTn>
                                        <p:tgtEl>
                                          <p:sndTgt r:embed="rId5" name="PROJCTOR.WAV"/>
                                        </p:tgtEl>
                                      </p:cMediaNode>
                                    </p:audio>
                                  </p:subTnLst>
                                </p:cTn>
                              </p:par>
                            </p:childTnLst>
                          </p:cTn>
                        </p:par>
                      </p:childTnLst>
                    </p:cTn>
                  </p:par>
                  <p:par>
                    <p:cTn id="67" fill="hold">
                      <p:stCondLst>
                        <p:cond delay="indefinite"/>
                      </p:stCondLst>
                      <p:childTnLst>
                        <p:par>
                          <p:cTn id="68" fill="hold">
                            <p:stCondLst>
                              <p:cond delay="0"/>
                            </p:stCondLst>
                            <p:childTnLst>
                              <p:par>
                                <p:cTn id="69" presetID="22" presetClass="entr" presetSubtype="8" fill="hold" grpId="0" nodeType="clickEffect">
                                  <p:stCondLst>
                                    <p:cond delay="0"/>
                                  </p:stCondLst>
                                  <p:childTnLst>
                                    <p:set>
                                      <p:cBhvr>
                                        <p:cTn id="70" dur="1" fill="hold">
                                          <p:stCondLst>
                                            <p:cond delay="0"/>
                                          </p:stCondLst>
                                        </p:cTn>
                                        <p:tgtEl>
                                          <p:spTgt spid="52244"/>
                                        </p:tgtEl>
                                        <p:attrNameLst>
                                          <p:attrName>style.visibility</p:attrName>
                                        </p:attrNameLst>
                                      </p:cBhvr>
                                      <p:to>
                                        <p:strVal val="visible"/>
                                      </p:to>
                                    </p:set>
                                    <p:animEffect transition="in" filter="wipe(left)">
                                      <p:cBhvr>
                                        <p:cTn id="71" dur="500"/>
                                        <p:tgtEl>
                                          <p:spTgt spid="52244"/>
                                        </p:tgtEl>
                                      </p:cBhvr>
                                    </p:animEffect>
                                  </p:childTnLst>
                                  <p:subTnLst>
                                    <p:audio>
                                      <p:cMediaNode>
                                        <p:cTn display="0" masterRel="sameClick">
                                          <p:stCondLst>
                                            <p:cond evt="begin" delay="0">
                                              <p:tn val="69"/>
                                            </p:cond>
                                          </p:stCondLst>
                                          <p:endCondLst>
                                            <p:cond evt="onStopAudio" delay="0">
                                              <p:tgtEl>
                                                <p:sldTgt/>
                                              </p:tgtEl>
                                            </p:cond>
                                          </p:endCondLst>
                                        </p:cTn>
                                        <p:tgtEl>
                                          <p:sndTgt r:embed="rId4" name="TYPE.WAV"/>
                                        </p:tgtEl>
                                      </p:cMediaNode>
                                    </p:audio>
                                  </p:subTnLst>
                                </p:cTn>
                              </p:par>
                            </p:childTnLst>
                          </p:cTn>
                        </p:par>
                      </p:childTnLst>
                    </p:cTn>
                  </p:par>
                  <p:par>
                    <p:cTn id="72" fill="hold">
                      <p:stCondLst>
                        <p:cond delay="indefinite"/>
                      </p:stCondLst>
                      <p:childTnLst>
                        <p:par>
                          <p:cTn id="73" fill="hold">
                            <p:stCondLst>
                              <p:cond delay="0"/>
                            </p:stCondLst>
                            <p:childTnLst>
                              <p:par>
                                <p:cTn id="74" presetID="18" presetClass="entr" presetSubtype="3" fill="hold" nodeType="clickEffect">
                                  <p:stCondLst>
                                    <p:cond delay="0"/>
                                  </p:stCondLst>
                                  <p:childTnLst>
                                    <p:set>
                                      <p:cBhvr>
                                        <p:cTn id="75" dur="1" fill="hold">
                                          <p:stCondLst>
                                            <p:cond delay="0"/>
                                          </p:stCondLst>
                                        </p:cTn>
                                        <p:tgtEl>
                                          <p:spTgt spid="52275"/>
                                        </p:tgtEl>
                                        <p:attrNameLst>
                                          <p:attrName>style.visibility</p:attrName>
                                        </p:attrNameLst>
                                      </p:cBhvr>
                                      <p:to>
                                        <p:strVal val="visible"/>
                                      </p:to>
                                    </p:set>
                                    <p:animEffect transition="in" filter="strips(upRight)">
                                      <p:cBhvr>
                                        <p:cTn id="76" dur="500"/>
                                        <p:tgtEl>
                                          <p:spTgt spid="52275"/>
                                        </p:tgtEl>
                                      </p:cBhvr>
                                    </p:animEffect>
                                  </p:childTnLst>
                                  <p:subTnLst>
                                    <p:set>
                                      <p:cBhvr override="childStyle">
                                        <p:cTn dur="1" fill="hold" display="0" masterRel="sameClick" afterEffect="1">
                                          <p:stCondLst>
                                            <p:cond evt="end" delay="0">
                                              <p:tn val="74"/>
                                            </p:cond>
                                          </p:stCondLst>
                                        </p:cTn>
                                        <p:tgtEl>
                                          <p:spTgt spid="52275"/>
                                        </p:tgtEl>
                                        <p:attrNameLst>
                                          <p:attrName>style.visibility</p:attrName>
                                        </p:attrNameLst>
                                      </p:cBhvr>
                                      <p:to>
                                        <p:strVal val="hidden"/>
                                      </p:to>
                                    </p:set>
                                  </p:subTnLst>
                                </p:cTn>
                              </p:par>
                            </p:childTnLst>
                          </p:cTn>
                        </p:par>
                        <p:par>
                          <p:cTn id="77" fill="hold">
                            <p:stCondLst>
                              <p:cond delay="500"/>
                            </p:stCondLst>
                            <p:childTnLst>
                              <p:par>
                                <p:cTn id="78" presetID="22" presetClass="entr" presetSubtype="8" fill="hold" grpId="0" nodeType="afterEffect">
                                  <p:stCondLst>
                                    <p:cond delay="0"/>
                                  </p:stCondLst>
                                  <p:childTnLst>
                                    <p:set>
                                      <p:cBhvr>
                                        <p:cTn id="79" dur="1" fill="hold">
                                          <p:stCondLst>
                                            <p:cond delay="0"/>
                                          </p:stCondLst>
                                        </p:cTn>
                                        <p:tgtEl>
                                          <p:spTgt spid="52274"/>
                                        </p:tgtEl>
                                        <p:attrNameLst>
                                          <p:attrName>style.visibility</p:attrName>
                                        </p:attrNameLst>
                                      </p:cBhvr>
                                      <p:to>
                                        <p:strVal val="visible"/>
                                      </p:to>
                                    </p:set>
                                    <p:animEffect transition="in" filter="wipe(left)">
                                      <p:cBhvr>
                                        <p:cTn id="80" dur="500"/>
                                        <p:tgtEl>
                                          <p:spTgt spid="52274"/>
                                        </p:tgtEl>
                                      </p:cBhvr>
                                    </p:animEffect>
                                  </p:childTnLst>
                                </p:cTn>
                              </p:par>
                            </p:childTnLst>
                          </p:cTn>
                        </p:par>
                      </p:childTnLst>
                    </p:cTn>
                  </p:par>
                  <p:par>
                    <p:cTn id="81" fill="hold">
                      <p:stCondLst>
                        <p:cond delay="indefinite"/>
                      </p:stCondLst>
                      <p:childTnLst>
                        <p:par>
                          <p:cTn id="82" fill="hold">
                            <p:stCondLst>
                              <p:cond delay="0"/>
                            </p:stCondLst>
                            <p:childTnLst>
                              <p:par>
                                <p:cTn id="83" presetID="22" presetClass="entr" presetSubtype="8" fill="hold" grpId="0" nodeType="clickEffect">
                                  <p:stCondLst>
                                    <p:cond delay="0"/>
                                  </p:stCondLst>
                                  <p:childTnLst>
                                    <p:set>
                                      <p:cBhvr>
                                        <p:cTn id="84" dur="1" fill="hold">
                                          <p:stCondLst>
                                            <p:cond delay="0"/>
                                          </p:stCondLst>
                                        </p:cTn>
                                        <p:tgtEl>
                                          <p:spTgt spid="52248"/>
                                        </p:tgtEl>
                                        <p:attrNameLst>
                                          <p:attrName>style.visibility</p:attrName>
                                        </p:attrNameLst>
                                      </p:cBhvr>
                                      <p:to>
                                        <p:strVal val="visible"/>
                                      </p:to>
                                    </p:set>
                                    <p:animEffect transition="in" filter="wipe(left)">
                                      <p:cBhvr>
                                        <p:cTn id="85" dur="500"/>
                                        <p:tgtEl>
                                          <p:spTgt spid="52248"/>
                                        </p:tgtEl>
                                      </p:cBhvr>
                                    </p:animEffect>
                                  </p:childTnLst>
                                  <p:subTnLst>
                                    <p:audio>
                                      <p:cMediaNode>
                                        <p:cTn display="0" masterRel="sameClick">
                                          <p:stCondLst>
                                            <p:cond evt="begin" delay="0">
                                              <p:tn val="83"/>
                                            </p:cond>
                                          </p:stCondLst>
                                          <p:endCondLst>
                                            <p:cond evt="onStopAudio" delay="0">
                                              <p:tgtEl>
                                                <p:sldTgt/>
                                              </p:tgtEl>
                                            </p:cond>
                                          </p:endCondLst>
                                        </p:cTn>
                                        <p:tgtEl>
                                          <p:sndTgt r:embed="rId5" name="PROJCTOR.WAV"/>
                                        </p:tgtEl>
                                      </p:cMediaNode>
                                    </p:audio>
                                  </p:subTnLst>
                                </p:cTn>
                              </p:par>
                            </p:childTnLst>
                          </p:cTn>
                        </p:par>
                      </p:childTnLst>
                    </p:cTn>
                  </p:par>
                  <p:par>
                    <p:cTn id="86" fill="hold">
                      <p:stCondLst>
                        <p:cond delay="indefinite"/>
                      </p:stCondLst>
                      <p:childTnLst>
                        <p:par>
                          <p:cTn id="87" fill="hold">
                            <p:stCondLst>
                              <p:cond delay="0"/>
                            </p:stCondLst>
                            <p:childTnLst>
                              <p:par>
                                <p:cTn id="88" presetID="22" presetClass="entr" presetSubtype="8" fill="hold" grpId="0" nodeType="clickEffect">
                                  <p:stCondLst>
                                    <p:cond delay="0"/>
                                  </p:stCondLst>
                                  <p:childTnLst>
                                    <p:set>
                                      <p:cBhvr>
                                        <p:cTn id="89" dur="1" fill="hold">
                                          <p:stCondLst>
                                            <p:cond delay="0"/>
                                          </p:stCondLst>
                                        </p:cTn>
                                        <p:tgtEl>
                                          <p:spTgt spid="52273"/>
                                        </p:tgtEl>
                                        <p:attrNameLst>
                                          <p:attrName>style.visibility</p:attrName>
                                        </p:attrNameLst>
                                      </p:cBhvr>
                                      <p:to>
                                        <p:strVal val="visible"/>
                                      </p:to>
                                    </p:set>
                                    <p:animEffect transition="in" filter="wipe(left)">
                                      <p:cBhvr>
                                        <p:cTn id="90" dur="500"/>
                                        <p:tgtEl>
                                          <p:spTgt spid="52273"/>
                                        </p:tgtEl>
                                      </p:cBhvr>
                                    </p:animEffect>
                                  </p:childTnLst>
                                  <p:subTnLst>
                                    <p:audio>
                                      <p:cMediaNode>
                                        <p:cTn display="0" masterRel="sameClick">
                                          <p:stCondLst>
                                            <p:cond evt="begin" delay="0">
                                              <p:tn val="88"/>
                                            </p:cond>
                                          </p:stCondLst>
                                          <p:endCondLst>
                                            <p:cond evt="onStopAudio" delay="0">
                                              <p:tgtEl>
                                                <p:sldTgt/>
                                              </p:tgtEl>
                                            </p:cond>
                                          </p:endCondLst>
                                        </p:cTn>
                                        <p:tgtEl>
                                          <p:sndTgt r:embed="rId4" name="TYPE.WAV"/>
                                        </p:tgtEl>
                                      </p:cMediaNode>
                                    </p:audio>
                                  </p:subTnLst>
                                </p:cTn>
                              </p:par>
                            </p:childTnLst>
                          </p:cTn>
                        </p:par>
                      </p:childTnLst>
                    </p:cTn>
                  </p:par>
                  <p:par>
                    <p:cTn id="91" fill="hold">
                      <p:stCondLst>
                        <p:cond delay="indefinite"/>
                      </p:stCondLst>
                      <p:childTnLst>
                        <p:par>
                          <p:cTn id="92" fill="hold">
                            <p:stCondLst>
                              <p:cond delay="0"/>
                            </p:stCondLst>
                            <p:childTnLst>
                              <p:par>
                                <p:cTn id="93" presetID="22" presetClass="entr" presetSubtype="8" fill="hold" nodeType="clickEffect">
                                  <p:stCondLst>
                                    <p:cond delay="0"/>
                                  </p:stCondLst>
                                  <p:childTnLst>
                                    <p:set>
                                      <p:cBhvr>
                                        <p:cTn id="94" dur="1" fill="hold">
                                          <p:stCondLst>
                                            <p:cond delay="0"/>
                                          </p:stCondLst>
                                        </p:cTn>
                                        <p:tgtEl>
                                          <p:spTgt spid="52276"/>
                                        </p:tgtEl>
                                        <p:attrNameLst>
                                          <p:attrName>style.visibility</p:attrName>
                                        </p:attrNameLst>
                                      </p:cBhvr>
                                      <p:to>
                                        <p:strVal val="visible"/>
                                      </p:to>
                                    </p:set>
                                    <p:animEffect transition="in" filter="wipe(left)">
                                      <p:cBhvr>
                                        <p:cTn id="95" dur="500"/>
                                        <p:tgtEl>
                                          <p:spTgt spid="52276"/>
                                        </p:tgtEl>
                                      </p:cBhvr>
                                    </p:animEffect>
                                  </p:childTnLst>
                                </p:cTn>
                              </p:par>
                            </p:childTnLst>
                          </p:cTn>
                        </p:par>
                      </p:childTnLst>
                    </p:cTn>
                  </p:par>
                  <p:par>
                    <p:cTn id="96" fill="hold">
                      <p:stCondLst>
                        <p:cond delay="indefinite"/>
                      </p:stCondLst>
                      <p:childTnLst>
                        <p:par>
                          <p:cTn id="97" fill="hold">
                            <p:stCondLst>
                              <p:cond delay="0"/>
                            </p:stCondLst>
                            <p:childTnLst>
                              <p:par>
                                <p:cTn id="98" presetID="22" presetClass="entr" presetSubtype="8" fill="hold" grpId="0" nodeType="clickEffect">
                                  <p:stCondLst>
                                    <p:cond delay="0"/>
                                  </p:stCondLst>
                                  <p:childTnLst>
                                    <p:set>
                                      <p:cBhvr>
                                        <p:cTn id="99" dur="1" fill="hold">
                                          <p:stCondLst>
                                            <p:cond delay="0"/>
                                          </p:stCondLst>
                                        </p:cTn>
                                        <p:tgtEl>
                                          <p:spTgt spid="52245"/>
                                        </p:tgtEl>
                                        <p:attrNameLst>
                                          <p:attrName>style.visibility</p:attrName>
                                        </p:attrNameLst>
                                      </p:cBhvr>
                                      <p:to>
                                        <p:strVal val="visible"/>
                                      </p:to>
                                    </p:set>
                                    <p:animEffect transition="in" filter="wipe(left)">
                                      <p:cBhvr>
                                        <p:cTn id="100" dur="500"/>
                                        <p:tgtEl>
                                          <p:spTgt spid="52245"/>
                                        </p:tgtEl>
                                      </p:cBhvr>
                                    </p:animEffect>
                                  </p:childTnLst>
                                  <p:subTnLst>
                                    <p:audio>
                                      <p:cMediaNode>
                                        <p:cTn display="0" masterRel="sameClick">
                                          <p:stCondLst>
                                            <p:cond evt="begin" delay="0">
                                              <p:tn val="98"/>
                                            </p:cond>
                                          </p:stCondLst>
                                          <p:endCondLst>
                                            <p:cond evt="onStopAudio" delay="0">
                                              <p:tgtEl>
                                                <p:sldTgt/>
                                              </p:tgtEl>
                                            </p:cond>
                                          </p:endCondLst>
                                        </p:cTn>
                                        <p:tgtEl>
                                          <p:sndTgt r:embed="rId5" name="PROJCTOR.WAV"/>
                                        </p:tgtEl>
                                      </p:cMediaNode>
                                    </p:audio>
                                  </p:subTnLst>
                                </p:cTn>
                              </p:par>
                            </p:childTnLst>
                          </p:cTn>
                        </p:par>
                      </p:childTnLst>
                    </p:cTn>
                  </p:par>
                  <p:par>
                    <p:cTn id="101" fill="hold">
                      <p:stCondLst>
                        <p:cond delay="indefinite"/>
                      </p:stCondLst>
                      <p:childTnLst>
                        <p:par>
                          <p:cTn id="102" fill="hold">
                            <p:stCondLst>
                              <p:cond delay="0"/>
                            </p:stCondLst>
                            <p:childTnLst>
                              <p:par>
                                <p:cTn id="103" presetID="9" presetClass="entr" presetSubtype="0" fill="hold" grpId="0" nodeType="clickEffect">
                                  <p:stCondLst>
                                    <p:cond delay="0"/>
                                  </p:stCondLst>
                                  <p:childTnLst>
                                    <p:set>
                                      <p:cBhvr>
                                        <p:cTn id="104" dur="1" fill="hold">
                                          <p:stCondLst>
                                            <p:cond delay="0"/>
                                          </p:stCondLst>
                                        </p:cTn>
                                        <p:tgtEl>
                                          <p:spTgt spid="52285"/>
                                        </p:tgtEl>
                                        <p:attrNameLst>
                                          <p:attrName>style.visibility</p:attrName>
                                        </p:attrNameLst>
                                      </p:cBhvr>
                                      <p:to>
                                        <p:strVal val="visible"/>
                                      </p:to>
                                    </p:set>
                                    <p:animEffect transition="in" filter="dissolve">
                                      <p:cBhvr>
                                        <p:cTn id="105" dur="500"/>
                                        <p:tgtEl>
                                          <p:spTgt spid="52285"/>
                                        </p:tgtEl>
                                      </p:cBhvr>
                                    </p:animEffect>
                                  </p:childTnLst>
                                </p:cTn>
                              </p:par>
                            </p:childTnLst>
                          </p:cTn>
                        </p:par>
                        <p:par>
                          <p:cTn id="106" fill="hold">
                            <p:stCondLst>
                              <p:cond delay="500"/>
                            </p:stCondLst>
                            <p:childTnLst>
                              <p:par>
                                <p:cTn id="107" presetID="22" presetClass="entr" presetSubtype="1" fill="hold" nodeType="afterEffect">
                                  <p:stCondLst>
                                    <p:cond delay="0"/>
                                  </p:stCondLst>
                                  <p:childTnLst>
                                    <p:set>
                                      <p:cBhvr>
                                        <p:cTn id="108" dur="1" fill="hold">
                                          <p:stCondLst>
                                            <p:cond delay="0"/>
                                          </p:stCondLst>
                                        </p:cTn>
                                        <p:tgtEl>
                                          <p:spTgt spid="52279"/>
                                        </p:tgtEl>
                                        <p:attrNameLst>
                                          <p:attrName>style.visibility</p:attrName>
                                        </p:attrNameLst>
                                      </p:cBhvr>
                                      <p:to>
                                        <p:strVal val="visible"/>
                                      </p:to>
                                    </p:set>
                                    <p:animEffect transition="in" filter="wipe(up)">
                                      <p:cBhvr>
                                        <p:cTn id="109" dur="500"/>
                                        <p:tgtEl>
                                          <p:spTgt spid="52279"/>
                                        </p:tgtEl>
                                      </p:cBhvr>
                                    </p:animEffect>
                                  </p:childTnLst>
                                </p:cTn>
                              </p:par>
                            </p:childTnLst>
                          </p:cTn>
                        </p:par>
                      </p:childTnLst>
                    </p:cTn>
                  </p:par>
                  <p:par>
                    <p:cTn id="110" fill="hold">
                      <p:stCondLst>
                        <p:cond delay="indefinite"/>
                      </p:stCondLst>
                      <p:childTnLst>
                        <p:par>
                          <p:cTn id="111" fill="hold">
                            <p:stCondLst>
                              <p:cond delay="0"/>
                            </p:stCondLst>
                            <p:childTnLst>
                              <p:par>
                                <p:cTn id="112" presetID="22" presetClass="entr" presetSubtype="8" fill="hold" grpId="0" nodeType="clickEffect">
                                  <p:stCondLst>
                                    <p:cond delay="0"/>
                                  </p:stCondLst>
                                  <p:childTnLst>
                                    <p:set>
                                      <p:cBhvr>
                                        <p:cTn id="113" dur="1" fill="hold">
                                          <p:stCondLst>
                                            <p:cond delay="0"/>
                                          </p:stCondLst>
                                        </p:cTn>
                                        <p:tgtEl>
                                          <p:spTgt spid="52246"/>
                                        </p:tgtEl>
                                        <p:attrNameLst>
                                          <p:attrName>style.visibility</p:attrName>
                                        </p:attrNameLst>
                                      </p:cBhvr>
                                      <p:to>
                                        <p:strVal val="visible"/>
                                      </p:to>
                                    </p:set>
                                    <p:animEffect transition="in" filter="wipe(left)">
                                      <p:cBhvr>
                                        <p:cTn id="114" dur="500"/>
                                        <p:tgtEl>
                                          <p:spTgt spid="52246"/>
                                        </p:tgtEl>
                                      </p:cBhvr>
                                    </p:animEffect>
                                  </p:childTnLst>
                                  <p:subTnLst>
                                    <p:audio>
                                      <p:cMediaNode>
                                        <p:cTn display="0" masterRel="sameClick">
                                          <p:stCondLst>
                                            <p:cond evt="begin" delay="0">
                                              <p:tn val="112"/>
                                            </p:cond>
                                          </p:stCondLst>
                                          <p:endCondLst>
                                            <p:cond evt="onStopAudio" delay="0">
                                              <p:tgtEl>
                                                <p:sldTgt/>
                                              </p:tgtEl>
                                            </p:cond>
                                          </p:endCondLst>
                                        </p:cTn>
                                        <p:tgtEl>
                                          <p:sndTgt r:embed="rId5" name="PROJCTOR.WAV"/>
                                        </p:tgtEl>
                                      </p:cMediaNode>
                                    </p:audio>
                                  </p:subTnLst>
                                </p:cTn>
                              </p:par>
                            </p:childTnLst>
                          </p:cTn>
                        </p:par>
                      </p:childTnLst>
                    </p:cTn>
                  </p:par>
                  <p:par>
                    <p:cTn id="115" fill="hold">
                      <p:stCondLst>
                        <p:cond delay="indefinite"/>
                      </p:stCondLst>
                      <p:childTnLst>
                        <p:par>
                          <p:cTn id="116" fill="hold">
                            <p:stCondLst>
                              <p:cond delay="0"/>
                            </p:stCondLst>
                            <p:childTnLst>
                              <p:par>
                                <p:cTn id="117" presetID="22" presetClass="entr" presetSubtype="8" fill="hold" grpId="0" nodeType="clickEffect">
                                  <p:stCondLst>
                                    <p:cond delay="0"/>
                                  </p:stCondLst>
                                  <p:childTnLst>
                                    <p:set>
                                      <p:cBhvr>
                                        <p:cTn id="118" dur="1" fill="hold">
                                          <p:stCondLst>
                                            <p:cond delay="0"/>
                                          </p:stCondLst>
                                        </p:cTn>
                                        <p:tgtEl>
                                          <p:spTgt spid="52247"/>
                                        </p:tgtEl>
                                        <p:attrNameLst>
                                          <p:attrName>style.visibility</p:attrName>
                                        </p:attrNameLst>
                                      </p:cBhvr>
                                      <p:to>
                                        <p:strVal val="visible"/>
                                      </p:to>
                                    </p:set>
                                    <p:animEffect transition="in" filter="wipe(left)">
                                      <p:cBhvr>
                                        <p:cTn id="119" dur="500"/>
                                        <p:tgtEl>
                                          <p:spTgt spid="52247"/>
                                        </p:tgtEl>
                                      </p:cBhvr>
                                    </p:animEffect>
                                  </p:childTnLst>
                                  <p:subTnLst>
                                    <p:audio>
                                      <p:cMediaNode>
                                        <p:cTn display="0" masterRel="sameClick">
                                          <p:stCondLst>
                                            <p:cond evt="begin" delay="0">
                                              <p:tn val="117"/>
                                            </p:cond>
                                          </p:stCondLst>
                                          <p:endCondLst>
                                            <p:cond evt="onStopAudio" delay="0">
                                              <p:tgtEl>
                                                <p:sldTgt/>
                                              </p:tgtEl>
                                            </p:cond>
                                          </p:endCondLst>
                                        </p:cTn>
                                        <p:tgtEl>
                                          <p:sndTgt r:embed="rId5" name="PROJCTOR.WAV"/>
                                        </p:tgtEl>
                                      </p:cMediaNode>
                                    </p:audio>
                                  </p:subTnLst>
                                </p:cTn>
                              </p:par>
                            </p:childTnLst>
                          </p:cTn>
                        </p:par>
                      </p:childTnLst>
                    </p:cTn>
                  </p:par>
                  <p:par>
                    <p:cTn id="120" fill="hold">
                      <p:stCondLst>
                        <p:cond delay="indefinite"/>
                      </p:stCondLst>
                      <p:childTnLst>
                        <p:par>
                          <p:cTn id="121" fill="hold">
                            <p:stCondLst>
                              <p:cond delay="0"/>
                            </p:stCondLst>
                            <p:childTnLst>
                              <p:par>
                                <p:cTn id="122" presetID="9" presetClass="entr" presetSubtype="0" fill="hold" grpId="0" nodeType="clickEffect">
                                  <p:stCondLst>
                                    <p:cond delay="0"/>
                                  </p:stCondLst>
                                  <p:childTnLst>
                                    <p:set>
                                      <p:cBhvr>
                                        <p:cTn id="123" dur="1" fill="hold">
                                          <p:stCondLst>
                                            <p:cond delay="0"/>
                                          </p:stCondLst>
                                        </p:cTn>
                                        <p:tgtEl>
                                          <p:spTgt spid="52287"/>
                                        </p:tgtEl>
                                        <p:attrNameLst>
                                          <p:attrName>style.visibility</p:attrName>
                                        </p:attrNameLst>
                                      </p:cBhvr>
                                      <p:to>
                                        <p:strVal val="visible"/>
                                      </p:to>
                                    </p:set>
                                    <p:animEffect transition="in" filter="dissolve">
                                      <p:cBhvr>
                                        <p:cTn id="124" dur="500"/>
                                        <p:tgtEl>
                                          <p:spTgt spid="52287"/>
                                        </p:tgtEl>
                                      </p:cBhvr>
                                    </p:animEffect>
                                  </p:childTnLst>
                                </p:cTn>
                              </p:par>
                            </p:childTnLst>
                          </p:cTn>
                        </p:par>
                        <p:par>
                          <p:cTn id="125" fill="hold">
                            <p:stCondLst>
                              <p:cond delay="500"/>
                            </p:stCondLst>
                            <p:childTnLst>
                              <p:par>
                                <p:cTn id="126" presetID="9" presetClass="entr" presetSubtype="0" fill="hold" grpId="0" nodeType="afterEffect">
                                  <p:stCondLst>
                                    <p:cond delay="0"/>
                                  </p:stCondLst>
                                  <p:childTnLst>
                                    <p:set>
                                      <p:cBhvr>
                                        <p:cTn id="127" dur="1" fill="hold">
                                          <p:stCondLst>
                                            <p:cond delay="0"/>
                                          </p:stCondLst>
                                        </p:cTn>
                                        <p:tgtEl>
                                          <p:spTgt spid="52286"/>
                                        </p:tgtEl>
                                        <p:attrNameLst>
                                          <p:attrName>style.visibility</p:attrName>
                                        </p:attrNameLst>
                                      </p:cBhvr>
                                      <p:to>
                                        <p:strVal val="visible"/>
                                      </p:to>
                                    </p:set>
                                    <p:animEffect transition="in" filter="dissolve">
                                      <p:cBhvr>
                                        <p:cTn id="128" dur="500"/>
                                        <p:tgtEl>
                                          <p:spTgt spid="52286"/>
                                        </p:tgtEl>
                                      </p:cBhvr>
                                    </p:animEffect>
                                  </p:childTnLst>
                                </p:cTn>
                              </p:par>
                            </p:childTnLst>
                          </p:cTn>
                        </p:par>
                      </p:childTnLst>
                    </p:cTn>
                  </p:par>
                  <p:par>
                    <p:cTn id="129" fill="hold">
                      <p:stCondLst>
                        <p:cond delay="indefinite"/>
                      </p:stCondLst>
                      <p:childTnLst>
                        <p:par>
                          <p:cTn id="130" fill="hold">
                            <p:stCondLst>
                              <p:cond delay="0"/>
                            </p:stCondLst>
                            <p:childTnLst>
                              <p:par>
                                <p:cTn id="131" presetID="9" presetClass="entr" presetSubtype="0" fill="hold" nodeType="clickEffect">
                                  <p:stCondLst>
                                    <p:cond delay="0"/>
                                  </p:stCondLst>
                                  <p:childTnLst>
                                    <p:set>
                                      <p:cBhvr>
                                        <p:cTn id="132" dur="1" fill="hold">
                                          <p:stCondLst>
                                            <p:cond delay="0"/>
                                          </p:stCondLst>
                                        </p:cTn>
                                        <p:tgtEl>
                                          <p:spTgt spid="52289"/>
                                        </p:tgtEl>
                                        <p:attrNameLst>
                                          <p:attrName>style.visibility</p:attrName>
                                        </p:attrNameLst>
                                      </p:cBhvr>
                                      <p:to>
                                        <p:strVal val="visible"/>
                                      </p:to>
                                    </p:set>
                                    <p:animEffect transition="in" filter="dissolve">
                                      <p:cBhvr>
                                        <p:cTn id="133" dur="500"/>
                                        <p:tgtEl>
                                          <p:spTgt spid="52289"/>
                                        </p:tgtEl>
                                      </p:cBhvr>
                                    </p:animEffect>
                                  </p:childTnLst>
                                </p:cTn>
                              </p:par>
                            </p:childTnLst>
                          </p:cTn>
                        </p:par>
                        <p:par>
                          <p:cTn id="134" fill="hold">
                            <p:stCondLst>
                              <p:cond delay="500"/>
                            </p:stCondLst>
                            <p:childTnLst>
                              <p:par>
                                <p:cTn id="135" presetID="18" presetClass="entr" presetSubtype="6" fill="hold" grpId="0" nodeType="afterEffect">
                                  <p:stCondLst>
                                    <p:cond delay="0"/>
                                  </p:stCondLst>
                                  <p:childTnLst>
                                    <p:set>
                                      <p:cBhvr>
                                        <p:cTn id="136" dur="1" fill="hold">
                                          <p:stCondLst>
                                            <p:cond delay="0"/>
                                          </p:stCondLst>
                                        </p:cTn>
                                        <p:tgtEl>
                                          <p:spTgt spid="52288"/>
                                        </p:tgtEl>
                                        <p:attrNameLst>
                                          <p:attrName>style.visibility</p:attrName>
                                        </p:attrNameLst>
                                      </p:cBhvr>
                                      <p:to>
                                        <p:strVal val="visible"/>
                                      </p:to>
                                    </p:set>
                                    <p:animEffect transition="in" filter="strips(downRight)">
                                      <p:cBhvr>
                                        <p:cTn id="137" dur="500"/>
                                        <p:tgtEl>
                                          <p:spTgt spid="52288"/>
                                        </p:tgtEl>
                                      </p:cBhvr>
                                    </p:animEffect>
                                  </p:childTnLst>
                                  <p:subTnLst>
                                    <p:set>
                                      <p:cBhvr override="childStyle">
                                        <p:cTn dur="1" fill="hold" display="0" masterRel="nextClick" afterEffect="1"/>
                                        <p:tgtEl>
                                          <p:spTgt spid="52288"/>
                                        </p:tgtEl>
                                        <p:attrNameLst>
                                          <p:attrName>style.visibility</p:attrName>
                                        </p:attrNameLst>
                                      </p:cBhvr>
                                      <p:to>
                                        <p:strVal val="hidden"/>
                                      </p:to>
                                    </p:set>
                                  </p:subTnLst>
                                </p:cTn>
                              </p:par>
                            </p:childTnLst>
                          </p:cTn>
                        </p:par>
                      </p:childTnLst>
                    </p:cTn>
                  </p:par>
                  <p:par>
                    <p:cTn id="138" fill="hold">
                      <p:stCondLst>
                        <p:cond delay="indefinite"/>
                      </p:stCondLst>
                      <p:childTnLst>
                        <p:par>
                          <p:cTn id="139" fill="hold">
                            <p:stCondLst>
                              <p:cond delay="0"/>
                            </p:stCondLst>
                            <p:childTnLst>
                              <p:par>
                                <p:cTn id="140" presetID="22" presetClass="entr" presetSubtype="8" fill="hold" grpId="0" nodeType="clickEffect">
                                  <p:stCondLst>
                                    <p:cond delay="0"/>
                                  </p:stCondLst>
                                  <p:childTnLst>
                                    <p:set>
                                      <p:cBhvr>
                                        <p:cTn id="141" dur="1" fill="hold">
                                          <p:stCondLst>
                                            <p:cond delay="0"/>
                                          </p:stCondLst>
                                        </p:cTn>
                                        <p:tgtEl>
                                          <p:spTgt spid="52331"/>
                                        </p:tgtEl>
                                        <p:attrNameLst>
                                          <p:attrName>style.visibility</p:attrName>
                                        </p:attrNameLst>
                                      </p:cBhvr>
                                      <p:to>
                                        <p:strVal val="visible"/>
                                      </p:to>
                                    </p:set>
                                    <p:animEffect transition="in" filter="wipe(left)">
                                      <p:cBhvr>
                                        <p:cTn id="142" dur="500"/>
                                        <p:tgtEl>
                                          <p:spTgt spid="523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227" grpId="0"/>
      <p:bldP spid="52228" grpId="0"/>
      <p:bldP spid="52241" grpId="0"/>
      <p:bldP spid="52242" grpId="0"/>
      <p:bldP spid="52243" grpId="0"/>
      <p:bldP spid="52244" grpId="0"/>
      <p:bldP spid="52245" grpId="0"/>
      <p:bldP spid="52246" grpId="0"/>
      <p:bldP spid="52247" grpId="0"/>
      <p:bldP spid="52248" grpId="0"/>
      <p:bldP spid="52266" grpId="0" animBg="1"/>
      <p:bldP spid="52273" grpId="0"/>
      <p:bldP spid="52274" grpId="0" animBg="1"/>
      <p:bldP spid="52285" grpId="0" animBg="1"/>
      <p:bldP spid="52286" grpId="0" animBg="1"/>
      <p:bldP spid="52287" grpId="0" animBg="1"/>
      <p:bldP spid="52288" grpId="0" animBg="1"/>
      <p:bldP spid="52331" grpId="0" animBg="1"/>
      <p:bldP spid="52332"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1137" name="Text Box 2"/>
          <p:cNvSpPr txBox="1"/>
          <p:nvPr/>
        </p:nvSpPr>
        <p:spPr>
          <a:xfrm>
            <a:off x="6705600" y="0"/>
            <a:ext cx="2432050" cy="366713"/>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r" eaLnBrk="1" hangingPunct="1">
              <a:spcBef>
                <a:spcPct val="50000"/>
              </a:spcBef>
              <a:buNone/>
            </a:pPr>
            <a:r>
              <a:rPr lang="en-US" altLang="zh-CN" sz="1800" b="1">
                <a:sym typeface="Webdings" panose="05030102010509060703" pitchFamily="18" charset="2"/>
              </a:rPr>
              <a:t>§3  The Stack ADT</a:t>
            </a:r>
            <a:endParaRPr lang="en-US" altLang="zh-CN" sz="1800" b="1"/>
          </a:p>
        </p:txBody>
      </p:sp>
      <p:sp>
        <p:nvSpPr>
          <p:cNvPr id="53251" name="Text Box 3"/>
          <p:cNvSpPr txBox="1"/>
          <p:nvPr/>
        </p:nvSpPr>
        <p:spPr>
          <a:xfrm>
            <a:off x="609600" y="76200"/>
            <a:ext cx="3200400" cy="45720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50000"/>
              </a:spcBef>
              <a:buNone/>
            </a:pPr>
            <a:r>
              <a:rPr lang="en-US" altLang="zh-CN" sz="2400" b="1">
                <a:solidFill>
                  <a:schemeClr val="hlink"/>
                </a:solidFill>
                <a:sym typeface="Wingdings" panose="05000000000000000000" pitchFamily="2" charset="2"/>
              </a:rPr>
              <a:t></a:t>
            </a:r>
            <a:r>
              <a:rPr lang="en-US" altLang="zh-CN" sz="2400" b="1">
                <a:sym typeface="Wingdings" panose="05000000000000000000" pitchFamily="2" charset="2"/>
              </a:rPr>
              <a:t> </a:t>
            </a:r>
            <a:r>
              <a:rPr lang="en-US" altLang="zh-CN" sz="2000" b="1">
                <a:sym typeface="Wingdings" panose="05000000000000000000" pitchFamily="2" charset="2"/>
              </a:rPr>
              <a:t>Array Implementation</a:t>
            </a:r>
            <a:endParaRPr lang="en-US" altLang="zh-CN" sz="2000" b="1"/>
          </a:p>
        </p:txBody>
      </p:sp>
      <p:sp>
        <p:nvSpPr>
          <p:cNvPr id="53252" name="Rectangle 4"/>
          <p:cNvSpPr/>
          <p:nvPr/>
        </p:nvSpPr>
        <p:spPr>
          <a:xfrm>
            <a:off x="838200" y="609600"/>
            <a:ext cx="7543800" cy="228600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2000" b="1">
                <a:solidFill>
                  <a:schemeClr val="hlink"/>
                </a:solidFill>
                <a:latin typeface="Arial" panose="020B0604020202020204" pitchFamily="34" charset="0"/>
              </a:rPr>
              <a:t>struct</a:t>
            </a:r>
            <a:r>
              <a:rPr lang="en-US" altLang="zh-CN" sz="2000" b="1">
                <a:latin typeface="Arial" panose="020B0604020202020204" pitchFamily="34" charset="0"/>
              </a:rPr>
              <a:t>  StackRecord {</a:t>
            </a:r>
            <a:endParaRPr lang="en-US" altLang="zh-CN" sz="2000" b="1">
              <a:latin typeface="Arial" panose="020B0604020202020204" pitchFamily="34" charset="0"/>
            </a:endParaRPr>
          </a:p>
          <a:p>
            <a:pPr marL="0" lvl="0" indent="0" eaLnBrk="1" hangingPunct="1">
              <a:spcBef>
                <a:spcPct val="0"/>
              </a:spcBef>
              <a:buNone/>
            </a:pPr>
            <a:r>
              <a:rPr lang="en-US" altLang="zh-CN" sz="2000" b="1">
                <a:latin typeface="Arial" panose="020B0604020202020204" pitchFamily="34" charset="0"/>
              </a:rPr>
              <a:t>	</a:t>
            </a:r>
            <a:r>
              <a:rPr lang="en-US" altLang="zh-CN" sz="2000" b="1">
                <a:solidFill>
                  <a:schemeClr val="hlink"/>
                </a:solidFill>
                <a:latin typeface="Arial" panose="020B0604020202020204" pitchFamily="34" charset="0"/>
              </a:rPr>
              <a:t>int   </a:t>
            </a:r>
            <a:r>
              <a:rPr lang="en-US" altLang="zh-CN" sz="2000" b="1">
                <a:latin typeface="Arial" panose="020B0604020202020204" pitchFamily="34" charset="0"/>
              </a:rPr>
              <a:t>  Capacity ;              </a:t>
            </a:r>
            <a:r>
              <a:rPr lang="en-US" altLang="zh-CN" sz="2000" b="1">
                <a:solidFill>
                  <a:srgbClr val="008000"/>
                </a:solidFill>
                <a:latin typeface="Arial" panose="020B0604020202020204" pitchFamily="34" charset="0"/>
              </a:rPr>
              <a:t>/* size of stack */</a:t>
            </a:r>
            <a:endParaRPr lang="en-US" altLang="zh-CN" sz="2000" b="1">
              <a:solidFill>
                <a:srgbClr val="008000"/>
              </a:solidFill>
              <a:latin typeface="Arial" panose="020B0604020202020204" pitchFamily="34" charset="0"/>
            </a:endParaRPr>
          </a:p>
          <a:p>
            <a:pPr marL="0" lvl="0" indent="0" eaLnBrk="1" hangingPunct="1">
              <a:spcBef>
                <a:spcPct val="0"/>
              </a:spcBef>
              <a:buNone/>
            </a:pPr>
            <a:r>
              <a:rPr lang="en-US" altLang="zh-CN" sz="2000" b="1">
                <a:latin typeface="Arial" panose="020B0604020202020204" pitchFamily="34" charset="0"/>
              </a:rPr>
              <a:t>	</a:t>
            </a:r>
            <a:r>
              <a:rPr lang="en-US" altLang="zh-CN" sz="2000" b="1">
                <a:solidFill>
                  <a:schemeClr val="hlink"/>
                </a:solidFill>
                <a:latin typeface="Arial" panose="020B0604020202020204" pitchFamily="34" charset="0"/>
              </a:rPr>
              <a:t>int</a:t>
            </a:r>
            <a:r>
              <a:rPr lang="en-US" altLang="zh-CN" sz="2000" b="1">
                <a:latin typeface="Arial" panose="020B0604020202020204" pitchFamily="34" charset="0"/>
              </a:rPr>
              <a:t>     TopOfStack;          </a:t>
            </a:r>
            <a:r>
              <a:rPr lang="en-US" altLang="zh-CN" sz="2000" b="1">
                <a:solidFill>
                  <a:srgbClr val="008000"/>
                </a:solidFill>
                <a:latin typeface="Arial" panose="020B0604020202020204" pitchFamily="34" charset="0"/>
              </a:rPr>
              <a:t>/* the top pointer */</a:t>
            </a:r>
            <a:endParaRPr lang="en-US" altLang="zh-CN" sz="2000" b="1">
              <a:solidFill>
                <a:srgbClr val="008000"/>
              </a:solidFill>
              <a:latin typeface="Arial" panose="020B0604020202020204" pitchFamily="34" charset="0"/>
            </a:endParaRPr>
          </a:p>
          <a:p>
            <a:pPr marL="0" lvl="0" indent="0" eaLnBrk="1" hangingPunct="1">
              <a:spcBef>
                <a:spcPct val="0"/>
              </a:spcBef>
              <a:buNone/>
            </a:pPr>
            <a:r>
              <a:rPr lang="en-US" altLang="zh-CN" sz="2000" b="1">
                <a:solidFill>
                  <a:srgbClr val="008000"/>
                </a:solidFill>
                <a:latin typeface="Arial" panose="020B0604020202020204" pitchFamily="34" charset="0"/>
              </a:rPr>
              <a:t>	/* ++ for push, -- for pop, -1 for empty stack */</a:t>
            </a:r>
            <a:endParaRPr lang="en-US" altLang="zh-CN" sz="2000" b="1">
              <a:solidFill>
                <a:srgbClr val="008000"/>
              </a:solidFill>
              <a:latin typeface="Arial" panose="020B0604020202020204" pitchFamily="34" charset="0"/>
            </a:endParaRPr>
          </a:p>
          <a:p>
            <a:pPr marL="0" lvl="0" indent="0" eaLnBrk="1" hangingPunct="1">
              <a:spcBef>
                <a:spcPct val="0"/>
              </a:spcBef>
              <a:buNone/>
            </a:pPr>
            <a:r>
              <a:rPr lang="en-US" altLang="zh-CN" sz="2000" b="1">
                <a:latin typeface="Arial" panose="020B0604020202020204" pitchFamily="34" charset="0"/>
              </a:rPr>
              <a:t>	ElementType  *Array;    </a:t>
            </a:r>
            <a:r>
              <a:rPr lang="en-US" altLang="zh-CN" sz="2000" b="1">
                <a:solidFill>
                  <a:srgbClr val="008000"/>
                </a:solidFill>
                <a:latin typeface="Arial" panose="020B0604020202020204" pitchFamily="34" charset="0"/>
              </a:rPr>
              <a:t>/* array for stack elements */</a:t>
            </a:r>
            <a:endParaRPr lang="en-US" altLang="zh-CN" sz="2000" b="1">
              <a:solidFill>
                <a:srgbClr val="008000"/>
              </a:solidFill>
              <a:latin typeface="Arial" panose="020B0604020202020204" pitchFamily="34" charset="0"/>
            </a:endParaRPr>
          </a:p>
          <a:p>
            <a:pPr marL="0" lvl="0" indent="0" eaLnBrk="1" hangingPunct="1">
              <a:spcBef>
                <a:spcPct val="0"/>
              </a:spcBef>
              <a:buNone/>
            </a:pPr>
            <a:r>
              <a:rPr lang="en-US" altLang="zh-CN" sz="2000" b="1">
                <a:latin typeface="Arial" panose="020B0604020202020204" pitchFamily="34" charset="0"/>
              </a:rPr>
              <a:t> } ; </a:t>
            </a:r>
            <a:endParaRPr lang="en-US" altLang="zh-CN" sz="2000" b="1">
              <a:latin typeface="Arial" panose="020B0604020202020204" pitchFamily="34" charset="0"/>
            </a:endParaRPr>
          </a:p>
          <a:p>
            <a:pPr marL="0" lvl="0" indent="0" eaLnBrk="1" hangingPunct="1">
              <a:spcBef>
                <a:spcPct val="0"/>
              </a:spcBef>
              <a:buNone/>
            </a:pPr>
            <a:r>
              <a:rPr lang="" altLang="en-US" sz="2400" i="1"/>
              <a:t> </a:t>
            </a:r>
            <a:r>
              <a:rPr lang="" altLang="en-US" sz="2400" b="1">
                <a:solidFill>
                  <a:schemeClr val="hlink"/>
                </a:solidFill>
              </a:rPr>
              <a:t>typedef struct</a:t>
            </a:r>
            <a:r>
              <a:rPr lang="" altLang="en-US" sz="2400" b="1"/>
              <a:t> StackRecord *Stack;</a:t>
            </a:r>
            <a:endParaRPr lang="en-US" altLang="zh-CN" sz="2000" b="1">
              <a:latin typeface="Arial" panose="020B0604020202020204" pitchFamily="34" charset="0"/>
            </a:endParaRPr>
          </a:p>
        </p:txBody>
      </p:sp>
      <p:sp>
        <p:nvSpPr>
          <p:cNvPr id="53253" name="AutoShape 5" descr="再生纸"/>
          <p:cNvSpPr/>
          <p:nvPr/>
        </p:nvSpPr>
        <p:spPr>
          <a:xfrm>
            <a:off x="990600" y="3087688"/>
            <a:ext cx="7086600" cy="1828800"/>
          </a:xfrm>
          <a:prstGeom prst="roundRect">
            <a:avLst>
              <a:gd name="adj" fmla="val 12819"/>
            </a:avLst>
          </a:prstGeom>
          <a:blipFill rotWithShape="0">
            <a:blip r:embed="rId1"/>
          </a:blipFill>
          <a:ln w="9525">
            <a:noFill/>
          </a:ln>
          <a:effectLst>
            <a:outerShdw dist="107763" dir="2699999" algn="ctr" rotWithShape="0">
              <a:schemeClr val="bg2"/>
            </a:outerShdw>
          </a:effectLst>
        </p:spPr>
        <p:txBody>
          <a:bodyPr lIns="162000" rIns="162000"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673100" lvl="0" indent="-673100" eaLnBrk="1" hangingPunct="1">
              <a:spcBef>
                <a:spcPct val="0"/>
              </a:spcBef>
              <a:buNone/>
            </a:pPr>
            <a:r>
              <a:rPr lang="en-US" altLang="zh-CN" sz="2000" b="1">
                <a:solidFill>
                  <a:schemeClr val="hlink"/>
                </a:solidFill>
              </a:rPr>
              <a:t>Note: </a:t>
            </a:r>
            <a:r>
              <a:rPr lang="en-US" altLang="zh-CN" sz="2000" b="1">
                <a:sym typeface="Wingdings" panose="05000000000000000000" pitchFamily="2" charset="2"/>
              </a:rPr>
              <a:t> The stack model must be well </a:t>
            </a:r>
            <a:r>
              <a:rPr lang="en-US" altLang="zh-CN" sz="2000" b="1">
                <a:solidFill>
                  <a:srgbClr val="FF0000"/>
                </a:solidFill>
                <a:sym typeface="Wingdings" panose="05000000000000000000" pitchFamily="2" charset="2"/>
              </a:rPr>
              <a:t>encapsulated</a:t>
            </a:r>
            <a:r>
              <a:rPr lang="en-US" altLang="zh-CN" sz="2000" b="1">
                <a:sym typeface="Wingdings" panose="05000000000000000000" pitchFamily="2" charset="2"/>
              </a:rPr>
              <a:t>.  That is, no part of your code, except for the stack routines, can attempt to access the </a:t>
            </a:r>
            <a:r>
              <a:rPr lang="en-US" altLang="zh-CN" sz="1800" b="1">
                <a:solidFill>
                  <a:schemeClr val="hlink"/>
                </a:solidFill>
                <a:latin typeface="Arial" panose="020B0604020202020204" pitchFamily="34" charset="0"/>
                <a:sym typeface="Wingdings" panose="05000000000000000000" pitchFamily="2" charset="2"/>
              </a:rPr>
              <a:t>Array</a:t>
            </a:r>
            <a:r>
              <a:rPr lang="en-US" altLang="zh-CN" sz="2000" b="1">
                <a:sym typeface="Wingdings" panose="05000000000000000000" pitchFamily="2" charset="2"/>
              </a:rPr>
              <a:t> or </a:t>
            </a:r>
            <a:r>
              <a:rPr lang="en-US" altLang="zh-CN" sz="1800" b="1">
                <a:solidFill>
                  <a:schemeClr val="hlink"/>
                </a:solidFill>
                <a:latin typeface="Arial" panose="020B0604020202020204" pitchFamily="34" charset="0"/>
                <a:sym typeface="Wingdings" panose="05000000000000000000" pitchFamily="2" charset="2"/>
              </a:rPr>
              <a:t>TopOfStack</a:t>
            </a:r>
            <a:r>
              <a:rPr lang="en-US" altLang="zh-CN" sz="2000" b="1">
                <a:sym typeface="Wingdings" panose="05000000000000000000" pitchFamily="2" charset="2"/>
              </a:rPr>
              <a:t> variable.</a:t>
            </a:r>
            <a:endParaRPr lang="en-US" altLang="zh-CN" sz="2000" b="1">
              <a:sym typeface="Wingdings" panose="05000000000000000000" pitchFamily="2" charset="2"/>
            </a:endParaRPr>
          </a:p>
          <a:p>
            <a:pPr marL="673100" lvl="0" indent="-673100" eaLnBrk="1" hangingPunct="1">
              <a:spcBef>
                <a:spcPct val="0"/>
              </a:spcBef>
              <a:buNone/>
            </a:pPr>
            <a:r>
              <a:rPr lang="en-US" altLang="zh-CN" sz="2000" b="1">
                <a:sym typeface="Wingdings" panose="05000000000000000000" pitchFamily="2" charset="2"/>
              </a:rPr>
              <a:t>           Error check must be done before </a:t>
            </a:r>
            <a:r>
              <a:rPr lang="en-US" altLang="zh-CN" sz="1800" b="1">
                <a:solidFill>
                  <a:schemeClr val="hlink"/>
                </a:solidFill>
                <a:latin typeface="Arial" panose="020B0604020202020204" pitchFamily="34" charset="0"/>
                <a:sym typeface="Wingdings" panose="05000000000000000000" pitchFamily="2" charset="2"/>
              </a:rPr>
              <a:t>Push</a:t>
            </a:r>
            <a:r>
              <a:rPr lang="en-US" altLang="zh-CN" sz="2000" b="1">
                <a:sym typeface="Wingdings" panose="05000000000000000000" pitchFamily="2" charset="2"/>
              </a:rPr>
              <a:t> or </a:t>
            </a:r>
            <a:r>
              <a:rPr lang="en-US" altLang="zh-CN" sz="1800" b="1">
                <a:solidFill>
                  <a:schemeClr val="hlink"/>
                </a:solidFill>
                <a:latin typeface="Arial" panose="020B0604020202020204" pitchFamily="34" charset="0"/>
                <a:sym typeface="Wingdings" panose="05000000000000000000" pitchFamily="2" charset="2"/>
              </a:rPr>
              <a:t>Pop</a:t>
            </a:r>
            <a:r>
              <a:rPr lang="en-US" altLang="zh-CN" sz="2000" b="1">
                <a:sym typeface="Wingdings" panose="05000000000000000000" pitchFamily="2" charset="2"/>
              </a:rPr>
              <a:t> (</a:t>
            </a:r>
            <a:r>
              <a:rPr lang="en-US" altLang="zh-CN" sz="1800" b="1">
                <a:solidFill>
                  <a:schemeClr val="hlink"/>
                </a:solidFill>
                <a:latin typeface="Arial" panose="020B0604020202020204" pitchFamily="34" charset="0"/>
                <a:sym typeface="Wingdings" panose="05000000000000000000" pitchFamily="2" charset="2"/>
              </a:rPr>
              <a:t>Top</a:t>
            </a:r>
            <a:r>
              <a:rPr lang="en-US" altLang="zh-CN" sz="2000" b="1">
                <a:sym typeface="Wingdings" panose="05000000000000000000" pitchFamily="2" charset="2"/>
              </a:rPr>
              <a:t>).</a:t>
            </a:r>
            <a:endParaRPr lang="en-US" altLang="zh-CN" sz="2000" b="1"/>
          </a:p>
        </p:txBody>
      </p:sp>
      <p:sp>
        <p:nvSpPr>
          <p:cNvPr id="53254" name="AutoShape 6"/>
          <p:cNvSpPr/>
          <p:nvPr/>
        </p:nvSpPr>
        <p:spPr>
          <a:xfrm flipH="1">
            <a:off x="1295400" y="5145088"/>
            <a:ext cx="6553200" cy="1143000"/>
          </a:xfrm>
          <a:prstGeom prst="horizontalScroll">
            <a:avLst>
              <a:gd name="adj" fmla="val 6667"/>
            </a:avLst>
          </a:prstGeom>
          <a:gradFill rotWithShape="0">
            <a:gsLst>
              <a:gs pos="0">
                <a:srgbClr val="FFFFFF"/>
              </a:gs>
              <a:gs pos="50000">
                <a:srgbClr val="C0C0C0"/>
              </a:gs>
              <a:gs pos="100000">
                <a:srgbClr val="FFFFFF"/>
              </a:gs>
            </a:gsLst>
            <a:lin ang="0" scaled="1"/>
            <a:tileRect/>
          </a:gradFill>
          <a:ln w="9525" cap="flat" cmpd="sng">
            <a:solidFill>
              <a:schemeClr val="tx1"/>
            </a:solidFill>
            <a:prstDash val="solid"/>
            <a:headEnd type="none" w="med" len="med"/>
            <a:tailEnd type="none" w="med" len="med"/>
          </a:ln>
        </p:spPr>
        <p:txBody>
          <a:bodyPr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000" b="1"/>
              <a:t>Read Figures 3.38-3.52 for detailed implementations of stack operations.</a:t>
            </a:r>
            <a:endParaRPr lang="en-US" altLang="zh-CN" sz="2000" b="1"/>
          </a:p>
        </p:txBody>
      </p:sp>
      <p:sp>
        <p:nvSpPr>
          <p:cNvPr id="53255" name="AutoShape 9"/>
          <p:cNvSpPr/>
          <p:nvPr/>
        </p:nvSpPr>
        <p:spPr>
          <a:xfrm>
            <a:off x="2514600" y="4840288"/>
            <a:ext cx="3641725" cy="1600200"/>
          </a:xfrm>
          <a:prstGeom prst="cloudCallout">
            <a:avLst>
              <a:gd name="adj1" fmla="val -68963"/>
              <a:gd name="adj2" fmla="val -32343"/>
            </a:avLst>
          </a:prstGeom>
          <a:gradFill rotWithShape="0">
            <a:gsLst>
              <a:gs pos="0">
                <a:srgbClr val="A7D1A7"/>
              </a:gs>
              <a:gs pos="100000">
                <a:srgbClr val="CCFFCC"/>
              </a:gs>
            </a:gsLst>
            <a:lin ang="2700000" scaled="1"/>
            <a:tileRect/>
          </a:gradFill>
          <a:ln w="9525" cap="flat" cmpd="sng">
            <a:solidFill>
              <a:srgbClr val="008000"/>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000" b="1"/>
              <a:t>    Why do we put #ifndef at </a:t>
            </a:r>
            <a:endParaRPr lang="en-US" altLang="zh-CN" sz="2000" b="1"/>
          </a:p>
          <a:p>
            <a:pPr marL="0" lvl="0" indent="0" algn="ctr" eaLnBrk="1" hangingPunct="1">
              <a:spcBef>
                <a:spcPct val="0"/>
              </a:spcBef>
              <a:buNone/>
            </a:pPr>
            <a:r>
              <a:rPr lang="en-US" altLang="zh-CN" sz="2000" b="1"/>
              <a:t>beginning of each include file?</a:t>
            </a:r>
            <a:endParaRPr lang="en-US" altLang="zh-CN" sz="2000" b="1"/>
          </a:p>
        </p:txBody>
      </p:sp>
      <p:grpSp>
        <p:nvGrpSpPr>
          <p:cNvPr id="53256" name="Group 10"/>
          <p:cNvGrpSpPr/>
          <p:nvPr/>
        </p:nvGrpSpPr>
        <p:grpSpPr>
          <a:xfrm>
            <a:off x="304800" y="4840288"/>
            <a:ext cx="1981200" cy="1757362"/>
            <a:chOff x="0" y="0"/>
            <a:chExt cx="2038" cy="1758"/>
          </a:xfrm>
        </p:grpSpPr>
        <p:grpSp>
          <p:nvGrpSpPr>
            <p:cNvPr id="91145" name="Group 11"/>
            <p:cNvGrpSpPr/>
            <p:nvPr/>
          </p:nvGrpSpPr>
          <p:grpSpPr>
            <a:xfrm rot="4724383" flipH="1">
              <a:off x="1037" y="340"/>
              <a:ext cx="256" cy="751"/>
              <a:chOff x="0" y="0"/>
              <a:chExt cx="318" cy="912"/>
            </a:xfrm>
          </p:grpSpPr>
          <p:grpSp>
            <p:nvGrpSpPr>
              <p:cNvPr id="91181" name="Group 12"/>
              <p:cNvGrpSpPr/>
              <p:nvPr/>
            </p:nvGrpSpPr>
            <p:grpSpPr>
              <a:xfrm>
                <a:off x="0" y="656"/>
                <a:ext cx="285" cy="256"/>
                <a:chOff x="0" y="0"/>
                <a:chExt cx="285" cy="256"/>
              </a:xfrm>
            </p:grpSpPr>
            <p:sp>
              <p:nvSpPr>
                <p:cNvPr id="91184" name="Freeform 13"/>
                <p:cNvSpPr/>
                <p:nvPr/>
              </p:nvSpPr>
              <p:spPr>
                <a:xfrm>
                  <a:off x="0" y="0"/>
                  <a:ext cx="285" cy="256"/>
                </a:xfrm>
                <a:custGeom>
                  <a:avLst/>
                  <a:gdLst/>
                  <a:ahLst/>
                  <a:cxnLst>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0"/>
                    </a:cxn>
                    <a:cxn ang="0">
                      <a:pos x="0" y="1"/>
                    </a:cxn>
                  </a:cxnLst>
                  <a:pathLst>
                    <a:path w="571" h="510">
                      <a:moveTo>
                        <a:pt x="88" y="64"/>
                      </a:moveTo>
                      <a:lnTo>
                        <a:pt x="50" y="130"/>
                      </a:lnTo>
                      <a:lnTo>
                        <a:pt x="38" y="156"/>
                      </a:lnTo>
                      <a:lnTo>
                        <a:pt x="31" y="184"/>
                      </a:lnTo>
                      <a:lnTo>
                        <a:pt x="24" y="225"/>
                      </a:lnTo>
                      <a:lnTo>
                        <a:pt x="24" y="264"/>
                      </a:lnTo>
                      <a:lnTo>
                        <a:pt x="29" y="302"/>
                      </a:lnTo>
                      <a:lnTo>
                        <a:pt x="45" y="337"/>
                      </a:lnTo>
                      <a:lnTo>
                        <a:pt x="78" y="361"/>
                      </a:lnTo>
                      <a:lnTo>
                        <a:pt x="43" y="340"/>
                      </a:lnTo>
                      <a:lnTo>
                        <a:pt x="29" y="338"/>
                      </a:lnTo>
                      <a:lnTo>
                        <a:pt x="10" y="345"/>
                      </a:lnTo>
                      <a:lnTo>
                        <a:pt x="3" y="357"/>
                      </a:lnTo>
                      <a:lnTo>
                        <a:pt x="0" y="373"/>
                      </a:lnTo>
                      <a:lnTo>
                        <a:pt x="5" y="387"/>
                      </a:lnTo>
                      <a:lnTo>
                        <a:pt x="15" y="404"/>
                      </a:lnTo>
                      <a:lnTo>
                        <a:pt x="60" y="437"/>
                      </a:lnTo>
                      <a:lnTo>
                        <a:pt x="128" y="463"/>
                      </a:lnTo>
                      <a:lnTo>
                        <a:pt x="158" y="474"/>
                      </a:lnTo>
                      <a:lnTo>
                        <a:pt x="191" y="479"/>
                      </a:lnTo>
                      <a:lnTo>
                        <a:pt x="218" y="479"/>
                      </a:lnTo>
                      <a:lnTo>
                        <a:pt x="248" y="488"/>
                      </a:lnTo>
                      <a:lnTo>
                        <a:pt x="284" y="500"/>
                      </a:lnTo>
                      <a:lnTo>
                        <a:pt x="366" y="510"/>
                      </a:lnTo>
                      <a:lnTo>
                        <a:pt x="463" y="489"/>
                      </a:lnTo>
                      <a:lnTo>
                        <a:pt x="527" y="489"/>
                      </a:lnTo>
                      <a:lnTo>
                        <a:pt x="543" y="484"/>
                      </a:lnTo>
                      <a:lnTo>
                        <a:pt x="559" y="469"/>
                      </a:lnTo>
                      <a:lnTo>
                        <a:pt x="564" y="448"/>
                      </a:lnTo>
                      <a:lnTo>
                        <a:pt x="571" y="364"/>
                      </a:lnTo>
                      <a:lnTo>
                        <a:pt x="571" y="297"/>
                      </a:lnTo>
                      <a:lnTo>
                        <a:pt x="567" y="262"/>
                      </a:lnTo>
                      <a:lnTo>
                        <a:pt x="564" y="239"/>
                      </a:lnTo>
                      <a:lnTo>
                        <a:pt x="559" y="215"/>
                      </a:lnTo>
                      <a:lnTo>
                        <a:pt x="553" y="191"/>
                      </a:lnTo>
                      <a:lnTo>
                        <a:pt x="522" y="99"/>
                      </a:lnTo>
                      <a:lnTo>
                        <a:pt x="489" y="0"/>
                      </a:lnTo>
                      <a:lnTo>
                        <a:pt x="88" y="64"/>
                      </a:lnTo>
                      <a:close/>
                    </a:path>
                  </a:pathLst>
                </a:custGeom>
                <a:solidFill>
                  <a:srgbClr val="FFE0C0">
                    <a:alpha val="100000"/>
                  </a:srgbClr>
                </a:solidFill>
                <a:ln w="11113" cap="flat" cmpd="sng">
                  <a:solidFill>
                    <a:srgbClr val="000000">
                      <a:alpha val="100000"/>
                    </a:srgbClr>
                  </a:solidFill>
                  <a:prstDash val="solid"/>
                  <a:bevel/>
                  <a:headEnd type="none" w="med" len="med"/>
                  <a:tailEnd type="none" w="med" len="med"/>
                </a:ln>
              </p:spPr>
              <p:txBody>
                <a:bodyPr/>
                <a:p>
                  <a:endParaRPr lang="zh-CN" altLang="en-US"/>
                </a:p>
              </p:txBody>
            </p:sp>
            <p:sp>
              <p:nvSpPr>
                <p:cNvPr id="91185" name="Arc 14"/>
                <p:cNvSpPr/>
                <p:nvPr/>
              </p:nvSpPr>
              <p:spPr>
                <a:xfrm>
                  <a:off x="43" y="174"/>
                  <a:ext cx="7" cy="17"/>
                </a:xfrm>
                <a:custGeom>
                  <a:avLst/>
                  <a:gdLst/>
                  <a:ahLst/>
                  <a:cxnLst>
                    <a:cxn ang="0">
                      <a:pos x="0" y="0"/>
                    </a:cxn>
                    <a:cxn ang="0">
                      <a:pos x="0" y="0"/>
                    </a:cxn>
                    <a:cxn ang="0">
                      <a:pos x="0" y="0"/>
                    </a:cxn>
                    <a:cxn ang="0">
                      <a:pos x="0" y="0"/>
                    </a:cxn>
                    <a:cxn ang="0">
                      <a:pos x="0" y="0"/>
                    </a:cxn>
                    <a:cxn ang="0">
                      <a:pos x="0" y="0"/>
                    </a:cxn>
                  </a:cxnLst>
                  <a:pathLst>
                    <a:path w="21584" h="21468" fill="none">
                      <a:moveTo>
                        <a:pt x="0" y="20627"/>
                      </a:moveTo>
                      <a:cubicBezTo>
                        <a:pt x="416" y="9948"/>
                        <a:pt x="8578" y="1180"/>
                        <a:pt x="19199" y="0"/>
                      </a:cubicBezTo>
                    </a:path>
                    <a:path w="21584" h="21468" stroke="0">
                      <a:moveTo>
                        <a:pt x="0" y="20627"/>
                      </a:moveTo>
                      <a:cubicBezTo>
                        <a:pt x="416" y="9948"/>
                        <a:pt x="8578" y="1180"/>
                        <a:pt x="19199" y="0"/>
                      </a:cubicBezTo>
                      <a:lnTo>
                        <a:pt x="21584" y="21468"/>
                      </a:lnTo>
                      <a:lnTo>
                        <a:pt x="0" y="20627"/>
                      </a:lnTo>
                      <a:close/>
                    </a:path>
                  </a:pathLst>
                </a:custGeom>
                <a:noFill/>
                <a:ln w="11113" cap="flat" cmpd="sng">
                  <a:solidFill>
                    <a:srgbClr val="000000">
                      <a:alpha val="100000"/>
                    </a:srgbClr>
                  </a:solidFill>
                  <a:prstDash val="solid"/>
                  <a:bevel/>
                  <a:headEnd type="none" w="med" len="med"/>
                  <a:tailEnd type="none" w="med" len="med"/>
                </a:ln>
              </p:spPr>
              <p:txBody>
                <a:bodyPr/>
                <a:p>
                  <a:endParaRPr lang="zh-CN" altLang="en-US"/>
                </a:p>
              </p:txBody>
            </p:sp>
          </p:grpSp>
          <p:sp>
            <p:nvSpPr>
              <p:cNvPr id="91182" name="Rectangle 15"/>
              <p:cNvSpPr/>
              <p:nvPr/>
            </p:nvSpPr>
            <p:spPr>
              <a:xfrm>
                <a:off x="56" y="683"/>
                <a:ext cx="239" cy="45"/>
              </a:xfrm>
              <a:prstGeom prst="rect">
                <a:avLst/>
              </a:prstGeom>
              <a:solidFill>
                <a:srgbClr val="FFFFFF"/>
              </a:solidFill>
              <a:ln w="11113" cap="flat" cmpd="sng">
                <a:solidFill>
                  <a:srgbClr val="0000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endParaRPr lang="zh-CN" altLang="zh-CN" sz="2400" i="1"/>
              </a:p>
            </p:txBody>
          </p:sp>
          <p:sp>
            <p:nvSpPr>
              <p:cNvPr id="91183" name="Freeform 16"/>
              <p:cNvSpPr/>
              <p:nvPr/>
            </p:nvSpPr>
            <p:spPr>
              <a:xfrm>
                <a:off x="35" y="0"/>
                <a:ext cx="283" cy="704"/>
              </a:xfrm>
              <a:custGeom>
                <a:avLst/>
                <a:gdLst/>
                <a:ahLst/>
                <a:cxnLst>
                  <a:cxn ang="0">
                    <a:pos x="1" y="1"/>
                  </a:cxn>
                  <a:cxn ang="0">
                    <a:pos x="1" y="1"/>
                  </a:cxn>
                  <a:cxn ang="0">
                    <a:pos x="0"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0"/>
                  </a:cxn>
                  <a:cxn ang="0">
                    <a:pos x="1" y="1"/>
                  </a:cxn>
                  <a:cxn ang="0">
                    <a:pos x="1" y="1"/>
                  </a:cxn>
                  <a:cxn ang="0">
                    <a:pos x="1" y="1"/>
                  </a:cxn>
                  <a:cxn ang="0">
                    <a:pos x="1" y="1"/>
                  </a:cxn>
                  <a:cxn ang="0">
                    <a:pos x="1" y="1"/>
                  </a:cxn>
                  <a:cxn ang="0">
                    <a:pos x="1" y="1"/>
                  </a:cxn>
                  <a:cxn ang="0">
                    <a:pos x="1" y="1"/>
                  </a:cxn>
                  <a:cxn ang="0">
                    <a:pos x="1" y="1"/>
                  </a:cxn>
                  <a:cxn ang="0">
                    <a:pos x="1" y="1"/>
                  </a:cxn>
                </a:cxnLst>
                <a:pathLst>
                  <a:path w="566" h="1408">
                    <a:moveTo>
                      <a:pt x="26" y="484"/>
                    </a:moveTo>
                    <a:lnTo>
                      <a:pt x="15" y="903"/>
                    </a:lnTo>
                    <a:lnTo>
                      <a:pt x="0" y="1408"/>
                    </a:lnTo>
                    <a:lnTo>
                      <a:pt x="543" y="1403"/>
                    </a:lnTo>
                    <a:lnTo>
                      <a:pt x="548" y="873"/>
                    </a:lnTo>
                    <a:lnTo>
                      <a:pt x="547" y="599"/>
                    </a:lnTo>
                    <a:lnTo>
                      <a:pt x="566" y="314"/>
                    </a:lnTo>
                    <a:lnTo>
                      <a:pt x="560" y="247"/>
                    </a:lnTo>
                    <a:lnTo>
                      <a:pt x="555" y="200"/>
                    </a:lnTo>
                    <a:lnTo>
                      <a:pt x="545" y="151"/>
                    </a:lnTo>
                    <a:lnTo>
                      <a:pt x="534" y="120"/>
                    </a:lnTo>
                    <a:lnTo>
                      <a:pt x="515" y="85"/>
                    </a:lnTo>
                    <a:lnTo>
                      <a:pt x="496" y="62"/>
                    </a:lnTo>
                    <a:lnTo>
                      <a:pt x="463" y="40"/>
                    </a:lnTo>
                    <a:lnTo>
                      <a:pt x="423" y="19"/>
                    </a:lnTo>
                    <a:lnTo>
                      <a:pt x="380" y="7"/>
                    </a:lnTo>
                    <a:lnTo>
                      <a:pt x="331" y="2"/>
                    </a:lnTo>
                    <a:lnTo>
                      <a:pt x="291" y="0"/>
                    </a:lnTo>
                    <a:lnTo>
                      <a:pt x="243" y="9"/>
                    </a:lnTo>
                    <a:lnTo>
                      <a:pt x="196" y="24"/>
                    </a:lnTo>
                    <a:lnTo>
                      <a:pt x="168" y="42"/>
                    </a:lnTo>
                    <a:lnTo>
                      <a:pt x="135" y="66"/>
                    </a:lnTo>
                    <a:lnTo>
                      <a:pt x="111" y="95"/>
                    </a:lnTo>
                    <a:lnTo>
                      <a:pt x="85" y="139"/>
                    </a:lnTo>
                    <a:lnTo>
                      <a:pt x="66" y="187"/>
                    </a:lnTo>
                    <a:lnTo>
                      <a:pt x="48" y="267"/>
                    </a:lnTo>
                    <a:lnTo>
                      <a:pt x="26" y="484"/>
                    </a:lnTo>
                    <a:close/>
                  </a:path>
                </a:pathLst>
              </a:custGeom>
              <a:solidFill>
                <a:srgbClr val="804000">
                  <a:alpha val="100000"/>
                </a:srgbClr>
              </a:solidFill>
              <a:ln w="11113" cap="flat" cmpd="sng">
                <a:solidFill>
                  <a:srgbClr val="000000">
                    <a:alpha val="100000"/>
                  </a:srgbClr>
                </a:solidFill>
                <a:prstDash val="solid"/>
                <a:bevel/>
                <a:headEnd type="none" w="med" len="med"/>
                <a:tailEnd type="none" w="med" len="med"/>
              </a:ln>
            </p:spPr>
            <p:txBody>
              <a:bodyPr/>
              <a:p>
                <a:endParaRPr lang="zh-CN" altLang="en-US"/>
              </a:p>
            </p:txBody>
          </p:sp>
        </p:grpSp>
        <p:grpSp>
          <p:nvGrpSpPr>
            <p:cNvPr id="91146" name="Group 17"/>
            <p:cNvGrpSpPr/>
            <p:nvPr/>
          </p:nvGrpSpPr>
          <p:grpSpPr>
            <a:xfrm flipH="1">
              <a:off x="1308" y="1608"/>
              <a:ext cx="593" cy="111"/>
              <a:chOff x="0" y="0"/>
              <a:chExt cx="719" cy="138"/>
            </a:xfrm>
          </p:grpSpPr>
          <p:sp>
            <p:nvSpPr>
              <p:cNvPr id="91179" name="Freeform 18"/>
              <p:cNvSpPr/>
              <p:nvPr/>
            </p:nvSpPr>
            <p:spPr>
              <a:xfrm>
                <a:off x="263" y="0"/>
                <a:ext cx="456" cy="115"/>
              </a:xfrm>
              <a:custGeom>
                <a:avLst/>
                <a:gdLst/>
                <a:ahLst/>
                <a:cxnLst>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0"/>
                  </a:cxn>
                  <a:cxn ang="0">
                    <a:pos x="0" y="1"/>
                  </a:cxn>
                </a:cxnLst>
                <a:pathLst>
                  <a:path w="913" h="229">
                    <a:moveTo>
                      <a:pt x="0" y="42"/>
                    </a:moveTo>
                    <a:lnTo>
                      <a:pt x="0" y="179"/>
                    </a:lnTo>
                    <a:lnTo>
                      <a:pt x="245" y="179"/>
                    </a:lnTo>
                    <a:lnTo>
                      <a:pt x="252" y="151"/>
                    </a:lnTo>
                    <a:lnTo>
                      <a:pt x="300" y="179"/>
                    </a:lnTo>
                    <a:lnTo>
                      <a:pt x="391" y="203"/>
                    </a:lnTo>
                    <a:lnTo>
                      <a:pt x="503" y="224"/>
                    </a:lnTo>
                    <a:lnTo>
                      <a:pt x="597" y="229"/>
                    </a:lnTo>
                    <a:lnTo>
                      <a:pt x="686" y="224"/>
                    </a:lnTo>
                    <a:lnTo>
                      <a:pt x="816" y="214"/>
                    </a:lnTo>
                    <a:lnTo>
                      <a:pt x="863" y="208"/>
                    </a:lnTo>
                    <a:lnTo>
                      <a:pt x="913" y="194"/>
                    </a:lnTo>
                    <a:lnTo>
                      <a:pt x="913" y="158"/>
                    </a:lnTo>
                    <a:lnTo>
                      <a:pt x="908" y="141"/>
                    </a:lnTo>
                    <a:lnTo>
                      <a:pt x="892" y="120"/>
                    </a:lnTo>
                    <a:lnTo>
                      <a:pt x="873" y="106"/>
                    </a:lnTo>
                    <a:lnTo>
                      <a:pt x="847" y="92"/>
                    </a:lnTo>
                    <a:lnTo>
                      <a:pt x="802" y="71"/>
                    </a:lnTo>
                    <a:lnTo>
                      <a:pt x="755" y="54"/>
                    </a:lnTo>
                    <a:lnTo>
                      <a:pt x="705" y="38"/>
                    </a:lnTo>
                    <a:lnTo>
                      <a:pt x="651" y="26"/>
                    </a:lnTo>
                    <a:lnTo>
                      <a:pt x="469" y="0"/>
                    </a:lnTo>
                    <a:lnTo>
                      <a:pt x="0" y="42"/>
                    </a:lnTo>
                    <a:close/>
                  </a:path>
                </a:pathLst>
              </a:custGeom>
              <a:solidFill>
                <a:srgbClr val="201000">
                  <a:alpha val="100000"/>
                </a:srgbClr>
              </a:solidFill>
              <a:ln w="11113" cap="flat" cmpd="sng">
                <a:solidFill>
                  <a:srgbClr val="000000">
                    <a:alpha val="100000"/>
                  </a:srgbClr>
                </a:solidFill>
                <a:prstDash val="solid"/>
                <a:bevel/>
                <a:headEnd type="none" w="med" len="med"/>
                <a:tailEnd type="none" w="med" len="med"/>
              </a:ln>
            </p:spPr>
            <p:txBody>
              <a:bodyPr/>
              <a:p>
                <a:endParaRPr lang="zh-CN" altLang="en-US"/>
              </a:p>
            </p:txBody>
          </p:sp>
          <p:sp>
            <p:nvSpPr>
              <p:cNvPr id="91180" name="Freeform 19"/>
              <p:cNvSpPr/>
              <p:nvPr/>
            </p:nvSpPr>
            <p:spPr>
              <a:xfrm>
                <a:off x="0" y="27"/>
                <a:ext cx="456" cy="111"/>
              </a:xfrm>
              <a:custGeom>
                <a:avLst/>
                <a:gdLst/>
                <a:ahLst/>
                <a:cxnLst>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0"/>
                  </a:cxn>
                  <a:cxn ang="0">
                    <a:pos x="0" y="1"/>
                  </a:cxn>
                </a:cxnLst>
                <a:pathLst>
                  <a:path w="913" h="222">
                    <a:moveTo>
                      <a:pt x="0" y="43"/>
                    </a:moveTo>
                    <a:lnTo>
                      <a:pt x="0" y="179"/>
                    </a:lnTo>
                    <a:lnTo>
                      <a:pt x="243" y="179"/>
                    </a:lnTo>
                    <a:lnTo>
                      <a:pt x="248" y="151"/>
                    </a:lnTo>
                    <a:lnTo>
                      <a:pt x="299" y="179"/>
                    </a:lnTo>
                    <a:lnTo>
                      <a:pt x="406" y="196"/>
                    </a:lnTo>
                    <a:lnTo>
                      <a:pt x="537" y="212"/>
                    </a:lnTo>
                    <a:lnTo>
                      <a:pt x="677" y="222"/>
                    </a:lnTo>
                    <a:lnTo>
                      <a:pt x="802" y="222"/>
                    </a:lnTo>
                    <a:lnTo>
                      <a:pt x="865" y="206"/>
                    </a:lnTo>
                    <a:lnTo>
                      <a:pt x="913" y="194"/>
                    </a:lnTo>
                    <a:lnTo>
                      <a:pt x="913" y="160"/>
                    </a:lnTo>
                    <a:lnTo>
                      <a:pt x="908" y="140"/>
                    </a:lnTo>
                    <a:lnTo>
                      <a:pt x="892" y="121"/>
                    </a:lnTo>
                    <a:lnTo>
                      <a:pt x="873" y="106"/>
                    </a:lnTo>
                    <a:lnTo>
                      <a:pt x="847" y="92"/>
                    </a:lnTo>
                    <a:lnTo>
                      <a:pt x="802" y="71"/>
                    </a:lnTo>
                    <a:lnTo>
                      <a:pt x="755" y="54"/>
                    </a:lnTo>
                    <a:lnTo>
                      <a:pt x="705" y="40"/>
                    </a:lnTo>
                    <a:lnTo>
                      <a:pt x="651" y="26"/>
                    </a:lnTo>
                    <a:lnTo>
                      <a:pt x="467" y="0"/>
                    </a:lnTo>
                    <a:lnTo>
                      <a:pt x="0" y="43"/>
                    </a:lnTo>
                    <a:close/>
                  </a:path>
                </a:pathLst>
              </a:custGeom>
              <a:solidFill>
                <a:srgbClr val="201000">
                  <a:alpha val="100000"/>
                </a:srgbClr>
              </a:solidFill>
              <a:ln w="11113" cap="flat" cmpd="sng">
                <a:solidFill>
                  <a:srgbClr val="000000">
                    <a:alpha val="100000"/>
                  </a:srgbClr>
                </a:solidFill>
                <a:prstDash val="solid"/>
                <a:bevel/>
                <a:headEnd type="none" w="med" len="med"/>
                <a:tailEnd type="none" w="med" len="med"/>
              </a:ln>
            </p:spPr>
            <p:txBody>
              <a:bodyPr/>
              <a:p>
                <a:endParaRPr lang="zh-CN" altLang="en-US"/>
              </a:p>
            </p:txBody>
          </p:sp>
        </p:grpSp>
        <p:sp>
          <p:nvSpPr>
            <p:cNvPr id="91147" name="Freeform 20"/>
            <p:cNvSpPr/>
            <p:nvPr/>
          </p:nvSpPr>
          <p:spPr>
            <a:xfrm flipH="1">
              <a:off x="1402" y="1054"/>
              <a:ext cx="352" cy="568"/>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pathLst>
                <a:path w="852" h="1411">
                  <a:moveTo>
                    <a:pt x="583" y="0"/>
                  </a:moveTo>
                  <a:lnTo>
                    <a:pt x="809" y="555"/>
                  </a:lnTo>
                  <a:lnTo>
                    <a:pt x="826" y="597"/>
                  </a:lnTo>
                  <a:lnTo>
                    <a:pt x="842" y="646"/>
                  </a:lnTo>
                  <a:lnTo>
                    <a:pt x="852" y="717"/>
                  </a:lnTo>
                  <a:lnTo>
                    <a:pt x="842" y="781"/>
                  </a:lnTo>
                  <a:lnTo>
                    <a:pt x="765" y="1010"/>
                  </a:lnTo>
                  <a:lnTo>
                    <a:pt x="737" y="1081"/>
                  </a:lnTo>
                  <a:lnTo>
                    <a:pt x="722" y="1153"/>
                  </a:lnTo>
                  <a:lnTo>
                    <a:pt x="755" y="1196"/>
                  </a:lnTo>
                  <a:lnTo>
                    <a:pt x="760" y="1229"/>
                  </a:lnTo>
                  <a:lnTo>
                    <a:pt x="727" y="1260"/>
                  </a:lnTo>
                  <a:lnTo>
                    <a:pt x="689" y="1304"/>
                  </a:lnTo>
                  <a:lnTo>
                    <a:pt x="727" y="1342"/>
                  </a:lnTo>
                  <a:lnTo>
                    <a:pt x="765" y="1411"/>
                  </a:lnTo>
                  <a:lnTo>
                    <a:pt x="158" y="1401"/>
                  </a:lnTo>
                  <a:lnTo>
                    <a:pt x="130" y="1250"/>
                  </a:lnTo>
                  <a:lnTo>
                    <a:pt x="152" y="1120"/>
                  </a:lnTo>
                  <a:lnTo>
                    <a:pt x="206" y="1000"/>
                  </a:lnTo>
                  <a:lnTo>
                    <a:pt x="239" y="934"/>
                  </a:lnTo>
                  <a:lnTo>
                    <a:pt x="387" y="738"/>
                  </a:lnTo>
                  <a:lnTo>
                    <a:pt x="343" y="640"/>
                  </a:lnTo>
                  <a:lnTo>
                    <a:pt x="0" y="15"/>
                  </a:lnTo>
                  <a:lnTo>
                    <a:pt x="583" y="0"/>
                  </a:lnTo>
                  <a:close/>
                </a:path>
              </a:pathLst>
            </a:custGeom>
            <a:solidFill>
              <a:srgbClr val="603000">
                <a:alpha val="100000"/>
              </a:srgbClr>
            </a:solidFill>
            <a:ln w="11113" cap="flat" cmpd="sng">
              <a:solidFill>
                <a:srgbClr val="000000">
                  <a:alpha val="100000"/>
                </a:srgbClr>
              </a:solidFill>
              <a:prstDash val="solid"/>
              <a:bevel/>
              <a:headEnd type="none" w="med" len="med"/>
              <a:tailEnd type="none" w="med" len="med"/>
            </a:ln>
          </p:spPr>
          <p:txBody>
            <a:bodyPr/>
            <a:p>
              <a:endParaRPr lang="zh-CN" altLang="en-US"/>
            </a:p>
          </p:txBody>
        </p:sp>
        <p:sp>
          <p:nvSpPr>
            <p:cNvPr id="91148" name="Freeform 21"/>
            <p:cNvSpPr/>
            <p:nvPr/>
          </p:nvSpPr>
          <p:spPr>
            <a:xfrm flipH="1">
              <a:off x="1538" y="1024"/>
              <a:ext cx="406" cy="629"/>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pathLst>
                <a:path w="982" h="1565">
                  <a:moveTo>
                    <a:pt x="0" y="54"/>
                  </a:moveTo>
                  <a:lnTo>
                    <a:pt x="78" y="322"/>
                  </a:lnTo>
                  <a:lnTo>
                    <a:pt x="99" y="388"/>
                  </a:lnTo>
                  <a:lnTo>
                    <a:pt x="123" y="445"/>
                  </a:lnTo>
                  <a:lnTo>
                    <a:pt x="147" y="497"/>
                  </a:lnTo>
                  <a:lnTo>
                    <a:pt x="182" y="561"/>
                  </a:lnTo>
                  <a:lnTo>
                    <a:pt x="210" y="601"/>
                  </a:lnTo>
                  <a:lnTo>
                    <a:pt x="238" y="638"/>
                  </a:lnTo>
                  <a:lnTo>
                    <a:pt x="291" y="695"/>
                  </a:lnTo>
                  <a:lnTo>
                    <a:pt x="345" y="756"/>
                  </a:lnTo>
                  <a:lnTo>
                    <a:pt x="389" y="782"/>
                  </a:lnTo>
                  <a:lnTo>
                    <a:pt x="335" y="815"/>
                  </a:lnTo>
                  <a:lnTo>
                    <a:pt x="378" y="891"/>
                  </a:lnTo>
                  <a:lnTo>
                    <a:pt x="291" y="1011"/>
                  </a:lnTo>
                  <a:lnTo>
                    <a:pt x="225" y="1072"/>
                  </a:lnTo>
                  <a:lnTo>
                    <a:pt x="199" y="1099"/>
                  </a:lnTo>
                  <a:lnTo>
                    <a:pt x="177" y="1136"/>
                  </a:lnTo>
                  <a:lnTo>
                    <a:pt x="156" y="1174"/>
                  </a:lnTo>
                  <a:lnTo>
                    <a:pt x="140" y="1207"/>
                  </a:lnTo>
                  <a:lnTo>
                    <a:pt x="126" y="1237"/>
                  </a:lnTo>
                  <a:lnTo>
                    <a:pt x="113" y="1275"/>
                  </a:lnTo>
                  <a:lnTo>
                    <a:pt x="102" y="1325"/>
                  </a:lnTo>
                  <a:lnTo>
                    <a:pt x="97" y="1389"/>
                  </a:lnTo>
                  <a:lnTo>
                    <a:pt x="97" y="1455"/>
                  </a:lnTo>
                  <a:lnTo>
                    <a:pt x="100" y="1565"/>
                  </a:lnTo>
                  <a:lnTo>
                    <a:pt x="750" y="1535"/>
                  </a:lnTo>
                  <a:lnTo>
                    <a:pt x="713" y="1495"/>
                  </a:lnTo>
                  <a:lnTo>
                    <a:pt x="706" y="1464"/>
                  </a:lnTo>
                  <a:lnTo>
                    <a:pt x="703" y="1442"/>
                  </a:lnTo>
                  <a:lnTo>
                    <a:pt x="727" y="1349"/>
                  </a:lnTo>
                  <a:lnTo>
                    <a:pt x="661" y="1343"/>
                  </a:lnTo>
                  <a:lnTo>
                    <a:pt x="737" y="1284"/>
                  </a:lnTo>
                  <a:lnTo>
                    <a:pt x="954" y="967"/>
                  </a:lnTo>
                  <a:lnTo>
                    <a:pt x="968" y="936"/>
                  </a:lnTo>
                  <a:lnTo>
                    <a:pt x="977" y="901"/>
                  </a:lnTo>
                  <a:lnTo>
                    <a:pt x="982" y="865"/>
                  </a:lnTo>
                  <a:lnTo>
                    <a:pt x="982" y="825"/>
                  </a:lnTo>
                  <a:lnTo>
                    <a:pt x="975" y="790"/>
                  </a:lnTo>
                  <a:lnTo>
                    <a:pt x="967" y="756"/>
                  </a:lnTo>
                  <a:lnTo>
                    <a:pt x="944" y="705"/>
                  </a:lnTo>
                  <a:lnTo>
                    <a:pt x="835" y="467"/>
                  </a:lnTo>
                  <a:lnTo>
                    <a:pt x="633" y="0"/>
                  </a:lnTo>
                  <a:lnTo>
                    <a:pt x="0" y="54"/>
                  </a:lnTo>
                  <a:close/>
                </a:path>
              </a:pathLst>
            </a:custGeom>
            <a:solidFill>
              <a:srgbClr val="603000">
                <a:alpha val="100000"/>
              </a:srgbClr>
            </a:solidFill>
            <a:ln w="11113" cap="flat" cmpd="sng">
              <a:solidFill>
                <a:srgbClr val="000000">
                  <a:alpha val="100000"/>
                </a:srgbClr>
              </a:solidFill>
              <a:prstDash val="solid"/>
              <a:bevel/>
              <a:headEnd type="none" w="med" len="med"/>
              <a:tailEnd type="none" w="med" len="med"/>
            </a:ln>
          </p:spPr>
          <p:txBody>
            <a:bodyPr/>
            <a:p>
              <a:endParaRPr lang="zh-CN" altLang="en-US"/>
            </a:p>
          </p:txBody>
        </p:sp>
        <p:sp>
          <p:nvSpPr>
            <p:cNvPr id="91149" name="Freeform 22"/>
            <p:cNvSpPr/>
            <p:nvPr/>
          </p:nvSpPr>
          <p:spPr>
            <a:xfrm flipH="1">
              <a:off x="1320" y="545"/>
              <a:ext cx="147" cy="492"/>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pathLst>
                <a:path w="357" h="1222">
                  <a:moveTo>
                    <a:pt x="255" y="81"/>
                  </a:moveTo>
                  <a:lnTo>
                    <a:pt x="276" y="113"/>
                  </a:lnTo>
                  <a:lnTo>
                    <a:pt x="300" y="151"/>
                  </a:lnTo>
                  <a:lnTo>
                    <a:pt x="321" y="196"/>
                  </a:lnTo>
                  <a:lnTo>
                    <a:pt x="338" y="246"/>
                  </a:lnTo>
                  <a:lnTo>
                    <a:pt x="349" y="295"/>
                  </a:lnTo>
                  <a:lnTo>
                    <a:pt x="354" y="349"/>
                  </a:lnTo>
                  <a:lnTo>
                    <a:pt x="357" y="403"/>
                  </a:lnTo>
                  <a:lnTo>
                    <a:pt x="354" y="491"/>
                  </a:lnTo>
                  <a:lnTo>
                    <a:pt x="347" y="557"/>
                  </a:lnTo>
                  <a:lnTo>
                    <a:pt x="333" y="635"/>
                  </a:lnTo>
                  <a:lnTo>
                    <a:pt x="321" y="684"/>
                  </a:lnTo>
                  <a:lnTo>
                    <a:pt x="305" y="755"/>
                  </a:lnTo>
                  <a:lnTo>
                    <a:pt x="288" y="816"/>
                  </a:lnTo>
                  <a:lnTo>
                    <a:pt x="271" y="865"/>
                  </a:lnTo>
                  <a:lnTo>
                    <a:pt x="253" y="910"/>
                  </a:lnTo>
                  <a:lnTo>
                    <a:pt x="232" y="955"/>
                  </a:lnTo>
                  <a:lnTo>
                    <a:pt x="210" y="997"/>
                  </a:lnTo>
                  <a:lnTo>
                    <a:pt x="184" y="1040"/>
                  </a:lnTo>
                  <a:lnTo>
                    <a:pt x="158" y="1075"/>
                  </a:lnTo>
                  <a:lnTo>
                    <a:pt x="132" y="1109"/>
                  </a:lnTo>
                  <a:lnTo>
                    <a:pt x="97" y="1148"/>
                  </a:lnTo>
                  <a:lnTo>
                    <a:pt x="64" y="1174"/>
                  </a:lnTo>
                  <a:lnTo>
                    <a:pt x="0" y="1222"/>
                  </a:lnTo>
                  <a:lnTo>
                    <a:pt x="0" y="0"/>
                  </a:lnTo>
                  <a:lnTo>
                    <a:pt x="208" y="15"/>
                  </a:lnTo>
                  <a:lnTo>
                    <a:pt x="255" y="81"/>
                  </a:lnTo>
                  <a:close/>
                </a:path>
              </a:pathLst>
            </a:custGeom>
            <a:solidFill>
              <a:srgbClr val="FFFFFF">
                <a:alpha val="100000"/>
              </a:srgbClr>
            </a:solidFill>
            <a:ln w="11113" cap="flat" cmpd="sng">
              <a:solidFill>
                <a:srgbClr val="000000">
                  <a:alpha val="100000"/>
                </a:srgbClr>
              </a:solidFill>
              <a:prstDash val="solid"/>
              <a:bevel/>
              <a:headEnd type="none" w="med" len="med"/>
              <a:tailEnd type="none" w="med" len="med"/>
            </a:ln>
          </p:spPr>
          <p:txBody>
            <a:bodyPr/>
            <a:p>
              <a:endParaRPr lang="zh-CN" altLang="en-US"/>
            </a:p>
          </p:txBody>
        </p:sp>
        <p:grpSp>
          <p:nvGrpSpPr>
            <p:cNvPr id="91150" name="Group 23"/>
            <p:cNvGrpSpPr/>
            <p:nvPr/>
          </p:nvGrpSpPr>
          <p:grpSpPr>
            <a:xfrm flipH="1">
              <a:off x="1310" y="540"/>
              <a:ext cx="73" cy="514"/>
              <a:chOff x="0" y="0"/>
              <a:chExt cx="89" cy="639"/>
            </a:xfrm>
          </p:grpSpPr>
          <p:sp>
            <p:nvSpPr>
              <p:cNvPr id="91177" name="Freeform 24"/>
              <p:cNvSpPr/>
              <p:nvPr/>
            </p:nvSpPr>
            <p:spPr>
              <a:xfrm>
                <a:off x="8" y="45"/>
                <a:ext cx="81" cy="594"/>
              </a:xfrm>
              <a:custGeom>
                <a:avLst/>
                <a:gdLst/>
                <a:ahLst/>
                <a:cxnLst>
                  <a:cxn ang="0">
                    <a:pos x="0" y="0"/>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0"/>
                  </a:cxn>
                </a:cxnLst>
                <a:pathLst>
                  <a:path w="163" h="1188">
                    <a:moveTo>
                      <a:pt x="0" y="0"/>
                    </a:moveTo>
                    <a:lnTo>
                      <a:pt x="38" y="19"/>
                    </a:lnTo>
                    <a:lnTo>
                      <a:pt x="65" y="57"/>
                    </a:lnTo>
                    <a:lnTo>
                      <a:pt x="81" y="82"/>
                    </a:lnTo>
                    <a:lnTo>
                      <a:pt x="93" y="102"/>
                    </a:lnTo>
                    <a:lnTo>
                      <a:pt x="109" y="132"/>
                    </a:lnTo>
                    <a:lnTo>
                      <a:pt x="123" y="170"/>
                    </a:lnTo>
                    <a:lnTo>
                      <a:pt x="137" y="214"/>
                    </a:lnTo>
                    <a:lnTo>
                      <a:pt x="151" y="271"/>
                    </a:lnTo>
                    <a:lnTo>
                      <a:pt x="156" y="316"/>
                    </a:lnTo>
                    <a:lnTo>
                      <a:pt x="163" y="370"/>
                    </a:lnTo>
                    <a:lnTo>
                      <a:pt x="161" y="438"/>
                    </a:lnTo>
                    <a:lnTo>
                      <a:pt x="154" y="540"/>
                    </a:lnTo>
                    <a:lnTo>
                      <a:pt x="142" y="629"/>
                    </a:lnTo>
                    <a:lnTo>
                      <a:pt x="93" y="1068"/>
                    </a:lnTo>
                    <a:lnTo>
                      <a:pt x="45" y="1188"/>
                    </a:lnTo>
                    <a:lnTo>
                      <a:pt x="12" y="1024"/>
                    </a:lnTo>
                    <a:lnTo>
                      <a:pt x="32" y="851"/>
                    </a:lnTo>
                    <a:lnTo>
                      <a:pt x="48" y="736"/>
                    </a:lnTo>
                    <a:lnTo>
                      <a:pt x="57" y="646"/>
                    </a:lnTo>
                    <a:lnTo>
                      <a:pt x="64" y="554"/>
                    </a:lnTo>
                    <a:lnTo>
                      <a:pt x="71" y="460"/>
                    </a:lnTo>
                    <a:lnTo>
                      <a:pt x="72" y="406"/>
                    </a:lnTo>
                    <a:lnTo>
                      <a:pt x="71" y="358"/>
                    </a:lnTo>
                    <a:lnTo>
                      <a:pt x="65" y="309"/>
                    </a:lnTo>
                    <a:lnTo>
                      <a:pt x="53" y="215"/>
                    </a:lnTo>
                    <a:lnTo>
                      <a:pt x="48" y="182"/>
                    </a:lnTo>
                    <a:lnTo>
                      <a:pt x="41" y="144"/>
                    </a:lnTo>
                    <a:lnTo>
                      <a:pt x="34" y="106"/>
                    </a:lnTo>
                    <a:lnTo>
                      <a:pt x="0" y="0"/>
                    </a:lnTo>
                    <a:close/>
                  </a:path>
                </a:pathLst>
              </a:custGeom>
              <a:solidFill>
                <a:srgbClr val="0000FF">
                  <a:alpha val="100000"/>
                </a:srgbClr>
              </a:solidFill>
              <a:ln w="11113" cap="flat" cmpd="sng">
                <a:solidFill>
                  <a:srgbClr val="000000">
                    <a:alpha val="100000"/>
                  </a:srgbClr>
                </a:solidFill>
                <a:prstDash val="solid"/>
                <a:bevel/>
                <a:headEnd type="none" w="med" len="med"/>
                <a:tailEnd type="none" w="med" len="med"/>
              </a:ln>
            </p:spPr>
            <p:txBody>
              <a:bodyPr/>
              <a:p>
                <a:endParaRPr lang="zh-CN" altLang="en-US"/>
              </a:p>
            </p:txBody>
          </p:sp>
          <p:sp>
            <p:nvSpPr>
              <p:cNvPr id="91178" name="Arc 25"/>
              <p:cNvSpPr/>
              <p:nvPr/>
            </p:nvSpPr>
            <p:spPr>
              <a:xfrm>
                <a:off x="0" y="0"/>
                <a:ext cx="29" cy="58"/>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Lst>
                <a:pathLst>
                  <a:path w="22307" h="29828" fill="none">
                    <a:moveTo>
                      <a:pt x="-1" y="11"/>
                    </a:moveTo>
                    <a:cubicBezTo>
                      <a:pt x="235" y="3"/>
                      <a:pt x="471" y="-1"/>
                      <a:pt x="707" y="0"/>
                    </a:cubicBezTo>
                    <a:cubicBezTo>
                      <a:pt x="12636" y="0"/>
                      <a:pt x="22307" y="9670"/>
                      <a:pt x="22307" y="21600"/>
                    </a:cubicBezTo>
                    <a:cubicBezTo>
                      <a:pt x="22307" y="24422"/>
                      <a:pt x="21753" y="27218"/>
                      <a:pt x="20678" y="29828"/>
                    </a:cubicBezTo>
                  </a:path>
                  <a:path w="22307" h="29828" stroke="0">
                    <a:moveTo>
                      <a:pt x="-1" y="11"/>
                    </a:moveTo>
                    <a:cubicBezTo>
                      <a:pt x="235" y="3"/>
                      <a:pt x="471" y="-1"/>
                      <a:pt x="707" y="0"/>
                    </a:cubicBezTo>
                    <a:cubicBezTo>
                      <a:pt x="12636" y="0"/>
                      <a:pt x="22307" y="9670"/>
                      <a:pt x="22307" y="21600"/>
                    </a:cubicBezTo>
                    <a:cubicBezTo>
                      <a:pt x="22307" y="24422"/>
                      <a:pt x="21753" y="27218"/>
                      <a:pt x="20678" y="29828"/>
                    </a:cubicBezTo>
                    <a:lnTo>
                      <a:pt x="707" y="21600"/>
                    </a:lnTo>
                    <a:lnTo>
                      <a:pt x="-1" y="11"/>
                    </a:lnTo>
                    <a:close/>
                  </a:path>
                </a:pathLst>
              </a:custGeom>
              <a:solidFill>
                <a:srgbClr val="0000E0">
                  <a:alpha val="100000"/>
                </a:srgbClr>
              </a:solidFill>
              <a:ln w="11113" cap="flat" cmpd="sng">
                <a:solidFill>
                  <a:srgbClr val="000000">
                    <a:alpha val="100000"/>
                  </a:srgbClr>
                </a:solidFill>
                <a:prstDash val="solid"/>
                <a:bevel/>
                <a:headEnd type="none" w="med" len="med"/>
                <a:tailEnd type="none" w="med" len="med"/>
              </a:ln>
            </p:spPr>
            <p:txBody>
              <a:bodyPr/>
              <a:p>
                <a:endParaRPr lang="zh-CN" altLang="en-US"/>
              </a:p>
            </p:txBody>
          </p:sp>
        </p:grpSp>
        <p:sp>
          <p:nvSpPr>
            <p:cNvPr id="91151" name="Freeform 26"/>
            <p:cNvSpPr/>
            <p:nvPr/>
          </p:nvSpPr>
          <p:spPr>
            <a:xfrm flipH="1">
              <a:off x="1344" y="411"/>
              <a:ext cx="694" cy="740"/>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pathLst>
                <a:path w="1684" h="1839">
                  <a:moveTo>
                    <a:pt x="1344" y="10"/>
                  </a:moveTo>
                  <a:lnTo>
                    <a:pt x="1307" y="0"/>
                  </a:lnTo>
                  <a:lnTo>
                    <a:pt x="1271" y="3"/>
                  </a:lnTo>
                  <a:lnTo>
                    <a:pt x="1228" y="12"/>
                  </a:lnTo>
                  <a:lnTo>
                    <a:pt x="1189" y="28"/>
                  </a:lnTo>
                  <a:lnTo>
                    <a:pt x="1151" y="45"/>
                  </a:lnTo>
                  <a:lnTo>
                    <a:pt x="1122" y="64"/>
                  </a:lnTo>
                  <a:lnTo>
                    <a:pt x="1071" y="101"/>
                  </a:lnTo>
                  <a:lnTo>
                    <a:pt x="1035" y="132"/>
                  </a:lnTo>
                  <a:lnTo>
                    <a:pt x="988" y="186"/>
                  </a:lnTo>
                  <a:lnTo>
                    <a:pt x="809" y="401"/>
                  </a:lnTo>
                  <a:lnTo>
                    <a:pt x="705" y="512"/>
                  </a:lnTo>
                  <a:lnTo>
                    <a:pt x="585" y="618"/>
                  </a:lnTo>
                  <a:lnTo>
                    <a:pt x="446" y="738"/>
                  </a:lnTo>
                  <a:lnTo>
                    <a:pt x="327" y="825"/>
                  </a:lnTo>
                  <a:lnTo>
                    <a:pt x="146" y="952"/>
                  </a:lnTo>
                  <a:lnTo>
                    <a:pt x="11" y="1044"/>
                  </a:lnTo>
                  <a:lnTo>
                    <a:pt x="0" y="1151"/>
                  </a:lnTo>
                  <a:lnTo>
                    <a:pt x="0" y="1249"/>
                  </a:lnTo>
                  <a:lnTo>
                    <a:pt x="9" y="1321"/>
                  </a:lnTo>
                  <a:lnTo>
                    <a:pt x="21" y="1400"/>
                  </a:lnTo>
                  <a:lnTo>
                    <a:pt x="33" y="1452"/>
                  </a:lnTo>
                  <a:lnTo>
                    <a:pt x="54" y="1504"/>
                  </a:lnTo>
                  <a:lnTo>
                    <a:pt x="75" y="1554"/>
                  </a:lnTo>
                  <a:lnTo>
                    <a:pt x="103" y="1601"/>
                  </a:lnTo>
                  <a:lnTo>
                    <a:pt x="144" y="1653"/>
                  </a:lnTo>
                  <a:lnTo>
                    <a:pt x="184" y="1688"/>
                  </a:lnTo>
                  <a:lnTo>
                    <a:pt x="236" y="1723"/>
                  </a:lnTo>
                  <a:lnTo>
                    <a:pt x="289" y="1754"/>
                  </a:lnTo>
                  <a:lnTo>
                    <a:pt x="358" y="1782"/>
                  </a:lnTo>
                  <a:lnTo>
                    <a:pt x="440" y="1808"/>
                  </a:lnTo>
                  <a:lnTo>
                    <a:pt x="507" y="1823"/>
                  </a:lnTo>
                  <a:lnTo>
                    <a:pt x="577" y="1834"/>
                  </a:lnTo>
                  <a:lnTo>
                    <a:pt x="650" y="1839"/>
                  </a:lnTo>
                  <a:lnTo>
                    <a:pt x="728" y="1835"/>
                  </a:lnTo>
                  <a:lnTo>
                    <a:pt x="783" y="1827"/>
                  </a:lnTo>
                  <a:lnTo>
                    <a:pt x="835" y="1816"/>
                  </a:lnTo>
                  <a:lnTo>
                    <a:pt x="903" y="1799"/>
                  </a:lnTo>
                  <a:lnTo>
                    <a:pt x="972" y="1771"/>
                  </a:lnTo>
                  <a:lnTo>
                    <a:pt x="1141" y="1700"/>
                  </a:lnTo>
                  <a:lnTo>
                    <a:pt x="1288" y="1631"/>
                  </a:lnTo>
                  <a:lnTo>
                    <a:pt x="1432" y="1532"/>
                  </a:lnTo>
                  <a:lnTo>
                    <a:pt x="1478" y="1481"/>
                  </a:lnTo>
                  <a:lnTo>
                    <a:pt x="1521" y="1429"/>
                  </a:lnTo>
                  <a:lnTo>
                    <a:pt x="1566" y="1365"/>
                  </a:lnTo>
                  <a:lnTo>
                    <a:pt x="1609" y="1276"/>
                  </a:lnTo>
                  <a:lnTo>
                    <a:pt x="1641" y="1198"/>
                  </a:lnTo>
                  <a:lnTo>
                    <a:pt x="1660" y="1136"/>
                  </a:lnTo>
                  <a:lnTo>
                    <a:pt x="1674" y="1068"/>
                  </a:lnTo>
                  <a:lnTo>
                    <a:pt x="1682" y="995"/>
                  </a:lnTo>
                  <a:lnTo>
                    <a:pt x="1682" y="926"/>
                  </a:lnTo>
                  <a:lnTo>
                    <a:pt x="1684" y="860"/>
                  </a:lnTo>
                  <a:lnTo>
                    <a:pt x="1681" y="785"/>
                  </a:lnTo>
                  <a:lnTo>
                    <a:pt x="1679" y="703"/>
                  </a:lnTo>
                  <a:lnTo>
                    <a:pt x="1674" y="648"/>
                  </a:lnTo>
                  <a:lnTo>
                    <a:pt x="1665" y="570"/>
                  </a:lnTo>
                  <a:lnTo>
                    <a:pt x="1660" y="512"/>
                  </a:lnTo>
                  <a:lnTo>
                    <a:pt x="1648" y="469"/>
                  </a:lnTo>
                  <a:lnTo>
                    <a:pt x="1636" y="427"/>
                  </a:lnTo>
                  <a:lnTo>
                    <a:pt x="1620" y="389"/>
                  </a:lnTo>
                  <a:lnTo>
                    <a:pt x="1597" y="349"/>
                  </a:lnTo>
                  <a:lnTo>
                    <a:pt x="1571" y="309"/>
                  </a:lnTo>
                  <a:lnTo>
                    <a:pt x="1545" y="269"/>
                  </a:lnTo>
                  <a:lnTo>
                    <a:pt x="1516" y="229"/>
                  </a:lnTo>
                  <a:lnTo>
                    <a:pt x="1344" y="10"/>
                  </a:lnTo>
                  <a:close/>
                </a:path>
              </a:pathLst>
            </a:custGeom>
            <a:solidFill>
              <a:srgbClr val="804000">
                <a:alpha val="100000"/>
              </a:srgbClr>
            </a:solidFill>
            <a:ln w="11113" cap="flat" cmpd="sng">
              <a:solidFill>
                <a:srgbClr val="000000">
                  <a:alpha val="100000"/>
                </a:srgbClr>
              </a:solidFill>
              <a:prstDash val="solid"/>
              <a:bevel/>
              <a:headEnd type="none" w="med" len="med"/>
              <a:tailEnd type="none" w="med" len="med"/>
            </a:ln>
          </p:spPr>
          <p:txBody>
            <a:bodyPr/>
            <a:p>
              <a:endParaRPr lang="zh-CN" altLang="en-US"/>
            </a:p>
          </p:txBody>
        </p:sp>
        <p:sp>
          <p:nvSpPr>
            <p:cNvPr id="91152" name="Freeform 27"/>
            <p:cNvSpPr/>
            <p:nvPr/>
          </p:nvSpPr>
          <p:spPr>
            <a:xfrm flipH="1">
              <a:off x="1366" y="422"/>
              <a:ext cx="148" cy="609"/>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pathLst>
                <a:path w="360" h="1515">
                  <a:moveTo>
                    <a:pt x="0" y="0"/>
                  </a:moveTo>
                  <a:lnTo>
                    <a:pt x="68" y="179"/>
                  </a:lnTo>
                  <a:lnTo>
                    <a:pt x="117" y="330"/>
                  </a:lnTo>
                  <a:lnTo>
                    <a:pt x="134" y="429"/>
                  </a:lnTo>
                  <a:lnTo>
                    <a:pt x="243" y="407"/>
                  </a:lnTo>
                  <a:lnTo>
                    <a:pt x="177" y="570"/>
                  </a:lnTo>
                  <a:lnTo>
                    <a:pt x="214" y="596"/>
                  </a:lnTo>
                  <a:lnTo>
                    <a:pt x="242" y="636"/>
                  </a:lnTo>
                  <a:lnTo>
                    <a:pt x="257" y="692"/>
                  </a:lnTo>
                  <a:lnTo>
                    <a:pt x="268" y="785"/>
                  </a:lnTo>
                  <a:lnTo>
                    <a:pt x="274" y="902"/>
                  </a:lnTo>
                  <a:lnTo>
                    <a:pt x="276" y="956"/>
                  </a:lnTo>
                  <a:lnTo>
                    <a:pt x="274" y="1016"/>
                  </a:lnTo>
                  <a:lnTo>
                    <a:pt x="269" y="1070"/>
                  </a:lnTo>
                  <a:lnTo>
                    <a:pt x="259" y="1159"/>
                  </a:lnTo>
                  <a:lnTo>
                    <a:pt x="252" y="1204"/>
                  </a:lnTo>
                  <a:lnTo>
                    <a:pt x="242" y="1252"/>
                  </a:lnTo>
                  <a:lnTo>
                    <a:pt x="231" y="1287"/>
                  </a:lnTo>
                  <a:lnTo>
                    <a:pt x="215" y="1334"/>
                  </a:lnTo>
                  <a:lnTo>
                    <a:pt x="203" y="1364"/>
                  </a:lnTo>
                  <a:lnTo>
                    <a:pt x="186" y="1397"/>
                  </a:lnTo>
                  <a:lnTo>
                    <a:pt x="165" y="1433"/>
                  </a:lnTo>
                  <a:lnTo>
                    <a:pt x="143" y="1463"/>
                  </a:lnTo>
                  <a:lnTo>
                    <a:pt x="103" y="1515"/>
                  </a:lnTo>
                  <a:lnTo>
                    <a:pt x="150" y="1480"/>
                  </a:lnTo>
                  <a:lnTo>
                    <a:pt x="186" y="1437"/>
                  </a:lnTo>
                  <a:lnTo>
                    <a:pt x="214" y="1400"/>
                  </a:lnTo>
                  <a:lnTo>
                    <a:pt x="238" y="1364"/>
                  </a:lnTo>
                  <a:lnTo>
                    <a:pt x="261" y="1324"/>
                  </a:lnTo>
                  <a:lnTo>
                    <a:pt x="283" y="1277"/>
                  </a:lnTo>
                  <a:lnTo>
                    <a:pt x="304" y="1225"/>
                  </a:lnTo>
                  <a:lnTo>
                    <a:pt x="318" y="1183"/>
                  </a:lnTo>
                  <a:lnTo>
                    <a:pt x="334" y="1131"/>
                  </a:lnTo>
                  <a:lnTo>
                    <a:pt x="344" y="1084"/>
                  </a:lnTo>
                  <a:lnTo>
                    <a:pt x="353" y="1018"/>
                  </a:lnTo>
                  <a:lnTo>
                    <a:pt x="358" y="943"/>
                  </a:lnTo>
                  <a:lnTo>
                    <a:pt x="360" y="857"/>
                  </a:lnTo>
                  <a:lnTo>
                    <a:pt x="356" y="778"/>
                  </a:lnTo>
                  <a:lnTo>
                    <a:pt x="354" y="733"/>
                  </a:lnTo>
                  <a:lnTo>
                    <a:pt x="349" y="652"/>
                  </a:lnTo>
                  <a:lnTo>
                    <a:pt x="346" y="603"/>
                  </a:lnTo>
                  <a:lnTo>
                    <a:pt x="339" y="551"/>
                  </a:lnTo>
                  <a:lnTo>
                    <a:pt x="334" y="513"/>
                  </a:lnTo>
                  <a:lnTo>
                    <a:pt x="325" y="469"/>
                  </a:lnTo>
                  <a:lnTo>
                    <a:pt x="307" y="417"/>
                  </a:lnTo>
                  <a:lnTo>
                    <a:pt x="288" y="377"/>
                  </a:lnTo>
                  <a:lnTo>
                    <a:pt x="266" y="343"/>
                  </a:lnTo>
                  <a:lnTo>
                    <a:pt x="235" y="301"/>
                  </a:lnTo>
                  <a:lnTo>
                    <a:pt x="186" y="233"/>
                  </a:lnTo>
                  <a:lnTo>
                    <a:pt x="146" y="181"/>
                  </a:lnTo>
                  <a:lnTo>
                    <a:pt x="0" y="0"/>
                  </a:lnTo>
                  <a:close/>
                </a:path>
              </a:pathLst>
            </a:custGeom>
            <a:solidFill>
              <a:srgbClr val="804000">
                <a:alpha val="100000"/>
              </a:srgbClr>
            </a:solidFill>
            <a:ln w="11113" cap="flat" cmpd="sng">
              <a:solidFill>
                <a:srgbClr val="000000">
                  <a:alpha val="100000"/>
                </a:srgbClr>
              </a:solidFill>
              <a:prstDash val="solid"/>
              <a:bevel/>
              <a:headEnd type="none" w="med" len="med"/>
              <a:tailEnd type="none" w="med" len="med"/>
            </a:ln>
          </p:spPr>
          <p:txBody>
            <a:bodyPr/>
            <a:p>
              <a:endParaRPr lang="zh-CN" altLang="en-US"/>
            </a:p>
          </p:txBody>
        </p:sp>
        <p:grpSp>
          <p:nvGrpSpPr>
            <p:cNvPr id="91153" name="Group 28"/>
            <p:cNvGrpSpPr/>
            <p:nvPr/>
          </p:nvGrpSpPr>
          <p:grpSpPr>
            <a:xfrm rot="-1020506">
              <a:off x="1078" y="0"/>
              <a:ext cx="426" cy="642"/>
              <a:chOff x="0" y="0"/>
              <a:chExt cx="426" cy="642"/>
            </a:xfrm>
          </p:grpSpPr>
          <p:grpSp>
            <p:nvGrpSpPr>
              <p:cNvPr id="91162" name="Group 29"/>
              <p:cNvGrpSpPr/>
              <p:nvPr/>
            </p:nvGrpSpPr>
            <p:grpSpPr>
              <a:xfrm flipH="1">
                <a:off x="0" y="0"/>
                <a:ext cx="426" cy="599"/>
                <a:chOff x="0" y="0"/>
                <a:chExt cx="516" cy="744"/>
              </a:xfrm>
            </p:grpSpPr>
            <p:grpSp>
              <p:nvGrpSpPr>
                <p:cNvPr id="91172" name="Group 30"/>
                <p:cNvGrpSpPr/>
                <p:nvPr/>
              </p:nvGrpSpPr>
              <p:grpSpPr>
                <a:xfrm>
                  <a:off x="0" y="0"/>
                  <a:ext cx="516" cy="744"/>
                  <a:chOff x="0" y="0"/>
                  <a:chExt cx="516" cy="744"/>
                </a:xfrm>
              </p:grpSpPr>
              <p:sp>
                <p:nvSpPr>
                  <p:cNvPr id="91174" name="Freeform 31"/>
                  <p:cNvSpPr/>
                  <p:nvPr/>
                </p:nvSpPr>
                <p:spPr>
                  <a:xfrm>
                    <a:off x="0" y="0"/>
                    <a:ext cx="516" cy="744"/>
                  </a:xfrm>
                  <a:custGeom>
                    <a:avLst/>
                    <a:gdLst/>
                    <a:ahLst/>
                    <a:cxnLst>
                      <a:cxn ang="0">
                        <a:pos x="1" y="1"/>
                      </a:cxn>
                      <a:cxn ang="0">
                        <a:pos x="1" y="1"/>
                      </a:cxn>
                      <a:cxn ang="0">
                        <a:pos x="1" y="0"/>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Lst>
                    <a:pathLst>
                      <a:path w="1032" h="1488">
                        <a:moveTo>
                          <a:pt x="743" y="54"/>
                        </a:moveTo>
                        <a:lnTo>
                          <a:pt x="686" y="28"/>
                        </a:lnTo>
                        <a:lnTo>
                          <a:pt x="620" y="16"/>
                        </a:lnTo>
                        <a:lnTo>
                          <a:pt x="570" y="11"/>
                        </a:lnTo>
                        <a:lnTo>
                          <a:pt x="495" y="0"/>
                        </a:lnTo>
                        <a:lnTo>
                          <a:pt x="419" y="0"/>
                        </a:lnTo>
                        <a:lnTo>
                          <a:pt x="334" y="11"/>
                        </a:lnTo>
                        <a:lnTo>
                          <a:pt x="282" y="25"/>
                        </a:lnTo>
                        <a:lnTo>
                          <a:pt x="186" y="58"/>
                        </a:lnTo>
                        <a:lnTo>
                          <a:pt x="115" y="85"/>
                        </a:lnTo>
                        <a:lnTo>
                          <a:pt x="141" y="101"/>
                        </a:lnTo>
                        <a:lnTo>
                          <a:pt x="87" y="160"/>
                        </a:lnTo>
                        <a:lnTo>
                          <a:pt x="49" y="205"/>
                        </a:lnTo>
                        <a:lnTo>
                          <a:pt x="98" y="219"/>
                        </a:lnTo>
                        <a:lnTo>
                          <a:pt x="33" y="285"/>
                        </a:lnTo>
                        <a:lnTo>
                          <a:pt x="77" y="280"/>
                        </a:lnTo>
                        <a:lnTo>
                          <a:pt x="11" y="367"/>
                        </a:lnTo>
                        <a:lnTo>
                          <a:pt x="54" y="382"/>
                        </a:lnTo>
                        <a:lnTo>
                          <a:pt x="37" y="403"/>
                        </a:lnTo>
                        <a:lnTo>
                          <a:pt x="21" y="427"/>
                        </a:lnTo>
                        <a:lnTo>
                          <a:pt x="0" y="474"/>
                        </a:lnTo>
                        <a:lnTo>
                          <a:pt x="49" y="459"/>
                        </a:lnTo>
                        <a:lnTo>
                          <a:pt x="87" y="502"/>
                        </a:lnTo>
                        <a:lnTo>
                          <a:pt x="73" y="511"/>
                        </a:lnTo>
                        <a:lnTo>
                          <a:pt x="51" y="528"/>
                        </a:lnTo>
                        <a:lnTo>
                          <a:pt x="33" y="551"/>
                        </a:lnTo>
                        <a:lnTo>
                          <a:pt x="21" y="573"/>
                        </a:lnTo>
                        <a:lnTo>
                          <a:pt x="16" y="594"/>
                        </a:lnTo>
                        <a:lnTo>
                          <a:pt x="14" y="618"/>
                        </a:lnTo>
                        <a:lnTo>
                          <a:pt x="16" y="645"/>
                        </a:lnTo>
                        <a:lnTo>
                          <a:pt x="21" y="672"/>
                        </a:lnTo>
                        <a:lnTo>
                          <a:pt x="35" y="698"/>
                        </a:lnTo>
                        <a:lnTo>
                          <a:pt x="59" y="724"/>
                        </a:lnTo>
                        <a:lnTo>
                          <a:pt x="82" y="742"/>
                        </a:lnTo>
                        <a:lnTo>
                          <a:pt x="106" y="759"/>
                        </a:lnTo>
                        <a:lnTo>
                          <a:pt x="125" y="775"/>
                        </a:lnTo>
                        <a:lnTo>
                          <a:pt x="164" y="808"/>
                        </a:lnTo>
                        <a:lnTo>
                          <a:pt x="202" y="872"/>
                        </a:lnTo>
                        <a:lnTo>
                          <a:pt x="207" y="947"/>
                        </a:lnTo>
                        <a:lnTo>
                          <a:pt x="200" y="992"/>
                        </a:lnTo>
                        <a:lnTo>
                          <a:pt x="167" y="1068"/>
                        </a:lnTo>
                        <a:lnTo>
                          <a:pt x="125" y="1143"/>
                        </a:lnTo>
                        <a:lnTo>
                          <a:pt x="460" y="1488"/>
                        </a:lnTo>
                        <a:lnTo>
                          <a:pt x="516" y="1367"/>
                        </a:lnTo>
                        <a:lnTo>
                          <a:pt x="561" y="1322"/>
                        </a:lnTo>
                        <a:lnTo>
                          <a:pt x="603" y="1292"/>
                        </a:lnTo>
                        <a:lnTo>
                          <a:pt x="653" y="1266"/>
                        </a:lnTo>
                        <a:lnTo>
                          <a:pt x="710" y="1249"/>
                        </a:lnTo>
                        <a:lnTo>
                          <a:pt x="768" y="1223"/>
                        </a:lnTo>
                        <a:lnTo>
                          <a:pt x="811" y="1204"/>
                        </a:lnTo>
                        <a:lnTo>
                          <a:pt x="842" y="1174"/>
                        </a:lnTo>
                        <a:lnTo>
                          <a:pt x="860" y="1145"/>
                        </a:lnTo>
                        <a:lnTo>
                          <a:pt x="877" y="1106"/>
                        </a:lnTo>
                        <a:lnTo>
                          <a:pt x="887" y="1072"/>
                        </a:lnTo>
                        <a:lnTo>
                          <a:pt x="896" y="1037"/>
                        </a:lnTo>
                        <a:lnTo>
                          <a:pt x="901" y="990"/>
                        </a:lnTo>
                        <a:lnTo>
                          <a:pt x="907" y="921"/>
                        </a:lnTo>
                        <a:lnTo>
                          <a:pt x="907" y="846"/>
                        </a:lnTo>
                        <a:lnTo>
                          <a:pt x="926" y="842"/>
                        </a:lnTo>
                        <a:lnTo>
                          <a:pt x="946" y="837"/>
                        </a:lnTo>
                        <a:lnTo>
                          <a:pt x="972" y="823"/>
                        </a:lnTo>
                        <a:lnTo>
                          <a:pt x="995" y="808"/>
                        </a:lnTo>
                        <a:lnTo>
                          <a:pt x="1012" y="783"/>
                        </a:lnTo>
                        <a:lnTo>
                          <a:pt x="1026" y="759"/>
                        </a:lnTo>
                        <a:lnTo>
                          <a:pt x="1032" y="728"/>
                        </a:lnTo>
                        <a:lnTo>
                          <a:pt x="1028" y="691"/>
                        </a:lnTo>
                        <a:lnTo>
                          <a:pt x="1012" y="655"/>
                        </a:lnTo>
                        <a:lnTo>
                          <a:pt x="999" y="625"/>
                        </a:lnTo>
                        <a:lnTo>
                          <a:pt x="978" y="594"/>
                        </a:lnTo>
                        <a:lnTo>
                          <a:pt x="929" y="520"/>
                        </a:lnTo>
                        <a:lnTo>
                          <a:pt x="919" y="490"/>
                        </a:lnTo>
                        <a:lnTo>
                          <a:pt x="919" y="448"/>
                        </a:lnTo>
                        <a:lnTo>
                          <a:pt x="913" y="339"/>
                        </a:lnTo>
                        <a:lnTo>
                          <a:pt x="903" y="283"/>
                        </a:lnTo>
                        <a:lnTo>
                          <a:pt x="889" y="224"/>
                        </a:lnTo>
                        <a:lnTo>
                          <a:pt x="863" y="176"/>
                        </a:lnTo>
                        <a:lnTo>
                          <a:pt x="839" y="136"/>
                        </a:lnTo>
                        <a:lnTo>
                          <a:pt x="809" y="101"/>
                        </a:lnTo>
                        <a:lnTo>
                          <a:pt x="778" y="75"/>
                        </a:lnTo>
                        <a:lnTo>
                          <a:pt x="743" y="54"/>
                        </a:lnTo>
                        <a:close/>
                      </a:path>
                    </a:pathLst>
                  </a:custGeom>
                  <a:solidFill>
                    <a:srgbClr val="FFE0C0">
                      <a:alpha val="100000"/>
                    </a:srgbClr>
                  </a:solidFill>
                  <a:ln w="11113" cap="flat" cmpd="sng">
                    <a:solidFill>
                      <a:srgbClr val="804000">
                        <a:alpha val="100000"/>
                      </a:srgbClr>
                    </a:solidFill>
                    <a:prstDash val="solid"/>
                    <a:bevel/>
                    <a:headEnd type="none" w="med" len="med"/>
                    <a:tailEnd type="none" w="med" len="med"/>
                  </a:ln>
                </p:spPr>
                <p:txBody>
                  <a:bodyPr/>
                  <a:p>
                    <a:endParaRPr lang="zh-CN" altLang="en-US"/>
                  </a:p>
                </p:txBody>
              </p:sp>
              <p:sp>
                <p:nvSpPr>
                  <p:cNvPr id="91175" name="Freeform 32"/>
                  <p:cNvSpPr/>
                  <p:nvPr/>
                </p:nvSpPr>
                <p:spPr>
                  <a:xfrm>
                    <a:off x="366" y="501"/>
                    <a:ext cx="80" cy="14"/>
                  </a:xfrm>
                  <a:custGeom>
                    <a:avLst/>
                    <a:gdLst/>
                    <a:ahLst/>
                    <a:cxnLst>
                      <a:cxn ang="0">
                        <a:pos x="0" y="1"/>
                      </a:cxn>
                      <a:cxn ang="0">
                        <a:pos x="0" y="0"/>
                      </a:cxn>
                      <a:cxn ang="0">
                        <a:pos x="0" y="0"/>
                      </a:cxn>
                      <a:cxn ang="0">
                        <a:pos x="0" y="1"/>
                      </a:cxn>
                      <a:cxn ang="0">
                        <a:pos x="0" y="1"/>
                      </a:cxn>
                      <a:cxn ang="0">
                        <a:pos x="0" y="1"/>
                      </a:cxn>
                    </a:cxnLst>
                    <a:pathLst>
                      <a:path w="162" h="28">
                        <a:moveTo>
                          <a:pt x="162" y="7"/>
                        </a:moveTo>
                        <a:lnTo>
                          <a:pt x="113" y="0"/>
                        </a:lnTo>
                        <a:lnTo>
                          <a:pt x="71" y="0"/>
                        </a:lnTo>
                        <a:lnTo>
                          <a:pt x="42" y="5"/>
                        </a:lnTo>
                        <a:lnTo>
                          <a:pt x="14" y="18"/>
                        </a:lnTo>
                        <a:lnTo>
                          <a:pt x="0" y="28"/>
                        </a:lnTo>
                      </a:path>
                    </a:pathLst>
                  </a:custGeom>
                  <a:noFill/>
                  <a:ln w="11113" cap="flat" cmpd="sng">
                    <a:solidFill>
                      <a:srgbClr val="804000">
                        <a:alpha val="100000"/>
                      </a:srgbClr>
                    </a:solidFill>
                    <a:prstDash val="solid"/>
                    <a:bevel/>
                    <a:headEnd type="none" w="med" len="med"/>
                    <a:tailEnd type="none" w="med" len="med"/>
                  </a:ln>
                </p:spPr>
                <p:txBody>
                  <a:bodyPr/>
                  <a:p>
                    <a:endParaRPr lang="zh-CN" altLang="en-US"/>
                  </a:p>
                </p:txBody>
              </p:sp>
              <p:sp>
                <p:nvSpPr>
                  <p:cNvPr id="91176" name="Arc 33"/>
                  <p:cNvSpPr/>
                  <p:nvPr/>
                </p:nvSpPr>
                <p:spPr>
                  <a:xfrm>
                    <a:off x="25" y="265"/>
                    <a:ext cx="38" cy="55"/>
                  </a:xfrm>
                  <a:custGeom>
                    <a:avLst/>
                    <a:gdLst/>
                    <a:ahLst/>
                    <a:cxnLst>
                      <a:cxn ang="0">
                        <a:pos x="0" y="0"/>
                      </a:cxn>
                      <a:cxn ang="0">
                        <a:pos x="0" y="0"/>
                      </a:cxn>
                      <a:cxn ang="0">
                        <a:pos x="0" y="0"/>
                      </a:cxn>
                      <a:cxn ang="0">
                        <a:pos x="0" y="0"/>
                      </a:cxn>
                      <a:cxn ang="0">
                        <a:pos x="0" y="0"/>
                      </a:cxn>
                      <a:cxn ang="0">
                        <a:pos x="0" y="0"/>
                      </a:cxn>
                      <a:cxn ang="0">
                        <a:pos x="0" y="0"/>
                      </a:cxn>
                      <a:cxn ang="0">
                        <a:pos x="0" y="0"/>
                      </a:cxn>
                    </a:cxnLst>
                    <a:pathLst>
                      <a:path w="21600" h="21966" fill="none">
                        <a:moveTo>
                          <a:pt x="3" y="21965"/>
                        </a:moveTo>
                        <a:cubicBezTo>
                          <a:pt x="1" y="21844"/>
                          <a:pt x="0" y="21722"/>
                          <a:pt x="0" y="21600"/>
                        </a:cubicBezTo>
                        <a:cubicBezTo>
                          <a:pt x="-1" y="9670"/>
                          <a:pt x="9670" y="0"/>
                          <a:pt x="21599" y="0"/>
                        </a:cubicBezTo>
                      </a:path>
                      <a:path w="21600" h="21966" stroke="0">
                        <a:moveTo>
                          <a:pt x="3" y="21965"/>
                        </a:moveTo>
                        <a:cubicBezTo>
                          <a:pt x="1" y="21844"/>
                          <a:pt x="0" y="21722"/>
                          <a:pt x="0" y="21600"/>
                        </a:cubicBezTo>
                        <a:cubicBezTo>
                          <a:pt x="-1" y="9670"/>
                          <a:pt x="9670" y="0"/>
                          <a:pt x="21599" y="0"/>
                        </a:cubicBezTo>
                        <a:lnTo>
                          <a:pt x="21600" y="21600"/>
                        </a:lnTo>
                        <a:lnTo>
                          <a:pt x="3" y="21965"/>
                        </a:lnTo>
                        <a:close/>
                      </a:path>
                    </a:pathLst>
                  </a:custGeom>
                  <a:noFill/>
                  <a:ln w="11113" cap="flat" cmpd="sng">
                    <a:solidFill>
                      <a:srgbClr val="804000">
                        <a:alpha val="100000"/>
                      </a:srgbClr>
                    </a:solidFill>
                    <a:prstDash val="solid"/>
                    <a:bevel/>
                    <a:headEnd type="none" w="med" len="med"/>
                    <a:tailEnd type="none" w="med" len="med"/>
                  </a:ln>
                </p:spPr>
                <p:txBody>
                  <a:bodyPr/>
                  <a:p>
                    <a:endParaRPr lang="zh-CN" altLang="en-US"/>
                  </a:p>
                </p:txBody>
              </p:sp>
            </p:grpSp>
            <p:sp>
              <p:nvSpPr>
                <p:cNvPr id="91173" name="Freeform 34"/>
                <p:cNvSpPr/>
                <p:nvPr/>
              </p:nvSpPr>
              <p:spPr>
                <a:xfrm>
                  <a:off x="0" y="0"/>
                  <a:ext cx="387" cy="323"/>
                </a:xfrm>
                <a:custGeom>
                  <a:avLst/>
                  <a:gdLst/>
                  <a:ahLst/>
                  <a:cxnLst>
                    <a:cxn ang="0">
                      <a:pos x="0" y="1"/>
                    </a:cxn>
                    <a:cxn ang="0">
                      <a:pos x="0" y="1"/>
                    </a:cxn>
                    <a:cxn ang="0">
                      <a:pos x="0" y="0"/>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Lst>
                  <a:pathLst>
                    <a:path w="775" h="646">
                      <a:moveTo>
                        <a:pt x="740" y="54"/>
                      </a:moveTo>
                      <a:lnTo>
                        <a:pt x="683" y="28"/>
                      </a:lnTo>
                      <a:lnTo>
                        <a:pt x="617" y="16"/>
                      </a:lnTo>
                      <a:lnTo>
                        <a:pt x="568" y="11"/>
                      </a:lnTo>
                      <a:lnTo>
                        <a:pt x="493" y="0"/>
                      </a:lnTo>
                      <a:lnTo>
                        <a:pt x="417" y="0"/>
                      </a:lnTo>
                      <a:lnTo>
                        <a:pt x="332" y="11"/>
                      </a:lnTo>
                      <a:lnTo>
                        <a:pt x="280" y="25"/>
                      </a:lnTo>
                      <a:lnTo>
                        <a:pt x="186" y="58"/>
                      </a:lnTo>
                      <a:lnTo>
                        <a:pt x="115" y="85"/>
                      </a:lnTo>
                      <a:lnTo>
                        <a:pt x="141" y="101"/>
                      </a:lnTo>
                      <a:lnTo>
                        <a:pt x="87" y="160"/>
                      </a:lnTo>
                      <a:lnTo>
                        <a:pt x="49" y="203"/>
                      </a:lnTo>
                      <a:lnTo>
                        <a:pt x="98" y="217"/>
                      </a:lnTo>
                      <a:lnTo>
                        <a:pt x="33" y="283"/>
                      </a:lnTo>
                      <a:lnTo>
                        <a:pt x="77" y="278"/>
                      </a:lnTo>
                      <a:lnTo>
                        <a:pt x="11" y="365"/>
                      </a:lnTo>
                      <a:lnTo>
                        <a:pt x="54" y="381"/>
                      </a:lnTo>
                      <a:lnTo>
                        <a:pt x="37" y="401"/>
                      </a:lnTo>
                      <a:lnTo>
                        <a:pt x="21" y="426"/>
                      </a:lnTo>
                      <a:lnTo>
                        <a:pt x="0" y="473"/>
                      </a:lnTo>
                      <a:lnTo>
                        <a:pt x="49" y="457"/>
                      </a:lnTo>
                      <a:lnTo>
                        <a:pt x="87" y="506"/>
                      </a:lnTo>
                      <a:lnTo>
                        <a:pt x="110" y="497"/>
                      </a:lnTo>
                      <a:lnTo>
                        <a:pt x="134" y="493"/>
                      </a:lnTo>
                      <a:lnTo>
                        <a:pt x="164" y="499"/>
                      </a:lnTo>
                      <a:lnTo>
                        <a:pt x="186" y="509"/>
                      </a:lnTo>
                      <a:lnTo>
                        <a:pt x="200" y="535"/>
                      </a:lnTo>
                      <a:lnTo>
                        <a:pt x="209" y="559"/>
                      </a:lnTo>
                      <a:lnTo>
                        <a:pt x="217" y="577"/>
                      </a:lnTo>
                      <a:lnTo>
                        <a:pt x="235" y="598"/>
                      </a:lnTo>
                      <a:lnTo>
                        <a:pt x="249" y="612"/>
                      </a:lnTo>
                      <a:lnTo>
                        <a:pt x="273" y="646"/>
                      </a:lnTo>
                      <a:lnTo>
                        <a:pt x="268" y="598"/>
                      </a:lnTo>
                      <a:lnTo>
                        <a:pt x="273" y="575"/>
                      </a:lnTo>
                      <a:lnTo>
                        <a:pt x="290" y="546"/>
                      </a:lnTo>
                      <a:lnTo>
                        <a:pt x="316" y="516"/>
                      </a:lnTo>
                      <a:lnTo>
                        <a:pt x="346" y="480"/>
                      </a:lnTo>
                      <a:lnTo>
                        <a:pt x="360" y="455"/>
                      </a:lnTo>
                      <a:lnTo>
                        <a:pt x="372" y="433"/>
                      </a:lnTo>
                      <a:lnTo>
                        <a:pt x="396" y="419"/>
                      </a:lnTo>
                      <a:lnTo>
                        <a:pt x="431" y="403"/>
                      </a:lnTo>
                      <a:lnTo>
                        <a:pt x="443" y="388"/>
                      </a:lnTo>
                      <a:lnTo>
                        <a:pt x="453" y="368"/>
                      </a:lnTo>
                      <a:lnTo>
                        <a:pt x="462" y="348"/>
                      </a:lnTo>
                      <a:lnTo>
                        <a:pt x="457" y="299"/>
                      </a:lnTo>
                      <a:lnTo>
                        <a:pt x="447" y="266"/>
                      </a:lnTo>
                      <a:lnTo>
                        <a:pt x="427" y="245"/>
                      </a:lnTo>
                      <a:lnTo>
                        <a:pt x="419" y="228"/>
                      </a:lnTo>
                      <a:lnTo>
                        <a:pt x="408" y="216"/>
                      </a:lnTo>
                      <a:lnTo>
                        <a:pt x="400" y="198"/>
                      </a:lnTo>
                      <a:lnTo>
                        <a:pt x="401" y="170"/>
                      </a:lnTo>
                      <a:lnTo>
                        <a:pt x="412" y="148"/>
                      </a:lnTo>
                      <a:lnTo>
                        <a:pt x="433" y="132"/>
                      </a:lnTo>
                      <a:lnTo>
                        <a:pt x="455" y="122"/>
                      </a:lnTo>
                      <a:lnTo>
                        <a:pt x="481" y="113"/>
                      </a:lnTo>
                      <a:lnTo>
                        <a:pt x="512" y="115"/>
                      </a:lnTo>
                      <a:lnTo>
                        <a:pt x="493" y="98"/>
                      </a:lnTo>
                      <a:lnTo>
                        <a:pt x="495" y="85"/>
                      </a:lnTo>
                      <a:lnTo>
                        <a:pt x="504" y="77"/>
                      </a:lnTo>
                      <a:lnTo>
                        <a:pt x="521" y="72"/>
                      </a:lnTo>
                      <a:lnTo>
                        <a:pt x="551" y="73"/>
                      </a:lnTo>
                      <a:lnTo>
                        <a:pt x="578" y="77"/>
                      </a:lnTo>
                      <a:lnTo>
                        <a:pt x="599" y="75"/>
                      </a:lnTo>
                      <a:lnTo>
                        <a:pt x="627" y="65"/>
                      </a:lnTo>
                      <a:lnTo>
                        <a:pt x="653" y="56"/>
                      </a:lnTo>
                      <a:lnTo>
                        <a:pt x="684" y="58"/>
                      </a:lnTo>
                      <a:lnTo>
                        <a:pt x="717" y="61"/>
                      </a:lnTo>
                      <a:lnTo>
                        <a:pt x="775" y="75"/>
                      </a:lnTo>
                      <a:lnTo>
                        <a:pt x="740" y="54"/>
                      </a:lnTo>
                      <a:close/>
                    </a:path>
                  </a:pathLst>
                </a:custGeom>
                <a:solidFill>
                  <a:srgbClr val="804000">
                    <a:alpha val="100000"/>
                  </a:srgbClr>
                </a:solidFill>
                <a:ln w="9525">
                  <a:noFill/>
                </a:ln>
              </p:spPr>
              <p:txBody>
                <a:bodyPr/>
                <a:p>
                  <a:endParaRPr lang="zh-CN" altLang="en-US"/>
                </a:p>
              </p:txBody>
            </p:sp>
          </p:grpSp>
          <p:sp>
            <p:nvSpPr>
              <p:cNvPr id="91163" name="Freeform 35"/>
              <p:cNvSpPr/>
              <p:nvPr/>
            </p:nvSpPr>
            <p:spPr>
              <a:xfrm flipH="1">
                <a:off x="185" y="444"/>
                <a:ext cx="180" cy="198"/>
              </a:xfrm>
              <a:custGeom>
                <a:avLst/>
                <a:gdLst/>
                <a:ahLst/>
                <a:cxnLst>
                  <a:cxn ang="0">
                    <a:pos x="0" y="0"/>
                  </a:cxn>
                  <a:cxn ang="0">
                    <a:pos x="0" y="0"/>
                  </a:cxn>
                  <a:cxn ang="0">
                    <a:pos x="0" y="0"/>
                  </a:cxn>
                  <a:cxn ang="0">
                    <a:pos x="0" y="0"/>
                  </a:cxn>
                </a:cxnLst>
                <a:pathLst>
                  <a:path w="438" h="491">
                    <a:moveTo>
                      <a:pt x="0" y="0"/>
                    </a:moveTo>
                    <a:lnTo>
                      <a:pt x="363" y="300"/>
                    </a:lnTo>
                    <a:lnTo>
                      <a:pt x="438" y="491"/>
                    </a:lnTo>
                    <a:lnTo>
                      <a:pt x="0" y="0"/>
                    </a:lnTo>
                    <a:close/>
                  </a:path>
                </a:pathLst>
              </a:custGeom>
              <a:solidFill>
                <a:srgbClr val="E0E0E0">
                  <a:alpha val="100000"/>
                </a:srgbClr>
              </a:solidFill>
              <a:ln w="11113" cap="flat" cmpd="sng">
                <a:solidFill>
                  <a:srgbClr val="000000">
                    <a:alpha val="100000"/>
                  </a:srgbClr>
                </a:solidFill>
                <a:prstDash val="solid"/>
                <a:bevel/>
                <a:headEnd type="none" w="med" len="med"/>
                <a:tailEnd type="none" w="med" len="med"/>
              </a:ln>
            </p:spPr>
            <p:txBody>
              <a:bodyPr/>
              <a:p>
                <a:endParaRPr lang="zh-CN" altLang="en-US"/>
              </a:p>
            </p:txBody>
          </p:sp>
          <p:sp>
            <p:nvSpPr>
              <p:cNvPr id="91164" name="Freeform 36"/>
              <p:cNvSpPr/>
              <p:nvPr/>
            </p:nvSpPr>
            <p:spPr>
              <a:xfrm flipH="1">
                <a:off x="215" y="443"/>
                <a:ext cx="150" cy="198"/>
              </a:xfrm>
              <a:custGeom>
                <a:avLst/>
                <a:gdLst/>
                <a:ahLst/>
                <a:cxnLst>
                  <a:cxn ang="0">
                    <a:pos x="0" y="0"/>
                  </a:cxn>
                  <a:cxn ang="0">
                    <a:pos x="0" y="0"/>
                  </a:cxn>
                  <a:cxn ang="0">
                    <a:pos x="0" y="0"/>
                  </a:cxn>
                  <a:cxn ang="0">
                    <a:pos x="0" y="0"/>
                  </a:cxn>
                </a:cxnLst>
                <a:pathLst>
                  <a:path w="363" h="495">
                    <a:moveTo>
                      <a:pt x="0" y="0"/>
                    </a:moveTo>
                    <a:lnTo>
                      <a:pt x="363" y="311"/>
                    </a:lnTo>
                    <a:lnTo>
                      <a:pt x="278" y="495"/>
                    </a:lnTo>
                    <a:lnTo>
                      <a:pt x="0" y="0"/>
                    </a:lnTo>
                    <a:close/>
                  </a:path>
                </a:pathLst>
              </a:custGeom>
              <a:solidFill>
                <a:srgbClr val="FFFFFF">
                  <a:alpha val="100000"/>
                </a:srgbClr>
              </a:solidFill>
              <a:ln w="11113" cap="flat" cmpd="sng">
                <a:solidFill>
                  <a:srgbClr val="000000">
                    <a:alpha val="100000"/>
                  </a:srgbClr>
                </a:solidFill>
                <a:prstDash val="solid"/>
                <a:bevel/>
                <a:headEnd type="none" w="med" len="med"/>
                <a:tailEnd type="none" w="med" len="med"/>
              </a:ln>
            </p:spPr>
            <p:txBody>
              <a:bodyPr/>
              <a:p>
                <a:endParaRPr lang="zh-CN" altLang="en-US"/>
              </a:p>
            </p:txBody>
          </p:sp>
          <p:grpSp>
            <p:nvGrpSpPr>
              <p:cNvPr id="91165" name="Group 37"/>
              <p:cNvGrpSpPr/>
              <p:nvPr/>
            </p:nvGrpSpPr>
            <p:grpSpPr>
              <a:xfrm flipH="1">
                <a:off x="61" y="170"/>
                <a:ext cx="272" cy="117"/>
                <a:chOff x="0" y="0"/>
                <a:chExt cx="331" cy="145"/>
              </a:xfrm>
            </p:grpSpPr>
            <p:sp>
              <p:nvSpPr>
                <p:cNvPr id="91166" name="Freeform 38"/>
                <p:cNvSpPr/>
                <p:nvPr/>
              </p:nvSpPr>
              <p:spPr>
                <a:xfrm>
                  <a:off x="215" y="16"/>
                  <a:ext cx="94" cy="12"/>
                </a:xfrm>
                <a:custGeom>
                  <a:avLst/>
                  <a:gdLst/>
                  <a:ahLst/>
                  <a:cxnLst>
                    <a:cxn ang="0">
                      <a:pos x="1" y="1"/>
                    </a:cxn>
                    <a:cxn ang="0">
                      <a:pos x="1" y="1"/>
                    </a:cxn>
                    <a:cxn ang="0">
                      <a:pos x="1" y="1"/>
                    </a:cxn>
                    <a:cxn ang="0">
                      <a:pos x="1" y="0"/>
                    </a:cxn>
                    <a:cxn ang="0">
                      <a:pos x="1" y="0"/>
                    </a:cxn>
                    <a:cxn ang="0">
                      <a:pos x="0" y="1"/>
                    </a:cxn>
                    <a:cxn ang="0">
                      <a:pos x="1" y="1"/>
                    </a:cxn>
                    <a:cxn ang="0">
                      <a:pos x="1" y="1"/>
                    </a:cxn>
                  </a:cxnLst>
                  <a:pathLst>
                    <a:path w="187" h="24">
                      <a:moveTo>
                        <a:pt x="187" y="24"/>
                      </a:moveTo>
                      <a:lnTo>
                        <a:pt x="163" y="10"/>
                      </a:lnTo>
                      <a:lnTo>
                        <a:pt x="139" y="5"/>
                      </a:lnTo>
                      <a:lnTo>
                        <a:pt x="90" y="0"/>
                      </a:lnTo>
                      <a:lnTo>
                        <a:pt x="43" y="0"/>
                      </a:lnTo>
                      <a:lnTo>
                        <a:pt x="0" y="6"/>
                      </a:lnTo>
                      <a:lnTo>
                        <a:pt x="101" y="15"/>
                      </a:lnTo>
                      <a:lnTo>
                        <a:pt x="187" y="24"/>
                      </a:lnTo>
                      <a:close/>
                    </a:path>
                  </a:pathLst>
                </a:custGeom>
                <a:solidFill>
                  <a:srgbClr val="603000">
                    <a:alpha val="100000"/>
                  </a:srgbClr>
                </a:solidFill>
                <a:ln w="9525">
                  <a:noFill/>
                </a:ln>
              </p:spPr>
              <p:txBody>
                <a:bodyPr/>
                <a:p>
                  <a:endParaRPr lang="zh-CN" altLang="en-US"/>
                </a:p>
              </p:txBody>
            </p:sp>
            <p:sp>
              <p:nvSpPr>
                <p:cNvPr id="91167" name="Oval 39"/>
                <p:cNvSpPr/>
                <p:nvPr/>
              </p:nvSpPr>
              <p:spPr>
                <a:xfrm>
                  <a:off x="244" y="0"/>
                  <a:ext cx="87" cy="145"/>
                </a:xfrm>
                <a:prstGeom prst="ellipse">
                  <a:avLst/>
                </a:prstGeom>
                <a:noFill/>
                <a:ln w="11113"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endParaRPr lang="zh-CN" altLang="zh-CN" sz="2400" i="1"/>
                </a:p>
              </p:txBody>
            </p:sp>
            <p:sp>
              <p:nvSpPr>
                <p:cNvPr id="91168" name="Line 40"/>
                <p:cNvSpPr/>
                <p:nvPr/>
              </p:nvSpPr>
              <p:spPr>
                <a:xfrm>
                  <a:off x="0" y="76"/>
                  <a:ext cx="248" cy="1"/>
                </a:xfrm>
                <a:prstGeom prst="line">
                  <a:avLst/>
                </a:prstGeom>
                <a:ln w="11113" cap="flat" cmpd="sng">
                  <a:solidFill>
                    <a:srgbClr val="000000"/>
                  </a:solidFill>
                  <a:prstDash val="solid"/>
                  <a:headEnd type="none" w="med" len="med"/>
                  <a:tailEnd type="none" w="med" len="med"/>
                </a:ln>
              </p:spPr>
            </p:sp>
            <p:grpSp>
              <p:nvGrpSpPr>
                <p:cNvPr id="91169" name="Group 41"/>
                <p:cNvGrpSpPr/>
                <p:nvPr/>
              </p:nvGrpSpPr>
              <p:grpSpPr>
                <a:xfrm>
                  <a:off x="286" y="59"/>
                  <a:ext cx="27" cy="51"/>
                  <a:chOff x="0" y="0"/>
                  <a:chExt cx="27" cy="51"/>
                </a:xfrm>
              </p:grpSpPr>
              <p:sp>
                <p:nvSpPr>
                  <p:cNvPr id="91170" name="Oval 42"/>
                  <p:cNvSpPr/>
                  <p:nvPr/>
                </p:nvSpPr>
                <p:spPr>
                  <a:xfrm>
                    <a:off x="0" y="0"/>
                    <a:ext cx="27" cy="51"/>
                  </a:xfrm>
                  <a:prstGeom prst="ellipse">
                    <a:avLst/>
                  </a:prstGeom>
                  <a:solidFill>
                    <a:srgbClr val="0000FF"/>
                  </a:solidFill>
                  <a:ln w="9525">
                    <a:noFill/>
                  </a:ln>
                </p:spPr>
                <p:txBody>
                  <a:bodyPr/>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endParaRPr lang="zh-CN" altLang="zh-CN" sz="2400" i="1"/>
                  </a:p>
                </p:txBody>
              </p:sp>
              <p:sp>
                <p:nvSpPr>
                  <p:cNvPr id="91171" name="Oval 43"/>
                  <p:cNvSpPr/>
                  <p:nvPr/>
                </p:nvSpPr>
                <p:spPr>
                  <a:xfrm>
                    <a:off x="8" y="6"/>
                    <a:ext cx="15" cy="29"/>
                  </a:xfrm>
                  <a:prstGeom prst="ellipse">
                    <a:avLst/>
                  </a:prstGeom>
                  <a:solidFill>
                    <a:srgbClr val="FFFFFF"/>
                  </a:solidFill>
                  <a:ln w="9525">
                    <a:noFill/>
                  </a:ln>
                </p:spPr>
                <p:txBody>
                  <a:bodyPr/>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endParaRPr lang="zh-CN" altLang="zh-CN" sz="2400" i="1"/>
                  </a:p>
                </p:txBody>
              </p:sp>
            </p:grpSp>
          </p:grpSp>
        </p:grpSp>
        <p:grpSp>
          <p:nvGrpSpPr>
            <p:cNvPr id="91154" name="Group 44"/>
            <p:cNvGrpSpPr/>
            <p:nvPr/>
          </p:nvGrpSpPr>
          <p:grpSpPr>
            <a:xfrm rot="5914597" flipH="1">
              <a:off x="1110" y="230"/>
              <a:ext cx="239" cy="800"/>
              <a:chOff x="0" y="0"/>
              <a:chExt cx="297" cy="971"/>
            </a:xfrm>
          </p:grpSpPr>
          <p:grpSp>
            <p:nvGrpSpPr>
              <p:cNvPr id="91156" name="Group 45"/>
              <p:cNvGrpSpPr/>
              <p:nvPr/>
            </p:nvGrpSpPr>
            <p:grpSpPr>
              <a:xfrm>
                <a:off x="0" y="716"/>
                <a:ext cx="285" cy="255"/>
                <a:chOff x="0" y="0"/>
                <a:chExt cx="285" cy="255"/>
              </a:xfrm>
            </p:grpSpPr>
            <p:sp>
              <p:nvSpPr>
                <p:cNvPr id="91160" name="Freeform 46"/>
                <p:cNvSpPr/>
                <p:nvPr/>
              </p:nvSpPr>
              <p:spPr>
                <a:xfrm>
                  <a:off x="0" y="0"/>
                  <a:ext cx="285" cy="255"/>
                </a:xfrm>
                <a:custGeom>
                  <a:avLst/>
                  <a:gdLst/>
                  <a:ahLst/>
                  <a:cxnLst>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0"/>
                    </a:cxn>
                    <a:cxn ang="0">
                      <a:pos x="0" y="1"/>
                    </a:cxn>
                  </a:cxnLst>
                  <a:pathLst>
                    <a:path w="571" h="510">
                      <a:moveTo>
                        <a:pt x="88" y="66"/>
                      </a:moveTo>
                      <a:lnTo>
                        <a:pt x="52" y="132"/>
                      </a:lnTo>
                      <a:lnTo>
                        <a:pt x="38" y="156"/>
                      </a:lnTo>
                      <a:lnTo>
                        <a:pt x="31" y="186"/>
                      </a:lnTo>
                      <a:lnTo>
                        <a:pt x="24" y="227"/>
                      </a:lnTo>
                      <a:lnTo>
                        <a:pt x="24" y="265"/>
                      </a:lnTo>
                      <a:lnTo>
                        <a:pt x="29" y="304"/>
                      </a:lnTo>
                      <a:lnTo>
                        <a:pt x="45" y="338"/>
                      </a:lnTo>
                      <a:lnTo>
                        <a:pt x="78" y="363"/>
                      </a:lnTo>
                      <a:lnTo>
                        <a:pt x="43" y="342"/>
                      </a:lnTo>
                      <a:lnTo>
                        <a:pt x="29" y="340"/>
                      </a:lnTo>
                      <a:lnTo>
                        <a:pt x="12" y="347"/>
                      </a:lnTo>
                      <a:lnTo>
                        <a:pt x="3" y="357"/>
                      </a:lnTo>
                      <a:lnTo>
                        <a:pt x="0" y="375"/>
                      </a:lnTo>
                      <a:lnTo>
                        <a:pt x="5" y="389"/>
                      </a:lnTo>
                      <a:lnTo>
                        <a:pt x="17" y="406"/>
                      </a:lnTo>
                      <a:lnTo>
                        <a:pt x="60" y="437"/>
                      </a:lnTo>
                      <a:lnTo>
                        <a:pt x="128" y="463"/>
                      </a:lnTo>
                      <a:lnTo>
                        <a:pt x="158" y="472"/>
                      </a:lnTo>
                      <a:lnTo>
                        <a:pt x="191" y="477"/>
                      </a:lnTo>
                      <a:lnTo>
                        <a:pt x="220" y="477"/>
                      </a:lnTo>
                      <a:lnTo>
                        <a:pt x="250" y="488"/>
                      </a:lnTo>
                      <a:lnTo>
                        <a:pt x="286" y="500"/>
                      </a:lnTo>
                      <a:lnTo>
                        <a:pt x="368" y="510"/>
                      </a:lnTo>
                      <a:lnTo>
                        <a:pt x="465" y="489"/>
                      </a:lnTo>
                      <a:lnTo>
                        <a:pt x="527" y="489"/>
                      </a:lnTo>
                      <a:lnTo>
                        <a:pt x="543" y="484"/>
                      </a:lnTo>
                      <a:lnTo>
                        <a:pt x="559" y="469"/>
                      </a:lnTo>
                      <a:lnTo>
                        <a:pt x="564" y="448"/>
                      </a:lnTo>
                      <a:lnTo>
                        <a:pt x="571" y="366"/>
                      </a:lnTo>
                      <a:lnTo>
                        <a:pt x="571" y="298"/>
                      </a:lnTo>
                      <a:lnTo>
                        <a:pt x="567" y="264"/>
                      </a:lnTo>
                      <a:lnTo>
                        <a:pt x="564" y="239"/>
                      </a:lnTo>
                      <a:lnTo>
                        <a:pt x="559" y="217"/>
                      </a:lnTo>
                      <a:lnTo>
                        <a:pt x="553" y="193"/>
                      </a:lnTo>
                      <a:lnTo>
                        <a:pt x="522" y="100"/>
                      </a:lnTo>
                      <a:lnTo>
                        <a:pt x="491" y="0"/>
                      </a:lnTo>
                      <a:lnTo>
                        <a:pt x="88" y="66"/>
                      </a:lnTo>
                      <a:close/>
                    </a:path>
                  </a:pathLst>
                </a:custGeom>
                <a:solidFill>
                  <a:srgbClr val="FFE0C0">
                    <a:alpha val="100000"/>
                  </a:srgbClr>
                </a:solidFill>
                <a:ln w="11113" cap="flat" cmpd="sng">
                  <a:solidFill>
                    <a:srgbClr val="000000">
                      <a:alpha val="100000"/>
                    </a:srgbClr>
                  </a:solidFill>
                  <a:prstDash val="solid"/>
                  <a:bevel/>
                  <a:headEnd type="none" w="med" len="med"/>
                  <a:tailEnd type="none" w="med" len="med"/>
                </a:ln>
              </p:spPr>
              <p:txBody>
                <a:bodyPr/>
                <a:p>
                  <a:endParaRPr lang="zh-CN" altLang="en-US"/>
                </a:p>
              </p:txBody>
            </p:sp>
            <p:sp>
              <p:nvSpPr>
                <p:cNvPr id="91161" name="Arc 47"/>
                <p:cNvSpPr/>
                <p:nvPr/>
              </p:nvSpPr>
              <p:spPr>
                <a:xfrm>
                  <a:off x="42" y="173"/>
                  <a:ext cx="8" cy="18"/>
                </a:xfrm>
                <a:custGeom>
                  <a:avLst/>
                  <a:gdLst/>
                  <a:ahLst/>
                  <a:cxnLst>
                    <a:cxn ang="0">
                      <a:pos x="0" y="0"/>
                    </a:cxn>
                    <a:cxn ang="0">
                      <a:pos x="0" y="0"/>
                    </a:cxn>
                    <a:cxn ang="0">
                      <a:pos x="0" y="0"/>
                    </a:cxn>
                    <a:cxn ang="0">
                      <a:pos x="0" y="0"/>
                    </a:cxn>
                    <a:cxn ang="0">
                      <a:pos x="0" y="0"/>
                    </a:cxn>
                    <a:cxn ang="0">
                      <a:pos x="0" y="0"/>
                    </a:cxn>
                  </a:cxnLst>
                  <a:pathLst>
                    <a:path w="21600" h="21460" fill="none">
                      <a:moveTo>
                        <a:pt x="0" y="21460"/>
                      </a:moveTo>
                      <a:cubicBezTo>
                        <a:pt x="0" y="10479"/>
                        <a:pt x="8237" y="1246"/>
                        <a:pt x="19146" y="-1"/>
                      </a:cubicBezTo>
                    </a:path>
                    <a:path w="21600" h="21460" stroke="0">
                      <a:moveTo>
                        <a:pt x="0" y="21460"/>
                      </a:moveTo>
                      <a:cubicBezTo>
                        <a:pt x="0" y="10479"/>
                        <a:pt x="8237" y="1246"/>
                        <a:pt x="19146" y="-1"/>
                      </a:cubicBezTo>
                      <a:lnTo>
                        <a:pt x="21600" y="21460"/>
                      </a:lnTo>
                      <a:lnTo>
                        <a:pt x="0" y="21460"/>
                      </a:lnTo>
                      <a:close/>
                    </a:path>
                  </a:pathLst>
                </a:custGeom>
                <a:noFill/>
                <a:ln w="11113" cap="flat" cmpd="sng">
                  <a:solidFill>
                    <a:srgbClr val="000000">
                      <a:alpha val="100000"/>
                    </a:srgbClr>
                  </a:solidFill>
                  <a:prstDash val="solid"/>
                  <a:bevel/>
                  <a:headEnd type="none" w="med" len="med"/>
                  <a:tailEnd type="none" w="med" len="med"/>
                </a:ln>
              </p:spPr>
              <p:txBody>
                <a:bodyPr/>
                <a:p>
                  <a:endParaRPr lang="zh-CN" altLang="en-US"/>
                </a:p>
              </p:txBody>
            </p:sp>
          </p:grpSp>
          <p:grpSp>
            <p:nvGrpSpPr>
              <p:cNvPr id="91157" name="Group 48"/>
              <p:cNvGrpSpPr/>
              <p:nvPr/>
            </p:nvGrpSpPr>
            <p:grpSpPr>
              <a:xfrm>
                <a:off x="14" y="0"/>
                <a:ext cx="283" cy="756"/>
                <a:chOff x="0" y="0"/>
                <a:chExt cx="283" cy="756"/>
              </a:xfrm>
            </p:grpSpPr>
            <p:sp>
              <p:nvSpPr>
                <p:cNvPr id="91158" name="Rectangle 49"/>
                <p:cNvSpPr/>
                <p:nvPr/>
              </p:nvSpPr>
              <p:spPr>
                <a:xfrm>
                  <a:off x="17" y="710"/>
                  <a:ext cx="238" cy="46"/>
                </a:xfrm>
                <a:prstGeom prst="rect">
                  <a:avLst/>
                </a:prstGeom>
                <a:solidFill>
                  <a:srgbClr val="FFFFFF"/>
                </a:solidFill>
                <a:ln w="11113" cap="flat" cmpd="sng">
                  <a:solidFill>
                    <a:srgbClr val="0000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endParaRPr lang="zh-CN" altLang="zh-CN" sz="2400" i="1"/>
                </a:p>
              </p:txBody>
            </p:sp>
            <p:sp>
              <p:nvSpPr>
                <p:cNvPr id="91159" name="Freeform 50"/>
                <p:cNvSpPr/>
                <p:nvPr/>
              </p:nvSpPr>
              <p:spPr>
                <a:xfrm>
                  <a:off x="0" y="0"/>
                  <a:ext cx="283" cy="729"/>
                </a:xfrm>
                <a:custGeom>
                  <a:avLst/>
                  <a:gdLst/>
                  <a:ahLst/>
                  <a:cxnLst>
                    <a:cxn ang="0">
                      <a:pos x="1" y="0"/>
                    </a:cxn>
                    <a:cxn ang="0">
                      <a:pos x="1" y="0"/>
                    </a:cxn>
                    <a:cxn ang="0">
                      <a:pos x="0"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Lst>
                  <a:pathLst>
                    <a:path w="566" h="1459">
                      <a:moveTo>
                        <a:pt x="28" y="486"/>
                      </a:moveTo>
                      <a:lnTo>
                        <a:pt x="16" y="905"/>
                      </a:lnTo>
                      <a:lnTo>
                        <a:pt x="0" y="1454"/>
                      </a:lnTo>
                      <a:lnTo>
                        <a:pt x="544" y="1459"/>
                      </a:lnTo>
                      <a:lnTo>
                        <a:pt x="551" y="874"/>
                      </a:lnTo>
                      <a:lnTo>
                        <a:pt x="549" y="601"/>
                      </a:lnTo>
                      <a:lnTo>
                        <a:pt x="566" y="313"/>
                      </a:lnTo>
                      <a:lnTo>
                        <a:pt x="561" y="249"/>
                      </a:lnTo>
                      <a:lnTo>
                        <a:pt x="556" y="200"/>
                      </a:lnTo>
                      <a:lnTo>
                        <a:pt x="546" y="153"/>
                      </a:lnTo>
                      <a:lnTo>
                        <a:pt x="535" y="120"/>
                      </a:lnTo>
                      <a:lnTo>
                        <a:pt x="516" y="87"/>
                      </a:lnTo>
                      <a:lnTo>
                        <a:pt x="497" y="64"/>
                      </a:lnTo>
                      <a:lnTo>
                        <a:pt x="466" y="40"/>
                      </a:lnTo>
                      <a:lnTo>
                        <a:pt x="426" y="21"/>
                      </a:lnTo>
                      <a:lnTo>
                        <a:pt x="382" y="9"/>
                      </a:lnTo>
                      <a:lnTo>
                        <a:pt x="334" y="4"/>
                      </a:lnTo>
                      <a:lnTo>
                        <a:pt x="294" y="0"/>
                      </a:lnTo>
                      <a:lnTo>
                        <a:pt x="245" y="11"/>
                      </a:lnTo>
                      <a:lnTo>
                        <a:pt x="198" y="26"/>
                      </a:lnTo>
                      <a:lnTo>
                        <a:pt x="171" y="44"/>
                      </a:lnTo>
                      <a:lnTo>
                        <a:pt x="136" y="68"/>
                      </a:lnTo>
                      <a:lnTo>
                        <a:pt x="112" y="97"/>
                      </a:lnTo>
                      <a:lnTo>
                        <a:pt x="86" y="141"/>
                      </a:lnTo>
                      <a:lnTo>
                        <a:pt x="68" y="189"/>
                      </a:lnTo>
                      <a:lnTo>
                        <a:pt x="49" y="269"/>
                      </a:lnTo>
                      <a:lnTo>
                        <a:pt x="28" y="486"/>
                      </a:lnTo>
                      <a:close/>
                    </a:path>
                  </a:pathLst>
                </a:custGeom>
                <a:solidFill>
                  <a:srgbClr val="804000">
                    <a:alpha val="100000"/>
                  </a:srgbClr>
                </a:solidFill>
                <a:ln w="11113" cap="flat" cmpd="sng">
                  <a:solidFill>
                    <a:srgbClr val="000000">
                      <a:alpha val="100000"/>
                    </a:srgbClr>
                  </a:solidFill>
                  <a:prstDash val="solid"/>
                  <a:bevel/>
                  <a:headEnd type="none" w="med" len="med"/>
                  <a:tailEnd type="none" w="med" len="med"/>
                </a:ln>
              </p:spPr>
              <p:txBody>
                <a:bodyPr/>
                <a:p>
                  <a:endParaRPr lang="zh-CN" altLang="en-US"/>
                </a:p>
              </p:txBody>
            </p:sp>
          </p:grpSp>
        </p:grpSp>
        <p:graphicFrame>
          <p:nvGraphicFramePr>
            <p:cNvPr id="91155" name="Object 51"/>
            <p:cNvGraphicFramePr>
              <a:graphicFrameLocks noChangeAspect="1"/>
            </p:cNvGraphicFramePr>
            <p:nvPr/>
          </p:nvGraphicFramePr>
          <p:xfrm>
            <a:off x="0" y="520"/>
            <a:ext cx="1345" cy="1238"/>
          </p:xfrm>
          <a:graphic>
            <a:graphicData uri="http://schemas.openxmlformats.org/presentationml/2006/ole">
              <mc:AlternateContent xmlns:mc="http://schemas.openxmlformats.org/markup-compatibility/2006">
                <mc:Choice xmlns:v="urn:schemas-microsoft-com:vml" Requires="v">
                  <p:oleObj spid="_x0000_s3082" name="" r:id="rId2" imgW="15535275" imgH="14649450" progId="">
                    <p:embed/>
                  </p:oleObj>
                </mc:Choice>
                <mc:Fallback>
                  <p:oleObj name="" r:id="rId2" imgW="15535275" imgH="14649450" progId="">
                    <p:embed/>
                    <p:pic>
                      <p:nvPicPr>
                        <p:cNvPr id="0" name="图片 3081"/>
                        <p:cNvPicPr/>
                        <p:nvPr/>
                      </p:nvPicPr>
                      <p:blipFill>
                        <a:blip r:embed="rId3"/>
                        <a:stretch>
                          <a:fillRect/>
                        </a:stretch>
                      </p:blipFill>
                      <p:spPr>
                        <a:xfrm>
                          <a:off x="0" y="520"/>
                          <a:ext cx="1345" cy="1238"/>
                        </a:xfrm>
                        <a:prstGeom prst="rect">
                          <a:avLst/>
                        </a:prstGeom>
                        <a:noFill/>
                        <a:ln w="38100">
                          <a:noFill/>
                          <a:miter/>
                        </a:ln>
                      </p:spPr>
                    </p:pic>
                  </p:oleObj>
                </mc:Fallback>
              </mc:AlternateContent>
            </a:graphicData>
          </a:graphic>
        </p:graphicFrame>
      </p:grpSp>
      <p:sp>
        <p:nvSpPr>
          <p:cNvPr id="53298" name="AutoShape 52"/>
          <p:cNvSpPr/>
          <p:nvPr/>
        </p:nvSpPr>
        <p:spPr>
          <a:xfrm>
            <a:off x="2555875" y="4710113"/>
            <a:ext cx="2952750" cy="1828800"/>
          </a:xfrm>
          <a:prstGeom prst="cloudCallout">
            <a:avLst>
              <a:gd name="adj1" fmla="val -98764"/>
              <a:gd name="adj2" fmla="val 9898"/>
            </a:avLst>
          </a:prstGeom>
          <a:gradFill rotWithShape="0">
            <a:gsLst>
              <a:gs pos="0">
                <a:srgbClr val="A7D1A7"/>
              </a:gs>
              <a:gs pos="100000">
                <a:srgbClr val="CCFFCC"/>
              </a:gs>
            </a:gsLst>
            <a:lin ang="2700000" scaled="1"/>
            <a:tileRect/>
          </a:gradFill>
          <a:ln w="9525" cap="flat" cmpd="sng">
            <a:solidFill>
              <a:srgbClr val="008000"/>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000" b="1"/>
              <a:t>To avoid repeated</a:t>
            </a:r>
            <a:endParaRPr lang="en-US" altLang="zh-CN" sz="2000" b="1"/>
          </a:p>
          <a:p>
            <a:pPr marL="0" lvl="0" indent="0" algn="ctr" eaLnBrk="1" hangingPunct="1">
              <a:spcBef>
                <a:spcPct val="0"/>
              </a:spcBef>
              <a:buNone/>
            </a:pPr>
            <a:r>
              <a:rPr lang="en-US" altLang="zh-CN" sz="2000" b="1"/>
              <a:t>including problem</a:t>
            </a:r>
            <a:endParaRPr lang="en-US" altLang="zh-CN" sz="2000" b="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3251"/>
                                        </p:tgtEl>
                                        <p:attrNameLst>
                                          <p:attrName>style.visibility</p:attrName>
                                        </p:attrNameLst>
                                      </p:cBhvr>
                                      <p:to>
                                        <p:strVal val="visible"/>
                                      </p:to>
                                    </p:set>
                                    <p:animEffect transition="in" filter="wipe(left)">
                                      <p:cBhvr>
                                        <p:cTn id="7" dur="500"/>
                                        <p:tgtEl>
                                          <p:spTgt spid="53251"/>
                                        </p:tgtEl>
                                      </p:cBhvr>
                                    </p:animEffect>
                                  </p:childTnLst>
                                  <p:subTnLst>
                                    <p:audio>
                                      <p:cMediaNode>
                                        <p:cTn display="0" masterRel="sameClick">
                                          <p:stCondLst>
                                            <p:cond evt="begin" delay="0">
                                              <p:tn val="5"/>
                                            </p:cond>
                                          </p:stCondLst>
                                          <p:endCondLst>
                                            <p:cond evt="onStopAudio" delay="0">
                                              <p:tgtEl>
                                                <p:sldTgt/>
                                              </p:tgtEl>
                                            </p:cond>
                                          </p:endCondLst>
                                        </p:cTn>
                                        <p:tgtEl>
                                          <p:sndTgt r:embed="rId4" name="TYPE.WAV"/>
                                        </p:tgtEl>
                                      </p:cMediaNode>
                                    </p:audio>
                                  </p:sub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53252"/>
                                        </p:tgtEl>
                                        <p:attrNameLst>
                                          <p:attrName>style.visibility</p:attrName>
                                        </p:attrNameLst>
                                      </p:cBhvr>
                                      <p:to>
                                        <p:strVal val="visible"/>
                                      </p:to>
                                    </p:set>
                                    <p:animEffect transition="in" filter="wipe(up)">
                                      <p:cBhvr>
                                        <p:cTn id="12" dur="500"/>
                                        <p:tgtEl>
                                          <p:spTgt spid="53252"/>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53253"/>
                                        </p:tgtEl>
                                        <p:attrNameLst>
                                          <p:attrName>style.visibility</p:attrName>
                                        </p:attrNameLst>
                                      </p:cBhvr>
                                      <p:to>
                                        <p:strVal val="visible"/>
                                      </p:to>
                                    </p:set>
                                    <p:animEffect transition="in" filter="box(in)">
                                      <p:cBhvr>
                                        <p:cTn id="17" dur="500"/>
                                        <p:tgtEl>
                                          <p:spTgt spid="5325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53254"/>
                                        </p:tgtEl>
                                        <p:attrNameLst>
                                          <p:attrName>style.visibility</p:attrName>
                                        </p:attrNameLst>
                                      </p:cBhvr>
                                      <p:to>
                                        <p:strVal val="visible"/>
                                      </p:to>
                                    </p:set>
                                    <p:animEffect transition="in" filter="wipe(left)">
                                      <p:cBhvr>
                                        <p:cTn id="22" dur="500"/>
                                        <p:tgtEl>
                                          <p:spTgt spid="53254"/>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53256"/>
                                        </p:tgtEl>
                                        <p:attrNameLst>
                                          <p:attrName>style.visibility</p:attrName>
                                        </p:attrNameLst>
                                      </p:cBhvr>
                                      <p:to>
                                        <p:strVal val="visible"/>
                                      </p:to>
                                    </p:set>
                                    <p:animEffect transition="in" filter="dissolve">
                                      <p:cBhvr>
                                        <p:cTn id="27" dur="500"/>
                                        <p:tgtEl>
                                          <p:spTgt spid="53256"/>
                                        </p:tgtEl>
                                      </p:cBhvr>
                                    </p:animEffect>
                                  </p:childTnLst>
                                </p:cTn>
                              </p:par>
                            </p:childTnLst>
                          </p:cTn>
                        </p:par>
                        <p:par>
                          <p:cTn id="28" fill="hold">
                            <p:stCondLst>
                              <p:cond delay="500"/>
                            </p:stCondLst>
                            <p:childTnLst>
                              <p:par>
                                <p:cTn id="29" presetID="18" presetClass="entr" presetSubtype="6" fill="hold" grpId="0" nodeType="afterEffect">
                                  <p:stCondLst>
                                    <p:cond delay="0"/>
                                  </p:stCondLst>
                                  <p:childTnLst>
                                    <p:set>
                                      <p:cBhvr>
                                        <p:cTn id="30" dur="1" fill="hold">
                                          <p:stCondLst>
                                            <p:cond delay="0"/>
                                          </p:stCondLst>
                                        </p:cTn>
                                        <p:tgtEl>
                                          <p:spTgt spid="53255"/>
                                        </p:tgtEl>
                                        <p:attrNameLst>
                                          <p:attrName>style.visibility</p:attrName>
                                        </p:attrNameLst>
                                      </p:cBhvr>
                                      <p:to>
                                        <p:strVal val="visible"/>
                                      </p:to>
                                    </p:set>
                                    <p:animEffect transition="in" filter="strips(downRight)">
                                      <p:cBhvr>
                                        <p:cTn id="31" dur="500"/>
                                        <p:tgtEl>
                                          <p:spTgt spid="53255"/>
                                        </p:tgtEl>
                                      </p:cBhvr>
                                    </p:animEffect>
                                  </p:childTnLst>
                                  <p:subTnLst>
                                    <p:set>
                                      <p:cBhvr override="childStyle">
                                        <p:cTn dur="1" fill="hold" display="0" masterRel="nextClick" afterEffect="1"/>
                                        <p:tgtEl>
                                          <p:spTgt spid="53255"/>
                                        </p:tgtEl>
                                        <p:attrNameLst>
                                          <p:attrName>style.visibility</p:attrName>
                                        </p:attrNameLst>
                                      </p:cBhvr>
                                      <p:to>
                                        <p:strVal val="hidden"/>
                                      </p:to>
                                    </p:set>
                                  </p:subTnLst>
                                </p:cTn>
                              </p:par>
                            </p:childTnLst>
                          </p:cTn>
                        </p:par>
                      </p:childTnLst>
                    </p:cTn>
                  </p:par>
                  <p:par>
                    <p:cTn id="32" fill="hold">
                      <p:stCondLst>
                        <p:cond delay="indefinite"/>
                      </p:stCondLst>
                      <p:childTnLst>
                        <p:par>
                          <p:cTn id="33" fill="hold">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53298"/>
                                        </p:tgtEl>
                                        <p:attrNameLst>
                                          <p:attrName>style.visibility</p:attrName>
                                        </p:attrNameLst>
                                      </p:cBhvr>
                                      <p:to>
                                        <p:strVal val="visible"/>
                                      </p:to>
                                    </p:set>
                                    <p:animEffect transition="in" filter="wipe(left)">
                                      <p:cBhvr>
                                        <p:cTn id="36" dur="500"/>
                                        <p:tgtEl>
                                          <p:spTgt spid="532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251" grpId="0"/>
      <p:bldP spid="53252" grpId="0"/>
      <p:bldP spid="53253" grpId="0" animBg="1"/>
      <p:bldP spid="53254" grpId="0" animBg="1"/>
      <p:bldP spid="53255" grpId="0" animBg="1"/>
      <p:bldP spid="53298"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3185" name="Rectangle 2"/>
          <p:cNvSpPr>
            <a:spLocks noGrp="1"/>
          </p:cNvSpPr>
          <p:nvPr>
            <p:ph type="title"/>
          </p:nvPr>
        </p:nvSpPr>
        <p:spPr>
          <a:xfrm>
            <a:off x="684213" y="360363"/>
            <a:ext cx="7772400" cy="1143000"/>
          </a:xfrm>
          <a:ln/>
        </p:spPr>
        <p:txBody>
          <a:bodyPr vert="horz" wrap="square" lIns="91440" tIns="45720" rIns="91440" bIns="45720" anchor="ctr" anchorCtr="0"/>
          <a:p>
            <a:pPr eaLnBrk="1" hangingPunct="1"/>
            <a:r>
              <a:rPr lang="" altLang="en-US" b="1" i="1">
                <a:solidFill>
                  <a:schemeClr val="tx1"/>
                </a:solidFill>
              </a:rPr>
              <a:t>CreateStack</a:t>
            </a:r>
            <a:endParaRPr lang="en-US" altLang="zh-CN" b="1" i="1">
              <a:solidFill>
                <a:schemeClr val="tx1"/>
              </a:solidFill>
            </a:endParaRPr>
          </a:p>
        </p:txBody>
      </p:sp>
      <p:sp>
        <p:nvSpPr>
          <p:cNvPr id="93186" name="Rectangle 4"/>
          <p:cNvSpPr/>
          <p:nvPr/>
        </p:nvSpPr>
        <p:spPr>
          <a:xfrm>
            <a:off x="468313" y="1773238"/>
            <a:ext cx="8351837" cy="410845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 altLang="en-US" sz="2400" i="1"/>
              <a:t> Stack   CreateStack( int MaxElements )</a:t>
            </a:r>
            <a:endParaRPr lang="" altLang="en-US" sz="2400" i="1"/>
          </a:p>
          <a:p>
            <a:pPr marL="0" lvl="0" indent="0" eaLnBrk="1" hangingPunct="1">
              <a:spcBef>
                <a:spcPct val="0"/>
              </a:spcBef>
              <a:buNone/>
            </a:pPr>
            <a:r>
              <a:rPr lang="" altLang="en-US" sz="2400" i="1"/>
              <a:t>        {</a:t>
            </a:r>
            <a:endParaRPr lang="" altLang="en-US" sz="2400" i="1"/>
          </a:p>
          <a:p>
            <a:pPr marL="0" lvl="0" indent="0" eaLnBrk="1" hangingPunct="1">
              <a:spcBef>
                <a:spcPct val="0"/>
              </a:spcBef>
              <a:buNone/>
            </a:pPr>
            <a:r>
              <a:rPr lang="" altLang="en-US" sz="2400" i="1"/>
              <a:t>            Stack S;</a:t>
            </a:r>
            <a:endParaRPr lang="" altLang="en-US" sz="2400" i="1"/>
          </a:p>
          <a:p>
            <a:pPr marL="0" lvl="0" indent="0" eaLnBrk="1" hangingPunct="1">
              <a:spcBef>
                <a:spcPct val="0"/>
              </a:spcBef>
              <a:buNone/>
            </a:pPr>
            <a:r>
              <a:rPr lang="en-US" altLang="zh-CN" sz="2400" i="1"/>
              <a:t>      	</a:t>
            </a:r>
            <a:r>
              <a:rPr lang="" altLang="en-US" sz="2400" i="1"/>
              <a:t>S = malloc( sizeof( struct StackRecord ) );</a:t>
            </a:r>
            <a:endParaRPr lang="" altLang="en-US" sz="2400" i="1"/>
          </a:p>
          <a:p>
            <a:pPr marL="0" lvl="0" indent="0" eaLnBrk="1" hangingPunct="1">
              <a:spcBef>
                <a:spcPct val="0"/>
              </a:spcBef>
              <a:buNone/>
            </a:pPr>
            <a:r>
              <a:rPr lang="" altLang="en-US" sz="2400" i="1"/>
              <a:t>      </a:t>
            </a:r>
            <a:r>
              <a:rPr lang="en-US" altLang="zh-CN" sz="2400" i="1"/>
              <a:t>	</a:t>
            </a:r>
            <a:r>
              <a:rPr lang="" altLang="en-US" sz="2400" i="1"/>
              <a:t>S-&gt;Array = malloc( sizeof( ElementType )*MaxElements );</a:t>
            </a:r>
            <a:endParaRPr lang="" altLang="en-US" sz="2400" i="1"/>
          </a:p>
          <a:p>
            <a:pPr marL="0" lvl="0" indent="0" eaLnBrk="1" hangingPunct="1">
              <a:spcBef>
                <a:spcPct val="0"/>
              </a:spcBef>
              <a:buNone/>
            </a:pPr>
            <a:r>
              <a:rPr lang="" altLang="en-US" sz="2400" i="1"/>
              <a:t>     </a:t>
            </a:r>
            <a:r>
              <a:rPr lang="en-US" altLang="zh-CN" sz="2400" i="1"/>
              <a:t>	</a:t>
            </a:r>
            <a:r>
              <a:rPr lang="" altLang="en-US" sz="2400" i="1"/>
              <a:t>S-&gt;Capacity = MaxElements;</a:t>
            </a:r>
            <a:endParaRPr lang="" altLang="en-US" sz="2400" i="1"/>
          </a:p>
          <a:p>
            <a:pPr marL="0" lvl="0" indent="0" eaLnBrk="1" hangingPunct="1">
              <a:spcBef>
                <a:spcPct val="0"/>
              </a:spcBef>
              <a:buNone/>
            </a:pPr>
            <a:r>
              <a:rPr lang="" altLang="en-US" sz="2400" i="1"/>
              <a:t>    </a:t>
            </a:r>
            <a:r>
              <a:rPr lang="en-US" altLang="zh-CN" sz="2400" i="1"/>
              <a:t>	</a:t>
            </a:r>
            <a:r>
              <a:rPr lang="" altLang="en-US" sz="2400" i="1"/>
              <a:t>S-&gt;TopOfStack = </a:t>
            </a:r>
            <a:r>
              <a:rPr lang="en-US" altLang="zh-CN" sz="2400" i="1"/>
              <a:t>-1</a:t>
            </a:r>
            <a:r>
              <a:rPr lang="" altLang="en-US" sz="2400" i="1"/>
              <a:t>;</a:t>
            </a:r>
            <a:endParaRPr lang="" altLang="en-US" sz="2400" i="1"/>
          </a:p>
          <a:p>
            <a:pPr marL="0" lvl="0" indent="0" eaLnBrk="1" hangingPunct="1">
              <a:spcBef>
                <a:spcPct val="0"/>
              </a:spcBef>
              <a:buNone/>
            </a:pPr>
            <a:r>
              <a:rPr lang="" altLang="en-US" sz="2400" i="1"/>
              <a:t>      </a:t>
            </a:r>
            <a:r>
              <a:rPr lang="en-US" altLang="zh-CN" sz="2400" i="1"/>
              <a:t>	</a:t>
            </a:r>
            <a:r>
              <a:rPr lang="" altLang="en-US" sz="2400" i="1"/>
              <a:t>return S;</a:t>
            </a:r>
            <a:endParaRPr lang="" altLang="en-US" sz="2400" i="1"/>
          </a:p>
          <a:p>
            <a:pPr marL="0" lvl="0" indent="0" eaLnBrk="1" hangingPunct="1">
              <a:spcBef>
                <a:spcPct val="0"/>
              </a:spcBef>
              <a:buNone/>
            </a:pPr>
            <a:r>
              <a:rPr lang="" altLang="en-US" sz="2400" i="1"/>
              <a:t>        }</a:t>
            </a:r>
            <a:endParaRPr lang="en-US" altLang="zh-CN" sz="2400" i="1"/>
          </a:p>
          <a:p>
            <a:pPr marL="0" lvl="0" indent="0" eaLnBrk="1" hangingPunct="1">
              <a:spcBef>
                <a:spcPct val="0"/>
              </a:spcBef>
              <a:buNone/>
            </a:pPr>
            <a:endParaRPr lang="en-US" altLang="zh-CN" sz="2400" i="1"/>
          </a:p>
          <a:p>
            <a:pPr marL="0" lvl="0" indent="0" eaLnBrk="1" hangingPunct="1">
              <a:spcBef>
                <a:spcPct val="0"/>
              </a:spcBef>
              <a:buNone/>
            </a:pPr>
            <a:r>
              <a:rPr lang="" altLang="en-US" sz="2400" i="1"/>
              <a:t> </a:t>
            </a:r>
            <a:endParaRPr lang="" altLang="en-US" sz="2400" i="1"/>
          </a:p>
        </p:txBody>
      </p:sp>
      <p:sp>
        <p:nvSpPr>
          <p:cNvPr id="55300" name="AutoShape 5"/>
          <p:cNvSpPr/>
          <p:nvPr/>
        </p:nvSpPr>
        <p:spPr>
          <a:xfrm>
            <a:off x="5651500" y="0"/>
            <a:ext cx="3492500" cy="1989138"/>
          </a:xfrm>
          <a:prstGeom prst="foldedCorner">
            <a:avLst>
              <a:gd name="adj" fmla="val 12500"/>
            </a:avLst>
          </a:prstGeom>
          <a:gradFill rotWithShape="0">
            <a:gsLst>
              <a:gs pos="0">
                <a:srgbClr val="FFFFFF"/>
              </a:gs>
              <a:gs pos="100000">
                <a:schemeClr val="bg1"/>
              </a:gs>
            </a:gsLst>
            <a:lin ang="5400000" scaled="1"/>
            <a:tileRect/>
          </a:gradFill>
          <a:ln w="25400" cap="flat" cmpd="sng">
            <a:solidFill>
              <a:schemeClr val="tx1"/>
            </a:solidFill>
            <a:prstDash val="solid"/>
            <a:headEnd type="none" w="med" len="med"/>
            <a:tailEnd type="none" w="med" len="med"/>
          </a:ln>
        </p:spPr>
        <p:txBody>
          <a:bodyPr wrap="none" lIns="54000" tIns="154800" rIns="54000" bIns="46800"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1600" b="1">
                <a:latin typeface="Arial" panose="020B0604020202020204" pitchFamily="34" charset="0"/>
              </a:rPr>
              <a:t>struct  StackRecord {</a:t>
            </a:r>
            <a:endParaRPr lang="en-US" altLang="zh-CN" sz="1600" b="1">
              <a:latin typeface="Arial" panose="020B0604020202020204" pitchFamily="34" charset="0"/>
            </a:endParaRPr>
          </a:p>
          <a:p>
            <a:pPr marL="0" lvl="0" indent="0" eaLnBrk="1" hangingPunct="1">
              <a:spcBef>
                <a:spcPct val="0"/>
              </a:spcBef>
              <a:buNone/>
            </a:pPr>
            <a:r>
              <a:rPr lang="en-US" altLang="zh-CN" sz="1600" b="1">
                <a:latin typeface="Arial" panose="020B0604020202020204" pitchFamily="34" charset="0"/>
              </a:rPr>
              <a:t>	int     Capacity ; </a:t>
            </a:r>
            <a:endParaRPr lang="en-US" altLang="zh-CN" sz="1600" b="1">
              <a:latin typeface="Arial" panose="020B0604020202020204" pitchFamily="34" charset="0"/>
            </a:endParaRPr>
          </a:p>
          <a:p>
            <a:pPr marL="0" lvl="0" indent="0" eaLnBrk="1" hangingPunct="1">
              <a:spcBef>
                <a:spcPct val="0"/>
              </a:spcBef>
              <a:buNone/>
            </a:pPr>
            <a:r>
              <a:rPr lang="en-US" altLang="zh-CN" sz="1600" b="1">
                <a:latin typeface="Arial" panose="020B0604020202020204" pitchFamily="34" charset="0"/>
              </a:rPr>
              <a:t>	int     TopOfStack; </a:t>
            </a:r>
            <a:endParaRPr lang="en-US" altLang="zh-CN" sz="1600" b="1">
              <a:latin typeface="Arial" panose="020B0604020202020204" pitchFamily="34" charset="0"/>
            </a:endParaRPr>
          </a:p>
          <a:p>
            <a:pPr marL="0" lvl="0" indent="0" eaLnBrk="1" hangingPunct="1">
              <a:spcBef>
                <a:spcPct val="0"/>
              </a:spcBef>
              <a:buNone/>
            </a:pPr>
            <a:r>
              <a:rPr lang="en-US" altLang="zh-CN" sz="1600" b="1">
                <a:latin typeface="Arial" panose="020B0604020202020204" pitchFamily="34" charset="0"/>
              </a:rPr>
              <a:t>	ElementType  *Array; </a:t>
            </a:r>
            <a:endParaRPr lang="en-US" altLang="zh-CN" sz="1600" b="1">
              <a:latin typeface="Arial" panose="020B0604020202020204" pitchFamily="34" charset="0"/>
            </a:endParaRPr>
          </a:p>
          <a:p>
            <a:pPr marL="0" lvl="0" indent="0" eaLnBrk="1" hangingPunct="1">
              <a:spcBef>
                <a:spcPct val="0"/>
              </a:spcBef>
              <a:buNone/>
            </a:pPr>
            <a:r>
              <a:rPr lang="en-US" altLang="zh-CN" sz="1600" b="1">
                <a:latin typeface="Arial" panose="020B0604020202020204" pitchFamily="34" charset="0"/>
              </a:rPr>
              <a:t>} ; </a:t>
            </a:r>
            <a:endParaRPr lang="en-US" altLang="zh-CN" sz="1600" b="1">
              <a:latin typeface="Arial" panose="020B0604020202020204" pitchFamily="34" charset="0"/>
            </a:endParaRPr>
          </a:p>
          <a:p>
            <a:pPr marL="0" lvl="0" indent="0" eaLnBrk="1" hangingPunct="1">
              <a:spcBef>
                <a:spcPct val="0"/>
              </a:spcBef>
              <a:buNone/>
            </a:pPr>
            <a:r>
              <a:rPr lang="en-US" altLang="zh-CN" sz="1600" b="1">
                <a:latin typeface="Arial" panose="020B0604020202020204" pitchFamily="34" charset="0"/>
              </a:rPr>
              <a:t> typedef struct StackRecord *Stack;</a:t>
            </a:r>
            <a:endParaRPr lang="en-US" altLang="zh-CN" sz="1600" b="1">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55300"/>
                                        </p:tgtEl>
                                        <p:attrNameLst>
                                          <p:attrName>style.visibility</p:attrName>
                                        </p:attrNameLst>
                                      </p:cBhvr>
                                      <p:to>
                                        <p:strVal val="visible"/>
                                      </p:to>
                                    </p:set>
                                    <p:animEffect transition="in" filter="strips(downRight)">
                                      <p:cBhvr>
                                        <p:cTn id="7" dur="500"/>
                                        <p:tgtEl>
                                          <p:spTgt spid="55300"/>
                                        </p:tgtEl>
                                      </p:cBhvr>
                                    </p:animEffect>
                                  </p:childTnLst>
                                  <p:subTnLst>
                                    <p:audio>
                                      <p:cMediaNode>
                                        <p:cTn display="0" masterRel="sameClick">
                                          <p:stCondLst>
                                            <p:cond evt="begin" delay="0">
                                              <p:tn val="5"/>
                                            </p:cond>
                                          </p:stCondLst>
                                          <p:endCondLst>
                                            <p:cond evt="onStopAudio" delay="0">
                                              <p:tgtEl>
                                                <p:sldTgt/>
                                              </p:tgtEl>
                                            </p:cond>
                                          </p:endCondLst>
                                        </p:cTn>
                                        <p:tgtEl>
                                          <p:sndTgt r:embed="rId1" name="PROJCTOR.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300"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5233" name="标题 1"/>
          <p:cNvSpPr>
            <a:spLocks noGrp="1"/>
          </p:cNvSpPr>
          <p:nvPr>
            <p:ph type="title"/>
          </p:nvPr>
        </p:nvSpPr>
        <p:spPr>
          <a:xfrm>
            <a:off x="55563" y="0"/>
            <a:ext cx="4660900" cy="620713"/>
          </a:xfrm>
          <a:ln/>
        </p:spPr>
        <p:txBody>
          <a:bodyPr vert="horz" wrap="square" lIns="91440" tIns="45720" rIns="91440" bIns="45720" anchor="ctr" anchorCtr="0"/>
          <a:p>
            <a:r>
              <a:rPr lang="en-US" altLang="zh-CN"/>
              <a:t>CreateStack</a:t>
            </a:r>
            <a:endParaRPr lang="zh-CN" altLang="en-US"/>
          </a:p>
        </p:txBody>
      </p:sp>
      <p:pic>
        <p:nvPicPr>
          <p:cNvPr id="95234" name="图片 5"/>
          <p:cNvPicPr>
            <a:picLocks noChangeAspect="1"/>
          </p:cNvPicPr>
          <p:nvPr/>
        </p:nvPicPr>
        <p:blipFill>
          <a:blip r:embed="rId1"/>
          <a:stretch>
            <a:fillRect/>
          </a:stretch>
        </p:blipFill>
        <p:spPr>
          <a:xfrm>
            <a:off x="23813" y="1014413"/>
            <a:ext cx="7262812" cy="4092575"/>
          </a:xfrm>
          <a:prstGeom prst="rect">
            <a:avLst/>
          </a:prstGeom>
          <a:noFill/>
          <a:ln w="9525">
            <a:noFill/>
          </a:ln>
        </p:spPr>
      </p:pic>
      <p:pic>
        <p:nvPicPr>
          <p:cNvPr id="95235" name="图片 4"/>
          <p:cNvPicPr>
            <a:picLocks noChangeAspect="1"/>
          </p:cNvPicPr>
          <p:nvPr/>
        </p:nvPicPr>
        <p:blipFill>
          <a:blip r:embed="rId2"/>
          <a:stretch>
            <a:fillRect/>
          </a:stretch>
        </p:blipFill>
        <p:spPr>
          <a:xfrm>
            <a:off x="5113338" y="12700"/>
            <a:ext cx="3933825" cy="1828800"/>
          </a:xfrm>
          <a:prstGeom prst="rect">
            <a:avLst/>
          </a:prstGeom>
          <a:noFill/>
          <a:ln w="9525" cap="flat" cmpd="sng">
            <a:solidFill>
              <a:schemeClr val="accent2"/>
            </a:solidFill>
            <a:prstDash val="solid"/>
            <a:miter/>
            <a:headEnd type="none" w="med" len="med"/>
            <a:tailEnd type="none" w="med" len="med"/>
          </a:ln>
        </p:spPr>
      </p:pic>
      <p:pic>
        <p:nvPicPr>
          <p:cNvPr id="8" name="图片 7"/>
          <p:cNvPicPr>
            <a:picLocks noChangeAspect="1"/>
          </p:cNvPicPr>
          <p:nvPr/>
        </p:nvPicPr>
        <p:blipFill>
          <a:blip r:embed="rId3"/>
          <a:stretch>
            <a:fillRect/>
          </a:stretch>
        </p:blipFill>
        <p:spPr>
          <a:xfrm>
            <a:off x="5064125" y="5843588"/>
            <a:ext cx="4073525" cy="893762"/>
          </a:xfrm>
          <a:prstGeom prst="rect">
            <a:avLst/>
          </a:prstGeom>
          <a:noFill/>
          <a:ln w="9525">
            <a:noFill/>
          </a:ln>
        </p:spPr>
      </p:pic>
      <p:pic>
        <p:nvPicPr>
          <p:cNvPr id="9" name="图片 8"/>
          <p:cNvPicPr>
            <a:picLocks noChangeAspect="1"/>
          </p:cNvPicPr>
          <p:nvPr/>
        </p:nvPicPr>
        <p:blipFill>
          <a:blip r:embed="rId4"/>
          <a:stretch>
            <a:fillRect/>
          </a:stretch>
        </p:blipFill>
        <p:spPr>
          <a:xfrm>
            <a:off x="5064125" y="5318125"/>
            <a:ext cx="2781300" cy="314325"/>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2529" name="Rectangle 2"/>
          <p:cNvSpPr>
            <a:spLocks noGrp="1"/>
          </p:cNvSpPr>
          <p:nvPr>
            <p:ph type="title"/>
          </p:nvPr>
        </p:nvSpPr>
        <p:spPr>
          <a:xfrm>
            <a:off x="722313" y="312738"/>
            <a:ext cx="7772400" cy="523875"/>
          </a:xfrm>
          <a:ln/>
        </p:spPr>
        <p:txBody>
          <a:bodyPr vert="horz" wrap="square" lIns="91440" tIns="45720" rIns="91440" bIns="45720" anchor="ctr" anchorCtr="0">
            <a:spAutoFit/>
          </a:bodyPr>
          <a:p>
            <a:pPr algn="l" eaLnBrk="1" hangingPunct="1">
              <a:spcBef>
                <a:spcPct val="50000"/>
              </a:spcBef>
            </a:pPr>
            <a:r>
              <a:rPr lang="en-US" altLang="zh-CN" sz="2800" b="1">
                <a:solidFill>
                  <a:schemeClr val="tx1"/>
                </a:solidFill>
              </a:rPr>
              <a:t>Example:  C</a:t>
            </a:r>
            <a:r>
              <a:rPr lang="zh-CN" altLang="en-US" sz="2800" b="1">
                <a:solidFill>
                  <a:schemeClr val="tx1"/>
                </a:solidFill>
              </a:rPr>
              <a:t>＝</a:t>
            </a:r>
            <a:r>
              <a:rPr lang="en-US" altLang="zh-CN" sz="2800" b="1">
                <a:solidFill>
                  <a:schemeClr val="tx1"/>
                </a:solidFill>
              </a:rPr>
              <a:t>A∪B</a:t>
            </a:r>
            <a:endParaRPr lang="en-US" altLang="zh-CN" sz="2800" b="1">
              <a:solidFill>
                <a:schemeClr val="tx1"/>
              </a:solidFill>
            </a:endParaRPr>
          </a:p>
        </p:txBody>
      </p:sp>
      <p:graphicFrame>
        <p:nvGraphicFramePr>
          <p:cNvPr id="48" name="Group 4"/>
          <p:cNvGraphicFramePr>
            <a:graphicFrameLocks noGrp="1"/>
          </p:cNvGraphicFramePr>
          <p:nvPr/>
        </p:nvGraphicFramePr>
        <p:xfrm>
          <a:off x="1187450" y="2674938"/>
          <a:ext cx="4479925" cy="517525"/>
        </p:xfrm>
        <a:graphic>
          <a:graphicData uri="http://schemas.openxmlformats.org/drawingml/2006/table">
            <a:tbl>
              <a:tblPr/>
              <a:tblGrid>
                <a:gridCol w="746125"/>
                <a:gridCol w="747713"/>
                <a:gridCol w="746125"/>
                <a:gridCol w="747712"/>
                <a:gridCol w="746125"/>
                <a:gridCol w="746125"/>
              </a:tblGrid>
              <a:tr h="517525">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en-US" altLang="zh-CN" sz="2800" b="0" i="0" u="none" strike="noStrike" cap="none" normalizeH="0" baseline="0">
                          <a:ln>
                            <a:noFill/>
                          </a:ln>
                          <a:solidFill>
                            <a:schemeClr val="tx1"/>
                          </a:solidFill>
                          <a:effectLst/>
                          <a:latin typeface="Tahoma" panose="020B0604030504040204" pitchFamily="34" charset="0"/>
                          <a:ea typeface="宋体" panose="02010600030101010101" pitchFamily="2" charset="-122"/>
                        </a:rPr>
                        <a:t>2</a:t>
                      </a:r>
                      <a:endParaRPr kumimoji="1" lang="en-US" altLang="zh-CN" sz="2800" b="0" i="0" u="none" strike="noStrike" cap="none" normalizeH="0" baseline="0">
                        <a:ln>
                          <a:noFill/>
                        </a:ln>
                        <a:solidFill>
                          <a:schemeClr val="tx1"/>
                        </a:solidFill>
                        <a:effectLst/>
                        <a:latin typeface="Tahoma" panose="020B0604030504040204" pitchFamily="34" charset="0"/>
                        <a:ea typeface="宋体" panose="02010600030101010101" pitchFamily="2" charset="-122"/>
                      </a:endParaRPr>
                    </a:p>
                  </a:txBody>
                  <a:tcPr marT="45449" marB="45449"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en-US" altLang="zh-CN" sz="2800" b="0" i="0" u="none" strike="noStrike" cap="none" normalizeH="0" baseline="0">
                          <a:ln>
                            <a:noFill/>
                          </a:ln>
                          <a:solidFill>
                            <a:schemeClr val="tx1"/>
                          </a:solidFill>
                          <a:effectLst/>
                          <a:latin typeface="Tahoma" panose="020B0604030504040204" pitchFamily="34" charset="0"/>
                          <a:ea typeface="宋体" panose="02010600030101010101" pitchFamily="2" charset="-122"/>
                        </a:rPr>
                        <a:t>10</a:t>
                      </a:r>
                      <a:endParaRPr kumimoji="1" lang="en-US" altLang="zh-CN" sz="2800" b="0" i="0" u="none" strike="noStrike" cap="none" normalizeH="0" baseline="0">
                        <a:ln>
                          <a:noFill/>
                        </a:ln>
                        <a:solidFill>
                          <a:schemeClr val="tx1"/>
                        </a:solidFill>
                        <a:effectLst/>
                        <a:latin typeface="Tahoma" panose="020B0604030504040204" pitchFamily="34" charset="0"/>
                        <a:ea typeface="宋体" panose="02010600030101010101" pitchFamily="2" charset="-122"/>
                      </a:endParaRPr>
                    </a:p>
                  </a:txBody>
                  <a:tcPr marT="45449" marB="45449"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en-US" altLang="zh-CN" sz="2800" b="0" i="0" u="none" strike="noStrike" cap="none" normalizeH="0" baseline="0">
                          <a:ln>
                            <a:noFill/>
                          </a:ln>
                          <a:solidFill>
                            <a:schemeClr val="tx1"/>
                          </a:solidFill>
                          <a:effectLst/>
                          <a:latin typeface="Tahoma" panose="020B0604030504040204" pitchFamily="34" charset="0"/>
                          <a:ea typeface="宋体" panose="02010600030101010101" pitchFamily="2" charset="-122"/>
                        </a:rPr>
                        <a:t>6</a:t>
                      </a:r>
                      <a:endParaRPr kumimoji="1" lang="en-US" altLang="zh-CN" sz="2800" b="0" i="0" u="none" strike="noStrike" cap="none" normalizeH="0" baseline="0">
                        <a:ln>
                          <a:noFill/>
                        </a:ln>
                        <a:solidFill>
                          <a:schemeClr val="tx1"/>
                        </a:solidFill>
                        <a:effectLst/>
                        <a:latin typeface="Tahoma" panose="020B0604030504040204" pitchFamily="34" charset="0"/>
                        <a:ea typeface="宋体" panose="02010600030101010101" pitchFamily="2" charset="-122"/>
                      </a:endParaRPr>
                    </a:p>
                  </a:txBody>
                  <a:tcPr marT="45449" marB="45449"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en-US" altLang="zh-CN" sz="2800" b="0" i="0" u="none" strike="noStrike" cap="none" normalizeH="0" baseline="0">
                          <a:ln>
                            <a:noFill/>
                          </a:ln>
                          <a:solidFill>
                            <a:schemeClr val="tx1"/>
                          </a:solidFill>
                          <a:effectLst/>
                          <a:latin typeface="Tahoma" panose="020B0604030504040204" pitchFamily="34" charset="0"/>
                          <a:ea typeface="宋体" panose="02010600030101010101" pitchFamily="2" charset="-122"/>
                        </a:rPr>
                        <a:t>1</a:t>
                      </a:r>
                      <a:endParaRPr kumimoji="1" lang="en-US" altLang="zh-CN" sz="2800" b="0" i="0" u="none" strike="noStrike" cap="none" normalizeH="0" baseline="0">
                        <a:ln>
                          <a:noFill/>
                        </a:ln>
                        <a:solidFill>
                          <a:schemeClr val="tx1"/>
                        </a:solidFill>
                        <a:effectLst/>
                        <a:latin typeface="Tahoma" panose="020B0604030504040204" pitchFamily="34" charset="0"/>
                        <a:ea typeface="宋体" panose="02010600030101010101" pitchFamily="2" charset="-122"/>
                      </a:endParaRPr>
                    </a:p>
                  </a:txBody>
                  <a:tcPr marT="45449" marB="45449"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en-US" altLang="zh-CN" sz="2800" b="0" i="0" u="none" strike="noStrike" cap="none" normalizeH="0" baseline="0">
                          <a:ln>
                            <a:noFill/>
                          </a:ln>
                          <a:solidFill>
                            <a:schemeClr val="tx1"/>
                          </a:solidFill>
                          <a:effectLst/>
                          <a:latin typeface="Tahoma" panose="020B0604030504040204" pitchFamily="34" charset="0"/>
                          <a:ea typeface="宋体" panose="02010600030101010101" pitchFamily="2" charset="-122"/>
                        </a:rPr>
                        <a:t>7</a:t>
                      </a:r>
                      <a:endParaRPr kumimoji="1" lang="en-US" altLang="zh-CN" sz="2800" b="0" i="0" u="none" strike="noStrike" cap="none" normalizeH="0" baseline="0">
                        <a:ln>
                          <a:noFill/>
                        </a:ln>
                        <a:solidFill>
                          <a:schemeClr val="tx1"/>
                        </a:solidFill>
                        <a:effectLst/>
                        <a:latin typeface="Tahoma" panose="020B0604030504040204" pitchFamily="34" charset="0"/>
                        <a:ea typeface="宋体" panose="02010600030101010101" pitchFamily="2" charset="-122"/>
                      </a:endParaRPr>
                    </a:p>
                  </a:txBody>
                  <a:tcPr marT="45449" marB="45449"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en-US" altLang="zh-CN" sz="2800" b="0" i="0" u="none" strike="noStrike" cap="none" normalizeH="0" baseline="0">
                          <a:ln>
                            <a:noFill/>
                          </a:ln>
                          <a:solidFill>
                            <a:schemeClr val="tx1"/>
                          </a:solidFill>
                          <a:effectLst/>
                          <a:latin typeface="Tahoma" panose="020B0604030504040204" pitchFamily="34" charset="0"/>
                          <a:ea typeface="宋体" panose="02010600030101010101" pitchFamily="2" charset="-122"/>
                        </a:rPr>
                        <a:t>4</a:t>
                      </a:r>
                      <a:endParaRPr kumimoji="1" lang="en-US" altLang="zh-CN" sz="2800" b="0" i="0" u="none" strike="noStrike" cap="none" normalizeH="0" baseline="0">
                        <a:ln>
                          <a:noFill/>
                        </a:ln>
                        <a:solidFill>
                          <a:schemeClr val="tx1"/>
                        </a:solidFill>
                        <a:effectLst/>
                        <a:latin typeface="Tahoma" panose="020B0604030504040204" pitchFamily="34" charset="0"/>
                        <a:ea typeface="宋体" panose="02010600030101010101" pitchFamily="2" charset="-122"/>
                      </a:endParaRPr>
                    </a:p>
                  </a:txBody>
                  <a:tcPr marT="45449" marB="45449"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r>
            </a:tbl>
          </a:graphicData>
        </a:graphic>
      </p:graphicFrame>
      <p:graphicFrame>
        <p:nvGraphicFramePr>
          <p:cNvPr id="49" name="Group 20"/>
          <p:cNvGraphicFramePr>
            <a:graphicFrameLocks noGrp="1"/>
          </p:cNvGraphicFramePr>
          <p:nvPr/>
        </p:nvGraphicFramePr>
        <p:xfrm>
          <a:off x="1187450" y="1989138"/>
          <a:ext cx="5226050" cy="517525"/>
        </p:xfrm>
        <a:graphic>
          <a:graphicData uri="http://schemas.openxmlformats.org/drawingml/2006/table">
            <a:tbl>
              <a:tblPr/>
              <a:tblGrid>
                <a:gridCol w="746125"/>
                <a:gridCol w="747713"/>
                <a:gridCol w="746125"/>
                <a:gridCol w="747712"/>
                <a:gridCol w="746125"/>
                <a:gridCol w="746125"/>
                <a:gridCol w="746125"/>
              </a:tblGrid>
              <a:tr h="517525">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en-US" altLang="zh-CN" sz="2800" b="0" i="0" u="none" strike="noStrike" cap="none" normalizeH="0" baseline="0">
                          <a:ln>
                            <a:noFill/>
                          </a:ln>
                          <a:solidFill>
                            <a:schemeClr val="tx1"/>
                          </a:solidFill>
                          <a:effectLst/>
                          <a:latin typeface="Tahoma" panose="020B0604030504040204" pitchFamily="34" charset="0"/>
                          <a:ea typeface="宋体" panose="02010600030101010101" pitchFamily="2" charset="-122"/>
                        </a:rPr>
                        <a:t>3</a:t>
                      </a:r>
                      <a:endParaRPr kumimoji="1" lang="en-US" altLang="zh-CN" sz="2800" b="0" i="0" u="none" strike="noStrike" cap="none" normalizeH="0" baseline="0">
                        <a:ln>
                          <a:noFill/>
                        </a:ln>
                        <a:solidFill>
                          <a:schemeClr val="tx1"/>
                        </a:solidFill>
                        <a:effectLst/>
                        <a:latin typeface="Tahoma" panose="020B0604030504040204" pitchFamily="34" charset="0"/>
                        <a:ea typeface="宋体" panose="02010600030101010101" pitchFamily="2" charset="-122"/>
                      </a:endParaRPr>
                    </a:p>
                  </a:txBody>
                  <a:tcPr marT="45449" marB="45449"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en-US" altLang="zh-CN" sz="2800" b="0" i="0" u="none" strike="noStrike" cap="none" normalizeH="0" baseline="0">
                          <a:ln>
                            <a:noFill/>
                          </a:ln>
                          <a:solidFill>
                            <a:schemeClr val="tx1"/>
                          </a:solidFill>
                          <a:effectLst/>
                          <a:latin typeface="Tahoma" panose="020B0604030504040204" pitchFamily="34" charset="0"/>
                          <a:ea typeface="宋体" panose="02010600030101010101" pitchFamily="2" charset="-122"/>
                        </a:rPr>
                        <a:t>5</a:t>
                      </a:r>
                      <a:endParaRPr kumimoji="1" lang="en-US" altLang="zh-CN" sz="2800" b="0" i="0" u="none" strike="noStrike" cap="none" normalizeH="0" baseline="0">
                        <a:ln>
                          <a:noFill/>
                        </a:ln>
                        <a:solidFill>
                          <a:schemeClr val="tx1"/>
                        </a:solidFill>
                        <a:effectLst/>
                        <a:latin typeface="Tahoma" panose="020B0604030504040204" pitchFamily="34" charset="0"/>
                        <a:ea typeface="宋体" panose="02010600030101010101" pitchFamily="2" charset="-122"/>
                      </a:endParaRPr>
                    </a:p>
                  </a:txBody>
                  <a:tcPr marT="45449" marB="45449"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en-US" altLang="zh-CN" sz="2800" b="0" i="0" u="none" strike="noStrike" cap="none" normalizeH="0" baseline="0">
                          <a:ln>
                            <a:noFill/>
                          </a:ln>
                          <a:solidFill>
                            <a:schemeClr val="tx1"/>
                          </a:solidFill>
                          <a:effectLst/>
                          <a:latin typeface="Tahoma" panose="020B0604030504040204" pitchFamily="34" charset="0"/>
                          <a:ea typeface="宋体" panose="02010600030101010101" pitchFamily="2" charset="-122"/>
                        </a:rPr>
                        <a:t>1</a:t>
                      </a:r>
                      <a:endParaRPr kumimoji="1" lang="en-US" altLang="zh-CN" sz="2800" b="0" i="0" u="none" strike="noStrike" cap="none" normalizeH="0" baseline="0">
                        <a:ln>
                          <a:noFill/>
                        </a:ln>
                        <a:solidFill>
                          <a:schemeClr val="tx1"/>
                        </a:solidFill>
                        <a:effectLst/>
                        <a:latin typeface="Tahoma" panose="020B0604030504040204" pitchFamily="34" charset="0"/>
                        <a:ea typeface="宋体" panose="02010600030101010101" pitchFamily="2" charset="-122"/>
                      </a:endParaRPr>
                    </a:p>
                  </a:txBody>
                  <a:tcPr marT="45449" marB="45449"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en-US" altLang="zh-CN" sz="2800" b="0" i="0" u="none" strike="noStrike" cap="none" normalizeH="0" baseline="0">
                          <a:ln>
                            <a:noFill/>
                          </a:ln>
                          <a:solidFill>
                            <a:schemeClr val="tx1"/>
                          </a:solidFill>
                          <a:effectLst/>
                          <a:latin typeface="Tahoma" panose="020B0604030504040204" pitchFamily="34" charset="0"/>
                          <a:ea typeface="宋体" panose="02010600030101010101" pitchFamily="2" charset="-122"/>
                        </a:rPr>
                        <a:t>2</a:t>
                      </a:r>
                      <a:endParaRPr kumimoji="1" lang="en-US" altLang="zh-CN" sz="2800" b="0" i="0" u="none" strike="noStrike" cap="none" normalizeH="0" baseline="0">
                        <a:ln>
                          <a:noFill/>
                        </a:ln>
                        <a:solidFill>
                          <a:schemeClr val="tx1"/>
                        </a:solidFill>
                        <a:effectLst/>
                        <a:latin typeface="Tahoma" panose="020B0604030504040204" pitchFamily="34" charset="0"/>
                        <a:ea typeface="宋体" panose="02010600030101010101" pitchFamily="2" charset="-122"/>
                      </a:endParaRPr>
                    </a:p>
                  </a:txBody>
                  <a:tcPr marT="45449" marB="45449"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en-US" altLang="zh-CN" sz="2800" b="0" i="0" u="none" strike="noStrike" cap="none" normalizeH="0" baseline="0">
                          <a:ln>
                            <a:noFill/>
                          </a:ln>
                          <a:solidFill>
                            <a:schemeClr val="tx1"/>
                          </a:solidFill>
                          <a:effectLst/>
                          <a:latin typeface="Tahoma" panose="020B0604030504040204" pitchFamily="34" charset="0"/>
                          <a:ea typeface="宋体" panose="02010600030101010101" pitchFamily="2" charset="-122"/>
                        </a:rPr>
                        <a:t>11</a:t>
                      </a:r>
                      <a:endParaRPr kumimoji="1" lang="en-US" altLang="zh-CN" sz="2800" b="0" i="0" u="none" strike="noStrike" cap="none" normalizeH="0" baseline="0">
                        <a:ln>
                          <a:noFill/>
                        </a:ln>
                        <a:solidFill>
                          <a:schemeClr val="tx1"/>
                        </a:solidFill>
                        <a:effectLst/>
                        <a:latin typeface="Tahoma" panose="020B0604030504040204" pitchFamily="34" charset="0"/>
                        <a:ea typeface="宋体" panose="02010600030101010101" pitchFamily="2" charset="-122"/>
                      </a:endParaRPr>
                    </a:p>
                  </a:txBody>
                  <a:tcPr marT="45449" marB="45449"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en-US" altLang="zh-CN" sz="2800" b="0" i="0" u="none" strike="noStrike" cap="none" normalizeH="0" baseline="0">
                          <a:ln>
                            <a:noFill/>
                          </a:ln>
                          <a:solidFill>
                            <a:schemeClr val="tx1"/>
                          </a:solidFill>
                          <a:effectLst/>
                          <a:latin typeface="Tahoma" panose="020B0604030504040204" pitchFamily="34" charset="0"/>
                          <a:ea typeface="宋体" panose="02010600030101010101" pitchFamily="2" charset="-122"/>
                        </a:rPr>
                        <a:t>9</a:t>
                      </a:r>
                      <a:endParaRPr kumimoji="1" lang="en-US" altLang="zh-CN" sz="2800" b="0" i="0" u="none" strike="noStrike" cap="none" normalizeH="0" baseline="0">
                        <a:ln>
                          <a:noFill/>
                        </a:ln>
                        <a:solidFill>
                          <a:schemeClr val="tx1"/>
                        </a:solidFill>
                        <a:effectLst/>
                        <a:latin typeface="Tahoma" panose="020B0604030504040204" pitchFamily="34" charset="0"/>
                        <a:ea typeface="宋体" panose="02010600030101010101" pitchFamily="2" charset="-122"/>
                      </a:endParaRPr>
                    </a:p>
                  </a:txBody>
                  <a:tcPr marT="45449" marB="45449"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en-US" altLang="zh-CN" sz="2800" b="0" i="0" u="none" strike="noStrike" cap="none" normalizeH="0" baseline="0">
                          <a:ln>
                            <a:noFill/>
                          </a:ln>
                          <a:solidFill>
                            <a:schemeClr val="tx1"/>
                          </a:solidFill>
                          <a:effectLst/>
                          <a:latin typeface="Tahoma" panose="020B0604030504040204" pitchFamily="34" charset="0"/>
                          <a:ea typeface="宋体" panose="02010600030101010101" pitchFamily="2" charset="-122"/>
                        </a:rPr>
                        <a:t>4</a:t>
                      </a:r>
                      <a:endParaRPr kumimoji="1" lang="en-US" altLang="zh-CN" sz="2800" b="0" i="0" u="none" strike="noStrike" cap="none" normalizeH="0" baseline="0">
                        <a:ln>
                          <a:noFill/>
                        </a:ln>
                        <a:solidFill>
                          <a:schemeClr val="tx1"/>
                        </a:solidFill>
                        <a:effectLst/>
                        <a:latin typeface="Tahoma" panose="020B0604030504040204" pitchFamily="34" charset="0"/>
                        <a:ea typeface="宋体" panose="02010600030101010101" pitchFamily="2" charset="-122"/>
                      </a:endParaRPr>
                    </a:p>
                  </a:txBody>
                  <a:tcPr marT="45449" marB="45449"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r>
            </a:tbl>
          </a:graphicData>
        </a:graphic>
      </p:graphicFrame>
      <p:sp>
        <p:nvSpPr>
          <p:cNvPr id="22564" name="Text Box 38"/>
          <p:cNvSpPr txBox="1"/>
          <p:nvPr/>
        </p:nvSpPr>
        <p:spPr>
          <a:xfrm>
            <a:off x="273050" y="1989138"/>
            <a:ext cx="762000" cy="45720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r" eaLnBrk="1" hangingPunct="1">
              <a:spcBef>
                <a:spcPct val="50000"/>
              </a:spcBef>
              <a:buNone/>
            </a:pPr>
            <a:r>
              <a:rPr lang="en-US" altLang="zh-CN" sz="2400" b="1" i="1">
                <a:latin typeface="Tahoma" panose="020B0604030504040204" pitchFamily="34" charset="0"/>
              </a:rPr>
              <a:t>LA</a:t>
            </a:r>
            <a:endParaRPr lang="en-US" altLang="zh-CN" sz="2400" b="1" i="1">
              <a:latin typeface="Tahoma" panose="020B0604030504040204" pitchFamily="34" charset="0"/>
            </a:endParaRPr>
          </a:p>
        </p:txBody>
      </p:sp>
      <p:sp>
        <p:nvSpPr>
          <p:cNvPr id="22565" name="Text Box 39"/>
          <p:cNvSpPr txBox="1"/>
          <p:nvPr/>
        </p:nvSpPr>
        <p:spPr>
          <a:xfrm>
            <a:off x="273050" y="2674938"/>
            <a:ext cx="762000" cy="45720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r" eaLnBrk="1" hangingPunct="1">
              <a:spcBef>
                <a:spcPct val="50000"/>
              </a:spcBef>
              <a:buNone/>
            </a:pPr>
            <a:r>
              <a:rPr lang="en-US" altLang="zh-CN" sz="2400" b="1" i="1">
                <a:latin typeface="Tahoma" panose="020B0604030504040204" pitchFamily="34" charset="0"/>
              </a:rPr>
              <a:t>LB</a:t>
            </a:r>
            <a:endParaRPr lang="en-US" altLang="zh-CN" sz="2400" b="1" i="1">
              <a:latin typeface="Tahoma" panose="020B0604030504040204" pitchFamily="34" charset="0"/>
            </a:endParaRPr>
          </a:p>
        </p:txBody>
      </p:sp>
      <p:graphicFrame>
        <p:nvGraphicFramePr>
          <p:cNvPr id="52" name="Group 70"/>
          <p:cNvGraphicFramePr>
            <a:graphicFrameLocks noGrp="1"/>
          </p:cNvGraphicFramePr>
          <p:nvPr/>
        </p:nvGraphicFramePr>
        <p:xfrm>
          <a:off x="1187450" y="3452813"/>
          <a:ext cx="7464425" cy="517525"/>
        </p:xfrm>
        <a:graphic>
          <a:graphicData uri="http://schemas.openxmlformats.org/drawingml/2006/table">
            <a:tbl>
              <a:tblPr/>
              <a:tblGrid>
                <a:gridCol w="746125"/>
                <a:gridCol w="747713"/>
                <a:gridCol w="746125"/>
                <a:gridCol w="747712"/>
                <a:gridCol w="746125"/>
                <a:gridCol w="746125"/>
                <a:gridCol w="746125"/>
                <a:gridCol w="746125"/>
                <a:gridCol w="746125"/>
                <a:gridCol w="746125"/>
              </a:tblGrid>
              <a:tr h="517525">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en-US" altLang="zh-CN" sz="2800" b="0" i="0" u="none" strike="noStrike" cap="none" normalizeH="0" baseline="0">
                          <a:ln>
                            <a:noFill/>
                          </a:ln>
                          <a:solidFill>
                            <a:schemeClr val="tx1"/>
                          </a:solidFill>
                          <a:effectLst/>
                          <a:latin typeface="Tahoma" panose="020B0604030504040204" pitchFamily="34" charset="0"/>
                          <a:ea typeface="宋体" panose="02010600030101010101" pitchFamily="2" charset="-122"/>
                        </a:rPr>
                        <a:t>3</a:t>
                      </a:r>
                      <a:endParaRPr kumimoji="1" lang="en-US" altLang="zh-CN" sz="2800" b="0" i="0" u="none" strike="noStrike" cap="none" normalizeH="0" baseline="0">
                        <a:ln>
                          <a:noFill/>
                        </a:ln>
                        <a:solidFill>
                          <a:schemeClr val="tx1"/>
                        </a:solidFill>
                        <a:effectLst/>
                        <a:latin typeface="Tahoma" panose="020B0604030504040204" pitchFamily="34" charset="0"/>
                        <a:ea typeface="宋体" panose="02010600030101010101" pitchFamily="2" charset="-122"/>
                      </a:endParaRPr>
                    </a:p>
                  </a:txBody>
                  <a:tcPr marT="45449" marB="45449"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en-US" altLang="zh-CN" sz="2800" b="0" i="0" u="none" strike="noStrike" cap="none" normalizeH="0" baseline="0">
                          <a:ln>
                            <a:noFill/>
                          </a:ln>
                          <a:solidFill>
                            <a:schemeClr val="tx1"/>
                          </a:solidFill>
                          <a:effectLst/>
                          <a:latin typeface="Tahoma" panose="020B0604030504040204" pitchFamily="34" charset="0"/>
                          <a:ea typeface="宋体" panose="02010600030101010101" pitchFamily="2" charset="-122"/>
                        </a:rPr>
                        <a:t>5</a:t>
                      </a:r>
                      <a:endParaRPr kumimoji="1" lang="en-US" altLang="zh-CN" sz="2800" b="0" i="0" u="none" strike="noStrike" cap="none" normalizeH="0" baseline="0">
                        <a:ln>
                          <a:noFill/>
                        </a:ln>
                        <a:solidFill>
                          <a:schemeClr val="tx1"/>
                        </a:solidFill>
                        <a:effectLst/>
                        <a:latin typeface="Tahoma" panose="020B0604030504040204" pitchFamily="34" charset="0"/>
                        <a:ea typeface="宋体" panose="02010600030101010101" pitchFamily="2" charset="-122"/>
                      </a:endParaRPr>
                    </a:p>
                  </a:txBody>
                  <a:tcPr marT="45449" marB="45449"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en-US" altLang="zh-CN" sz="2800" b="0" i="0" u="none" strike="noStrike" cap="none" normalizeH="0" baseline="0">
                          <a:ln>
                            <a:noFill/>
                          </a:ln>
                          <a:solidFill>
                            <a:schemeClr val="tx1"/>
                          </a:solidFill>
                          <a:effectLst/>
                          <a:latin typeface="Tahoma" panose="020B0604030504040204" pitchFamily="34" charset="0"/>
                          <a:ea typeface="宋体" panose="02010600030101010101" pitchFamily="2" charset="-122"/>
                        </a:rPr>
                        <a:t>1</a:t>
                      </a:r>
                      <a:endParaRPr kumimoji="1" lang="en-US" altLang="zh-CN" sz="2800" b="0" i="0" u="none" strike="noStrike" cap="none" normalizeH="0" baseline="0">
                        <a:ln>
                          <a:noFill/>
                        </a:ln>
                        <a:solidFill>
                          <a:schemeClr val="tx1"/>
                        </a:solidFill>
                        <a:effectLst/>
                        <a:latin typeface="Tahoma" panose="020B0604030504040204" pitchFamily="34" charset="0"/>
                        <a:ea typeface="宋体" panose="02010600030101010101" pitchFamily="2" charset="-122"/>
                      </a:endParaRPr>
                    </a:p>
                  </a:txBody>
                  <a:tcPr marT="45449" marB="45449"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en-US" altLang="zh-CN" sz="2800" b="0" i="0" u="none" strike="noStrike" cap="none" normalizeH="0" baseline="0">
                          <a:ln>
                            <a:noFill/>
                          </a:ln>
                          <a:solidFill>
                            <a:schemeClr val="tx1"/>
                          </a:solidFill>
                          <a:effectLst/>
                          <a:latin typeface="Tahoma" panose="020B0604030504040204" pitchFamily="34" charset="0"/>
                          <a:ea typeface="宋体" panose="02010600030101010101" pitchFamily="2" charset="-122"/>
                        </a:rPr>
                        <a:t>2</a:t>
                      </a:r>
                      <a:endParaRPr kumimoji="1" lang="en-US" altLang="zh-CN" sz="2800" b="0" i="0" u="none" strike="noStrike" cap="none" normalizeH="0" baseline="0">
                        <a:ln>
                          <a:noFill/>
                        </a:ln>
                        <a:solidFill>
                          <a:schemeClr val="tx1"/>
                        </a:solidFill>
                        <a:effectLst/>
                        <a:latin typeface="Tahoma" panose="020B0604030504040204" pitchFamily="34" charset="0"/>
                        <a:ea typeface="宋体" panose="02010600030101010101" pitchFamily="2" charset="-122"/>
                      </a:endParaRPr>
                    </a:p>
                  </a:txBody>
                  <a:tcPr marT="45449" marB="45449"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en-US" altLang="zh-CN" sz="2800" b="0" i="0" u="none" strike="noStrike" cap="none" normalizeH="0" baseline="0">
                          <a:ln>
                            <a:noFill/>
                          </a:ln>
                          <a:solidFill>
                            <a:schemeClr val="tx1"/>
                          </a:solidFill>
                          <a:effectLst/>
                          <a:latin typeface="Tahoma" panose="020B0604030504040204" pitchFamily="34" charset="0"/>
                          <a:ea typeface="宋体" panose="02010600030101010101" pitchFamily="2" charset="-122"/>
                        </a:rPr>
                        <a:t>11</a:t>
                      </a:r>
                      <a:endParaRPr kumimoji="1" lang="en-US" altLang="zh-CN" sz="2800" b="0" i="0" u="none" strike="noStrike" cap="none" normalizeH="0" baseline="0">
                        <a:ln>
                          <a:noFill/>
                        </a:ln>
                        <a:solidFill>
                          <a:schemeClr val="tx1"/>
                        </a:solidFill>
                        <a:effectLst/>
                        <a:latin typeface="Tahoma" panose="020B0604030504040204" pitchFamily="34" charset="0"/>
                        <a:ea typeface="宋体" panose="02010600030101010101" pitchFamily="2" charset="-122"/>
                      </a:endParaRPr>
                    </a:p>
                  </a:txBody>
                  <a:tcPr marT="45449" marB="45449"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en-US" altLang="zh-CN" sz="2800" b="0" i="0" u="none" strike="noStrike" cap="none" normalizeH="0" baseline="0">
                          <a:ln>
                            <a:noFill/>
                          </a:ln>
                          <a:solidFill>
                            <a:schemeClr val="tx1"/>
                          </a:solidFill>
                          <a:effectLst/>
                          <a:latin typeface="Tahoma" panose="020B0604030504040204" pitchFamily="34" charset="0"/>
                          <a:ea typeface="宋体" panose="02010600030101010101" pitchFamily="2" charset="-122"/>
                        </a:rPr>
                        <a:t>9</a:t>
                      </a:r>
                      <a:endParaRPr kumimoji="1" lang="en-US" altLang="zh-CN" sz="2800" b="0" i="0" u="none" strike="noStrike" cap="none" normalizeH="0" baseline="0">
                        <a:ln>
                          <a:noFill/>
                        </a:ln>
                        <a:solidFill>
                          <a:schemeClr val="tx1"/>
                        </a:solidFill>
                        <a:effectLst/>
                        <a:latin typeface="Tahoma" panose="020B0604030504040204" pitchFamily="34" charset="0"/>
                        <a:ea typeface="宋体" panose="02010600030101010101" pitchFamily="2" charset="-122"/>
                      </a:endParaRPr>
                    </a:p>
                  </a:txBody>
                  <a:tcPr marT="45449" marB="45449"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en-US" altLang="zh-CN" sz="2800" b="0" i="0" u="none" strike="noStrike" cap="none" normalizeH="0" baseline="0">
                          <a:ln>
                            <a:noFill/>
                          </a:ln>
                          <a:solidFill>
                            <a:schemeClr val="tx1"/>
                          </a:solidFill>
                          <a:effectLst/>
                          <a:latin typeface="Tahoma" panose="020B0604030504040204" pitchFamily="34" charset="0"/>
                          <a:ea typeface="宋体" panose="02010600030101010101" pitchFamily="2" charset="-122"/>
                        </a:rPr>
                        <a:t>4</a:t>
                      </a:r>
                      <a:endParaRPr kumimoji="1" lang="en-US" altLang="zh-CN" sz="2800" b="0" i="0" u="none" strike="noStrike" cap="none" normalizeH="0" baseline="0">
                        <a:ln>
                          <a:noFill/>
                        </a:ln>
                        <a:solidFill>
                          <a:schemeClr val="tx1"/>
                        </a:solidFill>
                        <a:effectLst/>
                        <a:latin typeface="Tahoma" panose="020B0604030504040204" pitchFamily="34" charset="0"/>
                        <a:ea typeface="宋体" panose="02010600030101010101" pitchFamily="2" charset="-122"/>
                      </a:endParaRPr>
                    </a:p>
                  </a:txBody>
                  <a:tcPr marT="45449" marB="45449"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en-US" altLang="zh-CN" sz="2800" b="0" i="0" u="none" strike="noStrike" cap="none" normalizeH="0" baseline="0">
                          <a:ln>
                            <a:noFill/>
                          </a:ln>
                          <a:solidFill>
                            <a:schemeClr val="tx1"/>
                          </a:solidFill>
                          <a:effectLst/>
                          <a:latin typeface="Tahoma" panose="020B0604030504040204" pitchFamily="34" charset="0"/>
                          <a:ea typeface="宋体" panose="02010600030101010101" pitchFamily="2" charset="-122"/>
                        </a:rPr>
                        <a:t>10</a:t>
                      </a:r>
                      <a:endParaRPr kumimoji="1" lang="en-US" altLang="zh-CN" sz="2800" b="0" i="0" u="none" strike="noStrike" cap="none" normalizeH="0" baseline="0">
                        <a:ln>
                          <a:noFill/>
                        </a:ln>
                        <a:solidFill>
                          <a:schemeClr val="tx1"/>
                        </a:solidFill>
                        <a:effectLst/>
                        <a:latin typeface="Tahoma" panose="020B0604030504040204" pitchFamily="34" charset="0"/>
                        <a:ea typeface="宋体" panose="02010600030101010101" pitchFamily="2" charset="-122"/>
                      </a:endParaRPr>
                    </a:p>
                  </a:txBody>
                  <a:tcPr marT="45449" marB="45449"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rgbClr val="FF9933"/>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en-US" altLang="zh-CN" sz="2800" b="0" i="0" u="none" strike="noStrike" cap="none" normalizeH="0" baseline="0">
                          <a:ln>
                            <a:noFill/>
                          </a:ln>
                          <a:solidFill>
                            <a:schemeClr val="tx1"/>
                          </a:solidFill>
                          <a:effectLst/>
                          <a:latin typeface="Tahoma" panose="020B0604030504040204" pitchFamily="34" charset="0"/>
                          <a:ea typeface="宋体" panose="02010600030101010101" pitchFamily="2" charset="-122"/>
                        </a:rPr>
                        <a:t>6</a:t>
                      </a:r>
                      <a:endParaRPr kumimoji="1" lang="en-US" altLang="zh-CN" sz="2800" b="0" i="0" u="none" strike="noStrike" cap="none" normalizeH="0" baseline="0">
                        <a:ln>
                          <a:noFill/>
                        </a:ln>
                        <a:solidFill>
                          <a:schemeClr val="tx1"/>
                        </a:solidFill>
                        <a:effectLst/>
                        <a:latin typeface="Tahoma" panose="020B0604030504040204" pitchFamily="34" charset="0"/>
                        <a:ea typeface="宋体" panose="02010600030101010101" pitchFamily="2" charset="-122"/>
                      </a:endParaRPr>
                    </a:p>
                  </a:txBody>
                  <a:tcPr marT="45449" marB="45449"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rgbClr val="FF9933"/>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en-US" altLang="zh-CN" sz="2800" b="0" i="0" u="none" strike="noStrike" cap="none" normalizeH="0" baseline="0">
                          <a:ln>
                            <a:noFill/>
                          </a:ln>
                          <a:solidFill>
                            <a:schemeClr val="tx1"/>
                          </a:solidFill>
                          <a:effectLst/>
                          <a:latin typeface="Tahoma" panose="020B0604030504040204" pitchFamily="34" charset="0"/>
                          <a:ea typeface="宋体" panose="02010600030101010101" pitchFamily="2" charset="-122"/>
                        </a:rPr>
                        <a:t>7</a:t>
                      </a:r>
                      <a:endParaRPr kumimoji="1" lang="en-US" altLang="zh-CN" sz="2800" b="0" i="0" u="none" strike="noStrike" cap="none" normalizeH="0" baseline="0">
                        <a:ln>
                          <a:noFill/>
                        </a:ln>
                        <a:solidFill>
                          <a:schemeClr val="tx1"/>
                        </a:solidFill>
                        <a:effectLst/>
                        <a:latin typeface="Tahoma" panose="020B0604030504040204" pitchFamily="34" charset="0"/>
                        <a:ea typeface="宋体" panose="02010600030101010101" pitchFamily="2" charset="-122"/>
                      </a:endParaRPr>
                    </a:p>
                  </a:txBody>
                  <a:tcPr marT="45449" marB="45449"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rgbClr val="FF9933"/>
                    </a:solidFill>
                  </a:tcPr>
                </a:tc>
              </a:tr>
            </a:tbl>
          </a:graphicData>
        </a:graphic>
      </p:graphicFrame>
      <p:sp>
        <p:nvSpPr>
          <p:cNvPr id="22590" name="Text Box 67"/>
          <p:cNvSpPr txBox="1"/>
          <p:nvPr/>
        </p:nvSpPr>
        <p:spPr>
          <a:xfrm>
            <a:off x="273050" y="3436938"/>
            <a:ext cx="762000" cy="45720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r" eaLnBrk="1" hangingPunct="1">
              <a:spcBef>
                <a:spcPct val="50000"/>
              </a:spcBef>
              <a:buNone/>
            </a:pPr>
            <a:r>
              <a:rPr lang="en-US" altLang="zh-CN" sz="2400" b="1" i="1">
                <a:latin typeface="Tahoma" panose="020B0604030504040204" pitchFamily="34" charset="0"/>
              </a:rPr>
              <a:t>LC</a:t>
            </a:r>
            <a:endParaRPr lang="en-US" altLang="zh-CN" sz="2400" b="1" i="1">
              <a:latin typeface="Tahoma" panose="020B060403050404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wipe(left)">
                                      <p:cBhvr>
                                        <p:cTn id="7"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6257" name="Rectangle 2"/>
          <p:cNvSpPr>
            <a:spLocks noGrp="1"/>
          </p:cNvSpPr>
          <p:nvPr>
            <p:ph type="title"/>
          </p:nvPr>
        </p:nvSpPr>
        <p:spPr>
          <a:ln/>
        </p:spPr>
        <p:txBody>
          <a:bodyPr vert="horz" wrap="square" lIns="91440" tIns="45720" rIns="91440" bIns="45720" anchor="ctr" anchorCtr="0"/>
          <a:p>
            <a:pPr eaLnBrk="1" hangingPunct="1"/>
            <a:r>
              <a:rPr lang="" altLang="en-US" b="1" i="1">
                <a:solidFill>
                  <a:schemeClr val="tx1"/>
                </a:solidFill>
              </a:rPr>
              <a:t>DisposeStack</a:t>
            </a:r>
            <a:endParaRPr lang="en-US" altLang="zh-CN" b="1" i="1">
              <a:solidFill>
                <a:schemeClr val="tx1"/>
              </a:solidFill>
            </a:endParaRPr>
          </a:p>
        </p:txBody>
      </p:sp>
      <p:sp>
        <p:nvSpPr>
          <p:cNvPr id="96258" name="Rectangle 3"/>
          <p:cNvSpPr/>
          <p:nvPr/>
        </p:nvSpPr>
        <p:spPr>
          <a:xfrm>
            <a:off x="468313" y="1773238"/>
            <a:ext cx="7921625" cy="228282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 altLang="en-US" sz="2400" i="1"/>
              <a:t>  void</a:t>
            </a:r>
            <a:endParaRPr lang="" altLang="en-US" sz="2400" i="1"/>
          </a:p>
          <a:p>
            <a:pPr marL="0" lvl="0" indent="0" eaLnBrk="1" hangingPunct="1">
              <a:spcBef>
                <a:spcPct val="0"/>
              </a:spcBef>
              <a:buNone/>
            </a:pPr>
            <a:r>
              <a:rPr lang="" altLang="en-US" sz="2400" i="1"/>
              <a:t>        DisposeStack( Stack S )</a:t>
            </a:r>
            <a:endParaRPr lang="" altLang="en-US" sz="2400" i="1"/>
          </a:p>
          <a:p>
            <a:pPr marL="0" lvl="0" indent="0" eaLnBrk="1" hangingPunct="1">
              <a:spcBef>
                <a:spcPct val="0"/>
              </a:spcBef>
              <a:buNone/>
            </a:pPr>
            <a:r>
              <a:rPr lang="" altLang="en-US" sz="2400" i="1"/>
              <a:t>        {</a:t>
            </a:r>
            <a:endParaRPr lang="" altLang="en-US" sz="2400" i="1"/>
          </a:p>
          <a:p>
            <a:pPr marL="0" lvl="0" indent="0" eaLnBrk="1" hangingPunct="1">
              <a:spcBef>
                <a:spcPct val="0"/>
              </a:spcBef>
              <a:buNone/>
            </a:pPr>
            <a:r>
              <a:rPr lang="en-US" altLang="zh-CN" sz="2400" i="1"/>
              <a:t>	</a:t>
            </a:r>
            <a:r>
              <a:rPr lang="" altLang="en-US" sz="2400" i="1"/>
              <a:t>free( S-&gt;Array );</a:t>
            </a:r>
            <a:endParaRPr lang="" altLang="en-US" sz="2400" i="1"/>
          </a:p>
          <a:p>
            <a:pPr marL="0" lvl="0" indent="0" eaLnBrk="1" hangingPunct="1">
              <a:spcBef>
                <a:spcPct val="0"/>
              </a:spcBef>
              <a:buNone/>
            </a:pPr>
            <a:r>
              <a:rPr lang="" altLang="en-US" sz="2400" i="1"/>
              <a:t>           free( S );</a:t>
            </a:r>
            <a:endParaRPr lang="" altLang="en-US" sz="2400" i="1"/>
          </a:p>
          <a:p>
            <a:pPr marL="0" lvl="0" indent="0" eaLnBrk="1" hangingPunct="1">
              <a:spcBef>
                <a:spcPct val="0"/>
              </a:spcBef>
              <a:buNone/>
            </a:pPr>
            <a:r>
              <a:rPr lang="en-US" altLang="zh-CN" sz="2400" i="1"/>
              <a:t>        </a:t>
            </a:r>
            <a:r>
              <a:rPr lang="" altLang="en-US" sz="2400" i="1"/>
              <a:t>}</a:t>
            </a:r>
            <a:endParaRPr lang="" altLang="en-US" sz="2400" i="1"/>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8305" name="标题 1"/>
          <p:cNvSpPr>
            <a:spLocks noGrp="1"/>
          </p:cNvSpPr>
          <p:nvPr>
            <p:ph type="title"/>
          </p:nvPr>
        </p:nvSpPr>
        <p:spPr>
          <a:xfrm>
            <a:off x="26988" y="0"/>
            <a:ext cx="4473575" cy="1143000"/>
          </a:xfrm>
          <a:ln/>
        </p:spPr>
        <p:txBody>
          <a:bodyPr vert="horz" wrap="square" lIns="91440" tIns="45720" rIns="91440" bIns="45720" anchor="ctr" anchorCtr="0"/>
          <a:p>
            <a:r>
              <a:rPr lang="en-US" altLang="zh-CN"/>
              <a:t>DisposeStack</a:t>
            </a:r>
            <a:endParaRPr lang="zh-CN" altLang="en-US"/>
          </a:p>
        </p:txBody>
      </p:sp>
      <p:sp>
        <p:nvSpPr>
          <p:cNvPr id="98306" name="内容占位符 2"/>
          <p:cNvSpPr>
            <a:spLocks noGrp="1"/>
          </p:cNvSpPr>
          <p:nvPr>
            <p:ph idx="1"/>
          </p:nvPr>
        </p:nvSpPr>
        <p:spPr>
          <a:ln/>
        </p:spPr>
        <p:txBody>
          <a:bodyPr vert="horz" wrap="square" lIns="91440" tIns="45720" rIns="91440" bIns="45720" anchor="t" anchorCtr="0"/>
          <a:p>
            <a:endParaRPr lang="zh-CN" altLang="en-US"/>
          </a:p>
        </p:txBody>
      </p:sp>
      <p:pic>
        <p:nvPicPr>
          <p:cNvPr id="98307" name="图片 3"/>
          <p:cNvPicPr>
            <a:picLocks noChangeAspect="1"/>
          </p:cNvPicPr>
          <p:nvPr/>
        </p:nvPicPr>
        <p:blipFill>
          <a:blip r:embed="rId1"/>
          <a:stretch>
            <a:fillRect/>
          </a:stretch>
        </p:blipFill>
        <p:spPr>
          <a:xfrm>
            <a:off x="539750" y="2405063"/>
            <a:ext cx="5553075" cy="2895600"/>
          </a:xfrm>
          <a:prstGeom prst="rect">
            <a:avLst/>
          </a:prstGeom>
          <a:noFill/>
          <a:ln w="9525">
            <a:noFill/>
          </a:ln>
        </p:spPr>
      </p:pic>
      <p:pic>
        <p:nvPicPr>
          <p:cNvPr id="98308" name="图片 4"/>
          <p:cNvPicPr>
            <a:picLocks noChangeAspect="1"/>
          </p:cNvPicPr>
          <p:nvPr/>
        </p:nvPicPr>
        <p:blipFill>
          <a:blip r:embed="rId2"/>
          <a:stretch>
            <a:fillRect/>
          </a:stretch>
        </p:blipFill>
        <p:spPr>
          <a:xfrm>
            <a:off x="5183188" y="150813"/>
            <a:ext cx="3933825" cy="1830387"/>
          </a:xfrm>
          <a:prstGeom prst="rect">
            <a:avLst/>
          </a:prstGeom>
          <a:noFill/>
          <a:ln w="9525" cap="flat" cmpd="sng">
            <a:solidFill>
              <a:schemeClr val="accent2"/>
            </a:solidFill>
            <a:prstDash val="solid"/>
            <a:miter/>
            <a:headEnd type="none" w="med" len="med"/>
            <a:tailEnd type="none" w="med" len="med"/>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9329" name="Rectangle 2"/>
          <p:cNvSpPr>
            <a:spLocks noGrp="1"/>
          </p:cNvSpPr>
          <p:nvPr>
            <p:ph type="title"/>
          </p:nvPr>
        </p:nvSpPr>
        <p:spPr>
          <a:ln/>
        </p:spPr>
        <p:txBody>
          <a:bodyPr vert="horz" wrap="square" lIns="91440" tIns="45720" rIns="91440" bIns="45720" anchor="ctr" anchorCtr="0"/>
          <a:p>
            <a:pPr eaLnBrk="1" hangingPunct="1"/>
            <a:r>
              <a:rPr lang="" altLang="en-US" b="1" i="1">
                <a:solidFill>
                  <a:schemeClr val="tx1"/>
                </a:solidFill>
              </a:rPr>
              <a:t>Push</a:t>
            </a:r>
            <a:endParaRPr lang="en-US" altLang="zh-CN" b="1" i="1">
              <a:solidFill>
                <a:schemeClr val="tx1"/>
              </a:solidFill>
            </a:endParaRPr>
          </a:p>
        </p:txBody>
      </p:sp>
      <p:sp>
        <p:nvSpPr>
          <p:cNvPr id="99330" name="Rectangle 4"/>
          <p:cNvSpPr/>
          <p:nvPr/>
        </p:nvSpPr>
        <p:spPr>
          <a:xfrm>
            <a:off x="1403350" y="2133600"/>
            <a:ext cx="6481763" cy="264795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 altLang="en-US" sz="2400" i="1"/>
              <a:t> void</a:t>
            </a:r>
            <a:r>
              <a:rPr lang="en-US" altLang="zh-CN" sz="2400" i="1"/>
              <a:t>  </a:t>
            </a:r>
            <a:r>
              <a:rPr lang="" altLang="en-US" sz="2400" i="1"/>
              <a:t>Push( ElementType X, Stack S )</a:t>
            </a:r>
            <a:endParaRPr lang="" altLang="en-US" sz="2400" i="1"/>
          </a:p>
          <a:p>
            <a:pPr marL="0" lvl="0" indent="0" eaLnBrk="1" hangingPunct="1">
              <a:spcBef>
                <a:spcPct val="0"/>
              </a:spcBef>
              <a:buNone/>
            </a:pPr>
            <a:r>
              <a:rPr lang="" altLang="en-US" sz="2400" i="1"/>
              <a:t>        {</a:t>
            </a:r>
            <a:endParaRPr lang="" altLang="en-US" sz="2400" i="1"/>
          </a:p>
          <a:p>
            <a:pPr marL="0" lvl="0" indent="0" eaLnBrk="1" hangingPunct="1">
              <a:spcBef>
                <a:spcPct val="0"/>
              </a:spcBef>
              <a:buNone/>
            </a:pPr>
            <a:r>
              <a:rPr lang="" altLang="en-US" sz="2400" i="1"/>
              <a:t>            if( IsFull( S ) )</a:t>
            </a:r>
            <a:endParaRPr lang="" altLang="en-US" sz="2400" i="1"/>
          </a:p>
          <a:p>
            <a:pPr marL="0" lvl="0" indent="0" eaLnBrk="1" hangingPunct="1">
              <a:spcBef>
                <a:spcPct val="0"/>
              </a:spcBef>
              <a:buNone/>
            </a:pPr>
            <a:r>
              <a:rPr lang="" altLang="en-US" sz="2400" i="1"/>
              <a:t>                Error( "Full stack" );</a:t>
            </a:r>
            <a:endParaRPr lang="" altLang="en-US" sz="2400" i="1"/>
          </a:p>
          <a:p>
            <a:pPr marL="0" lvl="0" indent="0" eaLnBrk="1" hangingPunct="1">
              <a:spcBef>
                <a:spcPct val="0"/>
              </a:spcBef>
              <a:buNone/>
            </a:pPr>
            <a:r>
              <a:rPr lang="" altLang="en-US" sz="2400" i="1"/>
              <a:t>            else</a:t>
            </a:r>
            <a:endParaRPr lang="" altLang="en-US" sz="2400" i="1"/>
          </a:p>
          <a:p>
            <a:pPr marL="0" lvl="0" indent="0" eaLnBrk="1" hangingPunct="1">
              <a:spcBef>
                <a:spcPct val="0"/>
              </a:spcBef>
              <a:buNone/>
            </a:pPr>
            <a:r>
              <a:rPr lang="" altLang="en-US" sz="2400" i="1"/>
              <a:t>                S-&gt;Array[ ++S-&gt;TopOfStack ] = X;</a:t>
            </a:r>
            <a:endParaRPr lang="" altLang="en-US" sz="2400" i="1"/>
          </a:p>
          <a:p>
            <a:pPr marL="0" lvl="0" indent="0" eaLnBrk="1" hangingPunct="1">
              <a:spcBef>
                <a:spcPct val="0"/>
              </a:spcBef>
              <a:buNone/>
            </a:pPr>
            <a:r>
              <a:rPr lang="" altLang="en-US" sz="2400" i="1"/>
              <a:t>        }</a:t>
            </a:r>
            <a:endParaRPr lang="" altLang="en-US" sz="2400" i="1"/>
          </a:p>
        </p:txBody>
      </p:sp>
      <p:sp>
        <p:nvSpPr>
          <p:cNvPr id="59396" name="Oval 5"/>
          <p:cNvSpPr/>
          <p:nvPr/>
        </p:nvSpPr>
        <p:spPr>
          <a:xfrm>
            <a:off x="468313" y="2924175"/>
            <a:ext cx="8001000" cy="1143000"/>
          </a:xfrm>
          <a:prstGeom prst="ellipse">
            <a:avLst/>
          </a:prstGeom>
          <a:gradFill rotWithShape="0">
            <a:gsLst>
              <a:gs pos="0">
                <a:srgbClr val="CCFFCC"/>
              </a:gs>
              <a:gs pos="50000">
                <a:srgbClr val="A6CFA6"/>
              </a:gs>
              <a:gs pos="100000">
                <a:srgbClr val="CCFFCC"/>
              </a:gs>
            </a:gsLst>
            <a:lin ang="0" scaled="1"/>
            <a:tileRect/>
          </a:gradFill>
          <a:ln w="25400" cap="flat" cmpd="sng">
            <a:solidFill>
              <a:srgbClr val="CCFFFF"/>
            </a:solidFill>
            <a:prstDash val="solid"/>
            <a:headEnd type="none" w="med" len="med"/>
            <a:tailEnd type="none" w="med" len="med"/>
          </a:ln>
        </p:spPr>
        <p:txBody>
          <a:bodyPr wrap="none" lIns="90000" tIns="46800" rIns="90000" bIns="46800"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400" b="1">
                <a:latin typeface="Arial" panose="020B0604020202020204" pitchFamily="34" charset="0"/>
              </a:rPr>
              <a:t>Question:</a:t>
            </a:r>
            <a:r>
              <a:rPr lang="en-US" altLang="zh-CN" sz="2400" b="1"/>
              <a:t>  How do we</a:t>
            </a:r>
            <a:endParaRPr lang="en-US" altLang="zh-CN" sz="2400" b="1"/>
          </a:p>
          <a:p>
            <a:pPr marL="0" lvl="0" indent="0" algn="ctr" eaLnBrk="1" hangingPunct="1">
              <a:spcBef>
                <a:spcPct val="0"/>
              </a:spcBef>
              <a:buNone/>
            </a:pPr>
            <a:r>
              <a:rPr lang="en-US" altLang="zh-CN" sz="2400" b="1"/>
              <a:t>know if S is full?</a:t>
            </a:r>
            <a:endParaRPr lang="en-US" altLang="zh-CN" sz="2400" b="1"/>
          </a:p>
        </p:txBody>
      </p:sp>
      <p:sp>
        <p:nvSpPr>
          <p:cNvPr id="59397" name="Oval 6"/>
          <p:cNvSpPr/>
          <p:nvPr/>
        </p:nvSpPr>
        <p:spPr>
          <a:xfrm>
            <a:off x="323850" y="4868863"/>
            <a:ext cx="8001000" cy="1143000"/>
          </a:xfrm>
          <a:prstGeom prst="ellipse">
            <a:avLst/>
          </a:prstGeom>
          <a:gradFill rotWithShape="0">
            <a:gsLst>
              <a:gs pos="0">
                <a:srgbClr val="CCFFFF"/>
              </a:gs>
              <a:gs pos="100000">
                <a:srgbClr val="A6CFCF"/>
              </a:gs>
            </a:gsLst>
            <a:path path="shape">
              <a:fillToRect l="50000" t="50000" r="50000" b="50000"/>
            </a:path>
            <a:tileRect/>
          </a:gradFill>
          <a:ln w="25400" cap="flat" cmpd="sng">
            <a:solidFill>
              <a:srgbClr val="CCFFCC"/>
            </a:solidFill>
            <a:prstDash val="solid"/>
            <a:headEnd type="none" w="med" len="med"/>
            <a:tailEnd type="none" w="med" len="med"/>
          </a:ln>
        </p:spPr>
        <p:txBody>
          <a:bodyPr wrap="none" lIns="90000" tIns="46800" rIns="90000" bIns="46800"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400" b="1">
                <a:latin typeface="Arial" panose="020B0604020202020204" pitchFamily="34" charset="0"/>
              </a:rPr>
              <a:t>Answer:</a:t>
            </a:r>
            <a:r>
              <a:rPr lang="en-US" altLang="zh-CN" sz="2400" b="1"/>
              <a:t>  </a:t>
            </a:r>
            <a:r>
              <a:rPr lang="" altLang="en-US" sz="2400" b="1"/>
              <a:t>S-&gt;TopOfStack == S-&gt;Capacity - 1</a:t>
            </a:r>
            <a:endParaRPr lang="en-US" altLang="zh-CN" sz="2400" b="1"/>
          </a:p>
        </p:txBody>
      </p:sp>
      <p:sp>
        <p:nvSpPr>
          <p:cNvPr id="59398" name="AutoShape 7"/>
          <p:cNvSpPr/>
          <p:nvPr/>
        </p:nvSpPr>
        <p:spPr>
          <a:xfrm>
            <a:off x="5651500" y="0"/>
            <a:ext cx="3492500" cy="1989138"/>
          </a:xfrm>
          <a:prstGeom prst="foldedCorner">
            <a:avLst>
              <a:gd name="adj" fmla="val 12500"/>
            </a:avLst>
          </a:prstGeom>
          <a:gradFill rotWithShape="0">
            <a:gsLst>
              <a:gs pos="0">
                <a:srgbClr val="FFFFFF"/>
              </a:gs>
              <a:gs pos="100000">
                <a:schemeClr val="bg1"/>
              </a:gs>
            </a:gsLst>
            <a:lin ang="5400000" scaled="1"/>
            <a:tileRect/>
          </a:gradFill>
          <a:ln w="25400" cap="flat" cmpd="sng">
            <a:solidFill>
              <a:schemeClr val="tx1"/>
            </a:solidFill>
            <a:prstDash val="solid"/>
            <a:headEnd type="none" w="med" len="med"/>
            <a:tailEnd type="none" w="med" len="med"/>
          </a:ln>
        </p:spPr>
        <p:txBody>
          <a:bodyPr wrap="none" lIns="54000" tIns="154800" rIns="54000" bIns="46800"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1600" b="1">
                <a:latin typeface="Arial" panose="020B0604020202020204" pitchFamily="34" charset="0"/>
              </a:rPr>
              <a:t>struct  StackRecord {</a:t>
            </a:r>
            <a:endParaRPr lang="en-US" altLang="zh-CN" sz="1600" b="1">
              <a:latin typeface="Arial" panose="020B0604020202020204" pitchFamily="34" charset="0"/>
            </a:endParaRPr>
          </a:p>
          <a:p>
            <a:pPr marL="0" lvl="0" indent="0" eaLnBrk="1" hangingPunct="1">
              <a:spcBef>
                <a:spcPct val="0"/>
              </a:spcBef>
              <a:buNone/>
            </a:pPr>
            <a:r>
              <a:rPr lang="en-US" altLang="zh-CN" sz="1600" b="1">
                <a:latin typeface="Arial" panose="020B0604020202020204" pitchFamily="34" charset="0"/>
              </a:rPr>
              <a:t>	int     Capacity ; </a:t>
            </a:r>
            <a:endParaRPr lang="en-US" altLang="zh-CN" sz="1600" b="1">
              <a:latin typeface="Arial" panose="020B0604020202020204" pitchFamily="34" charset="0"/>
            </a:endParaRPr>
          </a:p>
          <a:p>
            <a:pPr marL="0" lvl="0" indent="0" eaLnBrk="1" hangingPunct="1">
              <a:spcBef>
                <a:spcPct val="0"/>
              </a:spcBef>
              <a:buNone/>
            </a:pPr>
            <a:r>
              <a:rPr lang="en-US" altLang="zh-CN" sz="1600" b="1">
                <a:latin typeface="Arial" panose="020B0604020202020204" pitchFamily="34" charset="0"/>
              </a:rPr>
              <a:t>	int     TopOfStack; </a:t>
            </a:r>
            <a:endParaRPr lang="en-US" altLang="zh-CN" sz="1600" b="1">
              <a:latin typeface="Arial" panose="020B0604020202020204" pitchFamily="34" charset="0"/>
            </a:endParaRPr>
          </a:p>
          <a:p>
            <a:pPr marL="0" lvl="0" indent="0" eaLnBrk="1" hangingPunct="1">
              <a:spcBef>
                <a:spcPct val="0"/>
              </a:spcBef>
              <a:buNone/>
            </a:pPr>
            <a:r>
              <a:rPr lang="en-US" altLang="zh-CN" sz="1600" b="1">
                <a:latin typeface="Arial" panose="020B0604020202020204" pitchFamily="34" charset="0"/>
              </a:rPr>
              <a:t>	ElementType  *Array; </a:t>
            </a:r>
            <a:endParaRPr lang="en-US" altLang="zh-CN" sz="1600" b="1">
              <a:latin typeface="Arial" panose="020B0604020202020204" pitchFamily="34" charset="0"/>
            </a:endParaRPr>
          </a:p>
          <a:p>
            <a:pPr marL="0" lvl="0" indent="0" eaLnBrk="1" hangingPunct="1">
              <a:spcBef>
                <a:spcPct val="0"/>
              </a:spcBef>
              <a:buNone/>
            </a:pPr>
            <a:r>
              <a:rPr lang="en-US" altLang="zh-CN" sz="1600" b="1">
                <a:latin typeface="Arial" panose="020B0604020202020204" pitchFamily="34" charset="0"/>
              </a:rPr>
              <a:t>} ; </a:t>
            </a:r>
            <a:endParaRPr lang="en-US" altLang="zh-CN" sz="1600" b="1">
              <a:latin typeface="Arial" panose="020B0604020202020204" pitchFamily="34" charset="0"/>
            </a:endParaRPr>
          </a:p>
          <a:p>
            <a:pPr marL="0" lvl="0" indent="0" eaLnBrk="1" hangingPunct="1">
              <a:spcBef>
                <a:spcPct val="0"/>
              </a:spcBef>
              <a:buNone/>
            </a:pPr>
            <a:r>
              <a:rPr lang="en-US" altLang="zh-CN" sz="1600" b="1">
                <a:latin typeface="Arial" panose="020B0604020202020204" pitchFamily="34" charset="0"/>
              </a:rPr>
              <a:t> typedef struct StackRecord *Stack;</a:t>
            </a:r>
            <a:endParaRPr lang="en-US" altLang="zh-CN" sz="1600" b="1">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59396"/>
                                        </p:tgtEl>
                                        <p:attrNameLst>
                                          <p:attrName>style.visibility</p:attrName>
                                        </p:attrNameLst>
                                      </p:cBhvr>
                                      <p:to>
                                        <p:strVal val="visible"/>
                                      </p:to>
                                    </p:set>
                                    <p:animEffect transition="in" filter="barn(outVertical)">
                                      <p:cBhvr>
                                        <p:cTn id="7" dur="500"/>
                                        <p:tgtEl>
                                          <p:spTgt spid="59396"/>
                                        </p:tgtEl>
                                      </p:cBhvr>
                                    </p:animEffect>
                                  </p:childTnLst>
                                  <p:subTnLst>
                                    <p:audio>
                                      <p:cMediaNode>
                                        <p:cTn display="0" masterRel="sameClick">
                                          <p:stCondLst>
                                            <p:cond evt="begin" delay="0">
                                              <p:tn val="5"/>
                                            </p:cond>
                                          </p:stCondLst>
                                          <p:endCondLst>
                                            <p:cond evt="onStopAudio" delay="0">
                                              <p:tgtEl>
                                                <p:sldTgt/>
                                              </p:tgtEl>
                                            </p:cond>
                                          </p:endCondLst>
                                        </p:cTn>
                                        <p:tgtEl>
                                          <p:sndTgt r:embed="rId1" name="LASER.WAV"/>
                                        </p:tgtEl>
                                      </p:cMediaNode>
                                    </p:audio>
                                  </p:subTnLst>
                                </p:cTn>
                              </p:par>
                            </p:childTnLst>
                          </p:cTn>
                        </p:par>
                      </p:childTnLst>
                    </p:cTn>
                  </p:par>
                  <p:par>
                    <p:cTn id="8" fill="hold">
                      <p:stCondLst>
                        <p:cond delay="indefinite"/>
                      </p:stCondLst>
                      <p:childTnLst>
                        <p:par>
                          <p:cTn id="9" fill="hold">
                            <p:stCondLst>
                              <p:cond delay="0"/>
                            </p:stCondLst>
                            <p:childTnLst>
                              <p:par>
                                <p:cTn id="10" presetID="16" presetClass="entr" presetSubtype="37" fill="hold" grpId="0" nodeType="clickEffect">
                                  <p:stCondLst>
                                    <p:cond delay="0"/>
                                  </p:stCondLst>
                                  <p:childTnLst>
                                    <p:set>
                                      <p:cBhvr>
                                        <p:cTn id="11" dur="1" fill="hold">
                                          <p:stCondLst>
                                            <p:cond delay="0"/>
                                          </p:stCondLst>
                                        </p:cTn>
                                        <p:tgtEl>
                                          <p:spTgt spid="59397"/>
                                        </p:tgtEl>
                                        <p:attrNameLst>
                                          <p:attrName>style.visibility</p:attrName>
                                        </p:attrNameLst>
                                      </p:cBhvr>
                                      <p:to>
                                        <p:strVal val="visible"/>
                                      </p:to>
                                    </p:set>
                                    <p:animEffect transition="in" filter="barn(outVertical)">
                                      <p:cBhvr>
                                        <p:cTn id="12" dur="500"/>
                                        <p:tgtEl>
                                          <p:spTgt spid="59397"/>
                                        </p:tgtEl>
                                      </p:cBhvr>
                                    </p:animEffect>
                                  </p:childTnLst>
                                  <p:subTnLst>
                                    <p:audio>
                                      <p:cMediaNode>
                                        <p:cTn display="0" masterRel="sameClick">
                                          <p:stCondLst>
                                            <p:cond evt="begin" delay="0">
                                              <p:tn val="10"/>
                                            </p:cond>
                                          </p:stCondLst>
                                          <p:endCondLst>
                                            <p:cond evt="onStopAudio" delay="0">
                                              <p:tgtEl>
                                                <p:sldTgt/>
                                              </p:tgtEl>
                                            </p:cond>
                                          </p:endCondLst>
                                        </p:cTn>
                                        <p:tgtEl>
                                          <p:sndTgt r:embed="rId1" name="LASER.WAV"/>
                                        </p:tgtEl>
                                      </p:cMediaNode>
                                    </p:audio>
                                  </p:subTnLst>
                                </p:cTn>
                              </p:par>
                            </p:childTnLst>
                          </p:cTn>
                        </p:par>
                      </p:childTnLst>
                    </p:cTn>
                  </p:par>
                  <p:par>
                    <p:cTn id="13" fill="hold">
                      <p:stCondLst>
                        <p:cond delay="indefinite"/>
                      </p:stCondLst>
                      <p:childTnLst>
                        <p:par>
                          <p:cTn id="14" fill="hold">
                            <p:stCondLst>
                              <p:cond delay="0"/>
                            </p:stCondLst>
                            <p:childTnLst>
                              <p:par>
                                <p:cTn id="15" presetID="18" presetClass="entr" presetSubtype="6" fill="hold" grpId="0" nodeType="clickEffect">
                                  <p:stCondLst>
                                    <p:cond delay="0"/>
                                  </p:stCondLst>
                                  <p:childTnLst>
                                    <p:set>
                                      <p:cBhvr>
                                        <p:cTn id="16" dur="1" fill="hold">
                                          <p:stCondLst>
                                            <p:cond delay="0"/>
                                          </p:stCondLst>
                                        </p:cTn>
                                        <p:tgtEl>
                                          <p:spTgt spid="59398"/>
                                        </p:tgtEl>
                                        <p:attrNameLst>
                                          <p:attrName>style.visibility</p:attrName>
                                        </p:attrNameLst>
                                      </p:cBhvr>
                                      <p:to>
                                        <p:strVal val="visible"/>
                                      </p:to>
                                    </p:set>
                                    <p:animEffect transition="in" filter="strips(downRight)">
                                      <p:cBhvr>
                                        <p:cTn id="17" dur="500"/>
                                        <p:tgtEl>
                                          <p:spTgt spid="59398"/>
                                        </p:tgtEl>
                                      </p:cBhvr>
                                    </p:animEffect>
                                  </p:childTnLst>
                                  <p:subTnLst>
                                    <p:audio>
                                      <p:cMediaNode>
                                        <p:cTn display="0" masterRel="sameClick">
                                          <p:stCondLst>
                                            <p:cond evt="begin" delay="0">
                                              <p:tn val="15"/>
                                            </p:cond>
                                          </p:stCondLst>
                                          <p:endCondLst>
                                            <p:cond evt="onStopAudio" delay="0">
                                              <p:tgtEl>
                                                <p:sldTgt/>
                                              </p:tgtEl>
                                            </p:cond>
                                          </p:endCondLst>
                                        </p:cTn>
                                        <p:tgtEl>
                                          <p:sndTgt r:embed="rId2" name="PROJCTOR.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396" grpId="0" animBg="1"/>
      <p:bldP spid="59397" grpId="0" animBg="1"/>
      <p:bldP spid="59398"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1377" name="标题 1"/>
          <p:cNvSpPr>
            <a:spLocks noGrp="1"/>
          </p:cNvSpPr>
          <p:nvPr>
            <p:ph type="title"/>
          </p:nvPr>
        </p:nvSpPr>
        <p:spPr>
          <a:xfrm>
            <a:off x="0" y="15875"/>
            <a:ext cx="3203575" cy="1143000"/>
          </a:xfrm>
          <a:ln/>
        </p:spPr>
        <p:txBody>
          <a:bodyPr vert="horz" wrap="square" lIns="91440" tIns="45720" rIns="91440" bIns="45720" anchor="ctr" anchorCtr="0"/>
          <a:p>
            <a:r>
              <a:rPr lang="en-US" altLang="zh-CN"/>
              <a:t>Push</a:t>
            </a:r>
            <a:endParaRPr lang="zh-CN" altLang="en-US"/>
          </a:p>
        </p:txBody>
      </p:sp>
      <p:sp>
        <p:nvSpPr>
          <p:cNvPr id="101378" name="内容占位符 2"/>
          <p:cNvSpPr>
            <a:spLocks noGrp="1"/>
          </p:cNvSpPr>
          <p:nvPr>
            <p:ph idx="1"/>
          </p:nvPr>
        </p:nvSpPr>
        <p:spPr>
          <a:ln/>
        </p:spPr>
        <p:txBody>
          <a:bodyPr vert="horz" wrap="square" lIns="91440" tIns="45720" rIns="91440" bIns="45720" anchor="t" anchorCtr="0"/>
          <a:p>
            <a:endParaRPr lang="zh-CN" altLang="en-US"/>
          </a:p>
        </p:txBody>
      </p:sp>
      <p:pic>
        <p:nvPicPr>
          <p:cNvPr id="101379" name="图片 4"/>
          <p:cNvPicPr>
            <a:picLocks noChangeAspect="1"/>
          </p:cNvPicPr>
          <p:nvPr/>
        </p:nvPicPr>
        <p:blipFill>
          <a:blip r:embed="rId1"/>
          <a:stretch>
            <a:fillRect/>
          </a:stretch>
        </p:blipFill>
        <p:spPr>
          <a:xfrm>
            <a:off x="333375" y="1960563"/>
            <a:ext cx="6178550" cy="2692400"/>
          </a:xfrm>
          <a:prstGeom prst="rect">
            <a:avLst/>
          </a:prstGeom>
          <a:noFill/>
          <a:ln w="9525">
            <a:noFill/>
          </a:ln>
        </p:spPr>
      </p:pic>
      <p:pic>
        <p:nvPicPr>
          <p:cNvPr id="101380" name="图片 3"/>
          <p:cNvPicPr>
            <a:picLocks noChangeAspect="1"/>
          </p:cNvPicPr>
          <p:nvPr/>
        </p:nvPicPr>
        <p:blipFill>
          <a:blip r:embed="rId2"/>
          <a:stretch>
            <a:fillRect/>
          </a:stretch>
        </p:blipFill>
        <p:spPr>
          <a:xfrm>
            <a:off x="5210175" y="15875"/>
            <a:ext cx="3933825" cy="1828800"/>
          </a:xfrm>
          <a:prstGeom prst="rect">
            <a:avLst/>
          </a:prstGeom>
          <a:noFill/>
          <a:ln w="9525" cap="flat" cmpd="sng">
            <a:solidFill>
              <a:schemeClr val="accent2"/>
            </a:solidFill>
            <a:prstDash val="solid"/>
            <a:miter/>
            <a:headEnd type="none" w="med" len="med"/>
            <a:tailEnd type="none" w="med" len="med"/>
          </a:ln>
        </p:spPr>
      </p:pic>
      <p:pic>
        <p:nvPicPr>
          <p:cNvPr id="6" name="图片 5"/>
          <p:cNvPicPr>
            <a:picLocks noChangeAspect="1"/>
          </p:cNvPicPr>
          <p:nvPr/>
        </p:nvPicPr>
        <p:blipFill>
          <a:blip r:embed="rId3"/>
          <a:stretch>
            <a:fillRect/>
          </a:stretch>
        </p:blipFill>
        <p:spPr>
          <a:xfrm>
            <a:off x="333375" y="4848225"/>
            <a:ext cx="6053138" cy="957263"/>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2401" name="Rectangle 2"/>
          <p:cNvSpPr>
            <a:spLocks noGrp="1"/>
          </p:cNvSpPr>
          <p:nvPr>
            <p:ph type="title"/>
          </p:nvPr>
        </p:nvSpPr>
        <p:spPr>
          <a:ln/>
        </p:spPr>
        <p:txBody>
          <a:bodyPr vert="horz" wrap="square" lIns="91440" tIns="45720" rIns="91440" bIns="45720" anchor="ctr" anchorCtr="0"/>
          <a:p>
            <a:pPr eaLnBrk="1" hangingPunct="1"/>
            <a:r>
              <a:rPr lang="en-US" altLang="zh-CN" b="1" i="1">
                <a:solidFill>
                  <a:schemeClr val="tx1"/>
                </a:solidFill>
              </a:rPr>
              <a:t>Pop</a:t>
            </a:r>
            <a:endParaRPr lang="en-US" altLang="zh-CN" b="1" i="1">
              <a:solidFill>
                <a:schemeClr val="tx1"/>
              </a:solidFill>
            </a:endParaRPr>
          </a:p>
        </p:txBody>
      </p:sp>
      <p:sp>
        <p:nvSpPr>
          <p:cNvPr id="102402" name="Rectangle 3"/>
          <p:cNvSpPr/>
          <p:nvPr/>
        </p:nvSpPr>
        <p:spPr>
          <a:xfrm>
            <a:off x="1403350" y="2133600"/>
            <a:ext cx="6481763" cy="264795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 altLang="en-US" sz="2400" i="1"/>
              <a:t>  void  Pop( Stack S )</a:t>
            </a:r>
            <a:endParaRPr lang="" altLang="en-US" sz="2400" i="1"/>
          </a:p>
          <a:p>
            <a:pPr marL="0" lvl="0" indent="0" eaLnBrk="1" hangingPunct="1">
              <a:spcBef>
                <a:spcPct val="0"/>
              </a:spcBef>
              <a:buNone/>
            </a:pPr>
            <a:r>
              <a:rPr lang="" altLang="en-US" sz="2400" i="1"/>
              <a:t>        {</a:t>
            </a:r>
            <a:endParaRPr lang="" altLang="en-US" sz="2400" i="1"/>
          </a:p>
          <a:p>
            <a:pPr marL="0" lvl="0" indent="0" eaLnBrk="1" hangingPunct="1">
              <a:spcBef>
                <a:spcPct val="0"/>
              </a:spcBef>
              <a:buNone/>
            </a:pPr>
            <a:r>
              <a:rPr lang="" altLang="en-US" sz="2400" i="1"/>
              <a:t>            if( IsEmpty( S ) )</a:t>
            </a:r>
            <a:endParaRPr lang="" altLang="en-US" sz="2400" i="1"/>
          </a:p>
          <a:p>
            <a:pPr marL="0" lvl="0" indent="0" eaLnBrk="1" hangingPunct="1">
              <a:spcBef>
                <a:spcPct val="0"/>
              </a:spcBef>
              <a:buNone/>
            </a:pPr>
            <a:r>
              <a:rPr lang="" altLang="en-US" sz="2400" i="1"/>
              <a:t>                Error( "Empty stack" );</a:t>
            </a:r>
            <a:endParaRPr lang="" altLang="en-US" sz="2400" i="1"/>
          </a:p>
          <a:p>
            <a:pPr marL="0" lvl="0" indent="0" eaLnBrk="1" hangingPunct="1">
              <a:spcBef>
                <a:spcPct val="0"/>
              </a:spcBef>
              <a:buNone/>
            </a:pPr>
            <a:r>
              <a:rPr lang="" altLang="en-US" sz="2400" i="1"/>
              <a:t>            else</a:t>
            </a:r>
            <a:endParaRPr lang="" altLang="en-US" sz="2400" i="1"/>
          </a:p>
          <a:p>
            <a:pPr marL="0" lvl="0" indent="0" eaLnBrk="1" hangingPunct="1">
              <a:spcBef>
                <a:spcPct val="0"/>
              </a:spcBef>
              <a:buNone/>
            </a:pPr>
            <a:r>
              <a:rPr lang="" altLang="en-US" sz="2400" i="1"/>
              <a:t>                S-&gt;TopOfStack--;</a:t>
            </a:r>
            <a:endParaRPr lang="" altLang="en-US" sz="2400" i="1"/>
          </a:p>
          <a:p>
            <a:pPr marL="0" lvl="0" indent="0" eaLnBrk="1" hangingPunct="1">
              <a:spcBef>
                <a:spcPct val="0"/>
              </a:spcBef>
              <a:buNone/>
            </a:pPr>
            <a:r>
              <a:rPr lang="" altLang="en-US" sz="2400" i="1"/>
              <a:t>        }</a:t>
            </a:r>
            <a:endParaRPr lang="" altLang="en-US" sz="2400" i="1"/>
          </a:p>
        </p:txBody>
      </p:sp>
      <p:sp>
        <p:nvSpPr>
          <p:cNvPr id="60420" name="Oval 4"/>
          <p:cNvSpPr/>
          <p:nvPr/>
        </p:nvSpPr>
        <p:spPr>
          <a:xfrm>
            <a:off x="468313" y="2924175"/>
            <a:ext cx="8001000" cy="1143000"/>
          </a:xfrm>
          <a:prstGeom prst="ellipse">
            <a:avLst/>
          </a:prstGeom>
          <a:gradFill rotWithShape="0">
            <a:gsLst>
              <a:gs pos="0">
                <a:srgbClr val="CCFFCC"/>
              </a:gs>
              <a:gs pos="50000">
                <a:srgbClr val="A6CFA6"/>
              </a:gs>
              <a:gs pos="100000">
                <a:srgbClr val="CCFFCC"/>
              </a:gs>
            </a:gsLst>
            <a:lin ang="0" scaled="1"/>
            <a:tileRect/>
          </a:gradFill>
          <a:ln w="25400" cap="flat" cmpd="sng">
            <a:solidFill>
              <a:srgbClr val="CCFFFF"/>
            </a:solidFill>
            <a:prstDash val="solid"/>
            <a:headEnd type="none" w="med" len="med"/>
            <a:tailEnd type="none" w="med" len="med"/>
          </a:ln>
        </p:spPr>
        <p:txBody>
          <a:bodyPr wrap="none" lIns="90000" tIns="46800" rIns="90000" bIns="46800"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400" b="1">
                <a:latin typeface="Arial" panose="020B0604020202020204" pitchFamily="34" charset="0"/>
              </a:rPr>
              <a:t>Question:</a:t>
            </a:r>
            <a:r>
              <a:rPr lang="en-US" altLang="zh-CN" sz="2400" b="1"/>
              <a:t>  How do we</a:t>
            </a:r>
            <a:endParaRPr lang="en-US" altLang="zh-CN" sz="2400" b="1"/>
          </a:p>
          <a:p>
            <a:pPr marL="0" lvl="0" indent="0" algn="ctr" eaLnBrk="1" hangingPunct="1">
              <a:spcBef>
                <a:spcPct val="0"/>
              </a:spcBef>
              <a:buNone/>
            </a:pPr>
            <a:r>
              <a:rPr lang="en-US" altLang="zh-CN" sz="2400" b="1"/>
              <a:t>know if S is empty?</a:t>
            </a:r>
            <a:endParaRPr lang="en-US" altLang="zh-CN" sz="2400" b="1"/>
          </a:p>
        </p:txBody>
      </p:sp>
      <p:sp>
        <p:nvSpPr>
          <p:cNvPr id="60421" name="Oval 5"/>
          <p:cNvSpPr/>
          <p:nvPr/>
        </p:nvSpPr>
        <p:spPr>
          <a:xfrm>
            <a:off x="323850" y="4868863"/>
            <a:ext cx="8001000" cy="1143000"/>
          </a:xfrm>
          <a:prstGeom prst="ellipse">
            <a:avLst/>
          </a:prstGeom>
          <a:gradFill rotWithShape="0">
            <a:gsLst>
              <a:gs pos="0">
                <a:srgbClr val="CCFFFF"/>
              </a:gs>
              <a:gs pos="100000">
                <a:srgbClr val="A6CFCF"/>
              </a:gs>
            </a:gsLst>
            <a:path path="shape">
              <a:fillToRect l="50000" t="50000" r="50000" b="50000"/>
            </a:path>
            <a:tileRect/>
          </a:gradFill>
          <a:ln w="25400" cap="flat" cmpd="sng">
            <a:solidFill>
              <a:srgbClr val="CCFFCC"/>
            </a:solidFill>
            <a:prstDash val="solid"/>
            <a:headEnd type="none" w="med" len="med"/>
            <a:tailEnd type="none" w="med" len="med"/>
          </a:ln>
        </p:spPr>
        <p:txBody>
          <a:bodyPr wrap="none" lIns="90000" tIns="46800" rIns="90000" bIns="46800"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400" b="1">
                <a:latin typeface="Arial" panose="020B0604020202020204" pitchFamily="34" charset="0"/>
              </a:rPr>
              <a:t>Answer:</a:t>
            </a:r>
            <a:r>
              <a:rPr lang="en-US" altLang="zh-CN" sz="2400" b="1"/>
              <a:t>  </a:t>
            </a:r>
            <a:r>
              <a:rPr lang="" altLang="en-US" sz="2400" b="1"/>
              <a:t>S-&gt;TopOfStack ==</a:t>
            </a:r>
            <a:r>
              <a:rPr lang="en-US" altLang="zh-CN" sz="2400" b="1"/>
              <a:t> -1</a:t>
            </a:r>
            <a:endParaRPr lang="en-US" altLang="zh-CN" sz="2400" b="1"/>
          </a:p>
        </p:txBody>
      </p:sp>
      <p:sp>
        <p:nvSpPr>
          <p:cNvPr id="60422" name="AutoShape 6"/>
          <p:cNvSpPr/>
          <p:nvPr/>
        </p:nvSpPr>
        <p:spPr>
          <a:xfrm>
            <a:off x="5651500" y="0"/>
            <a:ext cx="3492500" cy="1989138"/>
          </a:xfrm>
          <a:prstGeom prst="foldedCorner">
            <a:avLst>
              <a:gd name="adj" fmla="val 12500"/>
            </a:avLst>
          </a:prstGeom>
          <a:gradFill rotWithShape="0">
            <a:gsLst>
              <a:gs pos="0">
                <a:srgbClr val="FFFFFF"/>
              </a:gs>
              <a:gs pos="100000">
                <a:schemeClr val="bg1"/>
              </a:gs>
            </a:gsLst>
            <a:lin ang="5400000" scaled="1"/>
            <a:tileRect/>
          </a:gradFill>
          <a:ln w="25400" cap="flat" cmpd="sng">
            <a:solidFill>
              <a:schemeClr val="tx1"/>
            </a:solidFill>
            <a:prstDash val="solid"/>
            <a:headEnd type="none" w="med" len="med"/>
            <a:tailEnd type="none" w="med" len="med"/>
          </a:ln>
        </p:spPr>
        <p:txBody>
          <a:bodyPr wrap="none" lIns="54000" tIns="154800" rIns="54000" bIns="46800"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1600" b="1">
                <a:latin typeface="Arial" panose="020B0604020202020204" pitchFamily="34" charset="0"/>
              </a:rPr>
              <a:t>struct  StackRecord {</a:t>
            </a:r>
            <a:endParaRPr lang="en-US" altLang="zh-CN" sz="1600" b="1">
              <a:latin typeface="Arial" panose="020B0604020202020204" pitchFamily="34" charset="0"/>
            </a:endParaRPr>
          </a:p>
          <a:p>
            <a:pPr marL="0" lvl="0" indent="0" eaLnBrk="1" hangingPunct="1">
              <a:spcBef>
                <a:spcPct val="0"/>
              </a:spcBef>
              <a:buNone/>
            </a:pPr>
            <a:r>
              <a:rPr lang="en-US" altLang="zh-CN" sz="1600" b="1">
                <a:latin typeface="Arial" panose="020B0604020202020204" pitchFamily="34" charset="0"/>
              </a:rPr>
              <a:t>	int     Capacity ; </a:t>
            </a:r>
            <a:endParaRPr lang="en-US" altLang="zh-CN" sz="1600" b="1">
              <a:latin typeface="Arial" panose="020B0604020202020204" pitchFamily="34" charset="0"/>
            </a:endParaRPr>
          </a:p>
          <a:p>
            <a:pPr marL="0" lvl="0" indent="0" eaLnBrk="1" hangingPunct="1">
              <a:spcBef>
                <a:spcPct val="0"/>
              </a:spcBef>
              <a:buNone/>
            </a:pPr>
            <a:r>
              <a:rPr lang="en-US" altLang="zh-CN" sz="1600" b="1">
                <a:latin typeface="Arial" panose="020B0604020202020204" pitchFamily="34" charset="0"/>
              </a:rPr>
              <a:t>	int     TopOfStack; </a:t>
            </a:r>
            <a:endParaRPr lang="en-US" altLang="zh-CN" sz="1600" b="1">
              <a:latin typeface="Arial" panose="020B0604020202020204" pitchFamily="34" charset="0"/>
            </a:endParaRPr>
          </a:p>
          <a:p>
            <a:pPr marL="0" lvl="0" indent="0" eaLnBrk="1" hangingPunct="1">
              <a:spcBef>
                <a:spcPct val="0"/>
              </a:spcBef>
              <a:buNone/>
            </a:pPr>
            <a:r>
              <a:rPr lang="en-US" altLang="zh-CN" sz="1600" b="1">
                <a:latin typeface="Arial" panose="020B0604020202020204" pitchFamily="34" charset="0"/>
              </a:rPr>
              <a:t>	ElementType  *Array; </a:t>
            </a:r>
            <a:endParaRPr lang="en-US" altLang="zh-CN" sz="1600" b="1">
              <a:latin typeface="Arial" panose="020B0604020202020204" pitchFamily="34" charset="0"/>
            </a:endParaRPr>
          </a:p>
          <a:p>
            <a:pPr marL="0" lvl="0" indent="0" eaLnBrk="1" hangingPunct="1">
              <a:spcBef>
                <a:spcPct val="0"/>
              </a:spcBef>
              <a:buNone/>
            </a:pPr>
            <a:r>
              <a:rPr lang="en-US" altLang="zh-CN" sz="1600" b="1">
                <a:latin typeface="Arial" panose="020B0604020202020204" pitchFamily="34" charset="0"/>
              </a:rPr>
              <a:t>} ; </a:t>
            </a:r>
            <a:endParaRPr lang="en-US" altLang="zh-CN" sz="1600" b="1">
              <a:latin typeface="Arial" panose="020B0604020202020204" pitchFamily="34" charset="0"/>
            </a:endParaRPr>
          </a:p>
          <a:p>
            <a:pPr marL="0" lvl="0" indent="0" eaLnBrk="1" hangingPunct="1">
              <a:spcBef>
                <a:spcPct val="0"/>
              </a:spcBef>
              <a:buNone/>
            </a:pPr>
            <a:r>
              <a:rPr lang="en-US" altLang="zh-CN" sz="1600" b="1">
                <a:latin typeface="Arial" panose="020B0604020202020204" pitchFamily="34" charset="0"/>
              </a:rPr>
              <a:t> typedef struct StackRecord *Stack;</a:t>
            </a:r>
            <a:endParaRPr lang="en-US" altLang="zh-CN" sz="1600" b="1">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60420"/>
                                        </p:tgtEl>
                                        <p:attrNameLst>
                                          <p:attrName>style.visibility</p:attrName>
                                        </p:attrNameLst>
                                      </p:cBhvr>
                                      <p:to>
                                        <p:strVal val="visible"/>
                                      </p:to>
                                    </p:set>
                                    <p:animEffect transition="in" filter="barn(outVertical)">
                                      <p:cBhvr>
                                        <p:cTn id="7" dur="500"/>
                                        <p:tgtEl>
                                          <p:spTgt spid="60420"/>
                                        </p:tgtEl>
                                      </p:cBhvr>
                                    </p:animEffect>
                                  </p:childTnLst>
                                  <p:subTnLst>
                                    <p:audio>
                                      <p:cMediaNode>
                                        <p:cTn display="0" masterRel="sameClick">
                                          <p:stCondLst>
                                            <p:cond evt="begin" delay="0">
                                              <p:tn val="5"/>
                                            </p:cond>
                                          </p:stCondLst>
                                          <p:endCondLst>
                                            <p:cond evt="onStopAudio" delay="0">
                                              <p:tgtEl>
                                                <p:sldTgt/>
                                              </p:tgtEl>
                                            </p:cond>
                                          </p:endCondLst>
                                        </p:cTn>
                                        <p:tgtEl>
                                          <p:sndTgt r:embed="rId1" name="LASER.WAV"/>
                                        </p:tgtEl>
                                      </p:cMediaNode>
                                    </p:audio>
                                  </p:subTnLst>
                                </p:cTn>
                              </p:par>
                            </p:childTnLst>
                          </p:cTn>
                        </p:par>
                      </p:childTnLst>
                    </p:cTn>
                  </p:par>
                  <p:par>
                    <p:cTn id="8" fill="hold">
                      <p:stCondLst>
                        <p:cond delay="indefinite"/>
                      </p:stCondLst>
                      <p:childTnLst>
                        <p:par>
                          <p:cTn id="9" fill="hold">
                            <p:stCondLst>
                              <p:cond delay="0"/>
                            </p:stCondLst>
                            <p:childTnLst>
                              <p:par>
                                <p:cTn id="10" presetID="16" presetClass="entr" presetSubtype="37" fill="hold" grpId="0" nodeType="clickEffect">
                                  <p:stCondLst>
                                    <p:cond delay="0"/>
                                  </p:stCondLst>
                                  <p:childTnLst>
                                    <p:set>
                                      <p:cBhvr>
                                        <p:cTn id="11" dur="1" fill="hold">
                                          <p:stCondLst>
                                            <p:cond delay="0"/>
                                          </p:stCondLst>
                                        </p:cTn>
                                        <p:tgtEl>
                                          <p:spTgt spid="60421"/>
                                        </p:tgtEl>
                                        <p:attrNameLst>
                                          <p:attrName>style.visibility</p:attrName>
                                        </p:attrNameLst>
                                      </p:cBhvr>
                                      <p:to>
                                        <p:strVal val="visible"/>
                                      </p:to>
                                    </p:set>
                                    <p:animEffect transition="in" filter="barn(outVertical)">
                                      <p:cBhvr>
                                        <p:cTn id="12" dur="500"/>
                                        <p:tgtEl>
                                          <p:spTgt spid="60421"/>
                                        </p:tgtEl>
                                      </p:cBhvr>
                                    </p:animEffect>
                                  </p:childTnLst>
                                  <p:subTnLst>
                                    <p:audio>
                                      <p:cMediaNode>
                                        <p:cTn display="0" masterRel="sameClick">
                                          <p:stCondLst>
                                            <p:cond evt="begin" delay="0">
                                              <p:tn val="10"/>
                                            </p:cond>
                                          </p:stCondLst>
                                          <p:endCondLst>
                                            <p:cond evt="onStopAudio" delay="0">
                                              <p:tgtEl>
                                                <p:sldTgt/>
                                              </p:tgtEl>
                                            </p:cond>
                                          </p:endCondLst>
                                        </p:cTn>
                                        <p:tgtEl>
                                          <p:sndTgt r:embed="rId1" name="LASER.WAV"/>
                                        </p:tgtEl>
                                      </p:cMediaNode>
                                    </p:audio>
                                  </p:subTnLst>
                                </p:cTn>
                              </p:par>
                            </p:childTnLst>
                          </p:cTn>
                        </p:par>
                      </p:childTnLst>
                    </p:cTn>
                  </p:par>
                  <p:par>
                    <p:cTn id="13" fill="hold">
                      <p:stCondLst>
                        <p:cond delay="indefinite"/>
                      </p:stCondLst>
                      <p:childTnLst>
                        <p:par>
                          <p:cTn id="14" fill="hold">
                            <p:stCondLst>
                              <p:cond delay="0"/>
                            </p:stCondLst>
                            <p:childTnLst>
                              <p:par>
                                <p:cTn id="15" presetID="18" presetClass="entr" presetSubtype="6" fill="hold" grpId="0" nodeType="clickEffect">
                                  <p:stCondLst>
                                    <p:cond delay="0"/>
                                  </p:stCondLst>
                                  <p:childTnLst>
                                    <p:set>
                                      <p:cBhvr>
                                        <p:cTn id="16" dur="1" fill="hold">
                                          <p:stCondLst>
                                            <p:cond delay="0"/>
                                          </p:stCondLst>
                                        </p:cTn>
                                        <p:tgtEl>
                                          <p:spTgt spid="60422"/>
                                        </p:tgtEl>
                                        <p:attrNameLst>
                                          <p:attrName>style.visibility</p:attrName>
                                        </p:attrNameLst>
                                      </p:cBhvr>
                                      <p:to>
                                        <p:strVal val="visible"/>
                                      </p:to>
                                    </p:set>
                                    <p:animEffect transition="in" filter="strips(downRight)">
                                      <p:cBhvr>
                                        <p:cTn id="17" dur="500"/>
                                        <p:tgtEl>
                                          <p:spTgt spid="60422"/>
                                        </p:tgtEl>
                                      </p:cBhvr>
                                    </p:animEffect>
                                  </p:childTnLst>
                                  <p:subTnLst>
                                    <p:audio>
                                      <p:cMediaNode>
                                        <p:cTn display="0" masterRel="sameClick">
                                          <p:stCondLst>
                                            <p:cond evt="begin" delay="0">
                                              <p:tn val="15"/>
                                            </p:cond>
                                          </p:stCondLst>
                                          <p:endCondLst>
                                            <p:cond evt="onStopAudio" delay="0">
                                              <p:tgtEl>
                                                <p:sldTgt/>
                                              </p:tgtEl>
                                            </p:cond>
                                          </p:endCondLst>
                                        </p:cTn>
                                        <p:tgtEl>
                                          <p:sndTgt r:embed="rId2" name="PROJCTOR.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420" grpId="0" animBg="1"/>
      <p:bldP spid="60421" grpId="0" animBg="1"/>
      <p:bldP spid="60422"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4449" name="标题 1"/>
          <p:cNvSpPr>
            <a:spLocks noGrp="1"/>
          </p:cNvSpPr>
          <p:nvPr>
            <p:ph type="title"/>
          </p:nvPr>
        </p:nvSpPr>
        <p:spPr>
          <a:xfrm>
            <a:off x="0" y="0"/>
            <a:ext cx="3492500" cy="1143000"/>
          </a:xfrm>
          <a:ln/>
        </p:spPr>
        <p:txBody>
          <a:bodyPr vert="horz" wrap="square" lIns="91440" tIns="45720" rIns="91440" bIns="45720" anchor="ctr" anchorCtr="0"/>
          <a:p>
            <a:r>
              <a:rPr lang="en-US" altLang="zh-CN"/>
              <a:t>Pop</a:t>
            </a:r>
            <a:endParaRPr lang="zh-CN" altLang="en-US"/>
          </a:p>
        </p:txBody>
      </p:sp>
      <p:pic>
        <p:nvPicPr>
          <p:cNvPr id="104450" name="图片 3"/>
          <p:cNvPicPr>
            <a:picLocks noChangeAspect="1"/>
          </p:cNvPicPr>
          <p:nvPr/>
        </p:nvPicPr>
        <p:blipFill>
          <a:blip r:embed="rId1"/>
          <a:stretch>
            <a:fillRect/>
          </a:stretch>
        </p:blipFill>
        <p:spPr>
          <a:xfrm>
            <a:off x="5194300" y="0"/>
            <a:ext cx="3935413" cy="1830388"/>
          </a:xfrm>
          <a:prstGeom prst="rect">
            <a:avLst/>
          </a:prstGeom>
          <a:noFill/>
          <a:ln w="9525" cap="flat" cmpd="sng">
            <a:solidFill>
              <a:schemeClr val="accent2"/>
            </a:solidFill>
            <a:prstDash val="solid"/>
            <a:miter/>
            <a:headEnd type="none" w="med" len="med"/>
            <a:tailEnd type="none" w="med" len="med"/>
          </a:ln>
        </p:spPr>
      </p:pic>
      <p:pic>
        <p:nvPicPr>
          <p:cNvPr id="104451" name="图片 4"/>
          <p:cNvPicPr>
            <a:picLocks noChangeAspect="1"/>
          </p:cNvPicPr>
          <p:nvPr/>
        </p:nvPicPr>
        <p:blipFill>
          <a:blip r:embed="rId2"/>
          <a:stretch>
            <a:fillRect/>
          </a:stretch>
        </p:blipFill>
        <p:spPr>
          <a:xfrm>
            <a:off x="14288" y="1314450"/>
            <a:ext cx="5062537" cy="2651125"/>
          </a:xfrm>
          <a:prstGeom prst="rect">
            <a:avLst/>
          </a:prstGeom>
          <a:noFill/>
          <a:ln w="9525">
            <a:noFill/>
          </a:ln>
        </p:spPr>
      </p:pic>
      <p:pic>
        <p:nvPicPr>
          <p:cNvPr id="6" name="图片 5"/>
          <p:cNvPicPr>
            <a:picLocks noChangeAspect="1"/>
          </p:cNvPicPr>
          <p:nvPr/>
        </p:nvPicPr>
        <p:blipFill>
          <a:blip r:embed="rId3"/>
          <a:stretch>
            <a:fillRect/>
          </a:stretch>
        </p:blipFill>
        <p:spPr>
          <a:xfrm>
            <a:off x="4211638" y="4956175"/>
            <a:ext cx="4695825" cy="904875"/>
          </a:xfrm>
          <a:prstGeom prst="rect">
            <a:avLst/>
          </a:prstGeom>
          <a:noFill/>
          <a:ln w="9525">
            <a:noFill/>
          </a:ln>
        </p:spPr>
      </p:pic>
      <p:pic>
        <p:nvPicPr>
          <p:cNvPr id="7" name="图片 6"/>
          <p:cNvPicPr>
            <a:picLocks noChangeAspect="1"/>
          </p:cNvPicPr>
          <p:nvPr/>
        </p:nvPicPr>
        <p:blipFill>
          <a:blip r:embed="rId4"/>
          <a:stretch>
            <a:fillRect/>
          </a:stretch>
        </p:blipFill>
        <p:spPr>
          <a:xfrm>
            <a:off x="4211638" y="4437063"/>
            <a:ext cx="2781300" cy="314325"/>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5473" name="Text Box 2"/>
          <p:cNvSpPr txBox="1"/>
          <p:nvPr/>
        </p:nvSpPr>
        <p:spPr>
          <a:xfrm>
            <a:off x="6705600" y="0"/>
            <a:ext cx="2432050" cy="366713"/>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r" eaLnBrk="1" hangingPunct="1">
              <a:spcBef>
                <a:spcPct val="50000"/>
              </a:spcBef>
              <a:buNone/>
            </a:pPr>
            <a:r>
              <a:rPr lang="en-US" altLang="zh-CN" sz="1800" b="1">
                <a:sym typeface="Webdings" panose="05030102010509060703" pitchFamily="18" charset="2"/>
              </a:rPr>
              <a:t>§3  The Stack ADT</a:t>
            </a:r>
            <a:endParaRPr lang="en-US" altLang="zh-CN" sz="1800" b="1"/>
          </a:p>
        </p:txBody>
      </p:sp>
      <p:sp>
        <p:nvSpPr>
          <p:cNvPr id="61443" name="Text Box 3"/>
          <p:cNvSpPr txBox="1"/>
          <p:nvPr/>
        </p:nvSpPr>
        <p:spPr>
          <a:xfrm>
            <a:off x="533400" y="76200"/>
            <a:ext cx="2514600" cy="45720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50000"/>
              </a:spcBef>
              <a:buNone/>
            </a:pPr>
            <a:r>
              <a:rPr lang="en-US" altLang="zh-CN" sz="2400" b="1"/>
              <a:t>3.  Applications</a:t>
            </a:r>
            <a:endParaRPr lang="en-US" altLang="zh-CN" sz="2400" b="1"/>
          </a:p>
        </p:txBody>
      </p:sp>
      <p:sp>
        <p:nvSpPr>
          <p:cNvPr id="61444" name="Rectangle 4"/>
          <p:cNvSpPr/>
          <p:nvPr/>
        </p:nvSpPr>
        <p:spPr>
          <a:xfrm>
            <a:off x="533400" y="457200"/>
            <a:ext cx="3200400" cy="519113"/>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2800">
                <a:solidFill>
                  <a:schemeClr val="hlink"/>
                </a:solidFill>
                <a:sym typeface="Wingdings" panose="05000000000000000000" pitchFamily="2" charset="2"/>
              </a:rPr>
              <a:t></a:t>
            </a:r>
            <a:r>
              <a:rPr lang="en-US" altLang="zh-CN" sz="2400" b="1">
                <a:sym typeface="Wingdings" panose="05000000000000000000" pitchFamily="2" charset="2"/>
              </a:rPr>
              <a:t> Balancing Symbols</a:t>
            </a:r>
            <a:endParaRPr lang="en-US" altLang="zh-CN" sz="2400" b="1">
              <a:sym typeface="Wingdings" panose="05000000000000000000" pitchFamily="2" charset="2"/>
            </a:endParaRPr>
          </a:p>
        </p:txBody>
      </p:sp>
      <p:grpSp>
        <p:nvGrpSpPr>
          <p:cNvPr id="61445" name="Group 5"/>
          <p:cNvGrpSpPr/>
          <p:nvPr/>
        </p:nvGrpSpPr>
        <p:grpSpPr>
          <a:xfrm>
            <a:off x="685800" y="1066800"/>
            <a:ext cx="7924800" cy="457200"/>
            <a:chOff x="0" y="0"/>
            <a:chExt cx="4992" cy="288"/>
          </a:xfrm>
        </p:grpSpPr>
        <p:pic>
          <p:nvPicPr>
            <p:cNvPr id="105478" name="Picture 6" descr="DARTS"/>
            <p:cNvPicPr>
              <a:picLocks noChangeAspect="1"/>
            </p:cNvPicPr>
            <p:nvPr/>
          </p:nvPicPr>
          <p:blipFill>
            <a:blip r:embed="rId1"/>
            <a:stretch>
              <a:fillRect/>
            </a:stretch>
          </p:blipFill>
          <p:spPr>
            <a:xfrm>
              <a:off x="0" y="0"/>
              <a:ext cx="288" cy="288"/>
            </a:xfrm>
            <a:prstGeom prst="rect">
              <a:avLst/>
            </a:prstGeom>
            <a:noFill/>
            <a:ln w="9525">
              <a:noFill/>
            </a:ln>
          </p:spPr>
        </p:pic>
        <p:sp>
          <p:nvSpPr>
            <p:cNvPr id="105479" name="Rectangle 7"/>
            <p:cNvSpPr/>
            <p:nvPr/>
          </p:nvSpPr>
          <p:spPr>
            <a:xfrm>
              <a:off x="336" y="0"/>
              <a:ext cx="4656" cy="253"/>
            </a:xfrm>
            <a:prstGeom prst="rect">
              <a:avLst/>
            </a:prstGeom>
            <a:noFill/>
            <a:ln w="9525">
              <a:noFill/>
            </a:ln>
          </p:spPr>
          <p:txBody>
            <a:bodyPr lIns="36000" tIns="46800" rIns="36000" bIns="46800">
              <a:spAutoFit/>
            </a:bodyPr>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2000" b="1">
                  <a:sym typeface="Wingdings" panose="05000000000000000000" pitchFamily="2" charset="2"/>
                </a:rPr>
                <a:t>Check if parenthesis ( ), brackets [ ], and braces { } are balanced.</a:t>
              </a:r>
              <a:endParaRPr lang="en-US" altLang="zh-CN" sz="2000" b="1">
                <a:sym typeface="Wingdings" panose="05000000000000000000" pitchFamily="2" charset="2"/>
              </a:endParaRPr>
            </a:p>
          </p:txBody>
        </p:sp>
      </p:grpSp>
      <p:sp>
        <p:nvSpPr>
          <p:cNvPr id="3" name="文本框 2"/>
          <p:cNvSpPr txBox="1"/>
          <p:nvPr/>
        </p:nvSpPr>
        <p:spPr>
          <a:xfrm>
            <a:off x="0" y="1797050"/>
            <a:ext cx="9091613" cy="18780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800100" lvl="1" indent="-342900">
              <a:spcBef>
                <a:spcPct val="0"/>
              </a:spcBef>
              <a:buFont typeface="Arial" panose="020B0604020202020204" pitchFamily="34" charset="0"/>
              <a:buChar char="•"/>
            </a:pPr>
            <a:r>
              <a:rPr lang="en-US" altLang="zh-CN" sz="2400" b="1"/>
              <a:t>try</a:t>
            </a:r>
            <a:r>
              <a:rPr lang="zh-CN" altLang="en-US" sz="2400" b="1"/>
              <a:t> </a:t>
            </a:r>
            <a:r>
              <a:rPr lang="en-US" altLang="zh-CN" sz="2400" b="1"/>
              <a:t>3* (a[3*(x-y)]+c)</a:t>
            </a:r>
            <a:endParaRPr lang="en-US" altLang="zh-CN" sz="2400" b="1"/>
          </a:p>
          <a:p>
            <a:pPr marL="800100" lvl="1" indent="-342900">
              <a:spcBef>
                <a:spcPct val="0"/>
              </a:spcBef>
              <a:buFont typeface="Arial" panose="020B0604020202020204" pitchFamily="34" charset="0"/>
              <a:buChar char="•"/>
            </a:pPr>
            <a:r>
              <a:rPr lang="en-US" altLang="zh-CN" sz="2400" b="1"/>
              <a:t>balanced:</a:t>
            </a:r>
            <a:r>
              <a:rPr lang="zh-CN" altLang="en-US" sz="2400" b="1"/>
              <a:t>（［］（））</a:t>
            </a:r>
            <a:endParaRPr lang="zh-CN" altLang="en-US" sz="2400" b="1"/>
          </a:p>
          <a:p>
            <a:pPr marL="800100" lvl="1" indent="-342900">
              <a:spcBef>
                <a:spcPct val="0"/>
              </a:spcBef>
              <a:buFont typeface="Arial" panose="020B0604020202020204" pitchFamily="34" charset="0"/>
              <a:buChar char="•"/>
            </a:pPr>
            <a:r>
              <a:rPr lang="en-US" altLang="zh-CN" sz="2400" b="1"/>
              <a:t>unbalanced:</a:t>
            </a:r>
            <a:r>
              <a:rPr lang="zh-CN" altLang="en-US" sz="2400" b="1"/>
              <a:t>［（ ］）</a:t>
            </a:r>
            <a:r>
              <a:rPr lang="en-US" altLang="zh-CN" sz="2400" b="1"/>
              <a:t>or </a:t>
            </a:r>
            <a:r>
              <a:rPr lang="zh-CN" altLang="en-US" sz="2400" b="1"/>
              <a:t>（（）］）</a:t>
            </a:r>
            <a:endParaRPr lang="zh-CN" altLang="en-US" sz="2400" b="1"/>
          </a:p>
          <a:p>
            <a:pPr marL="800100" lvl="1" indent="-342900">
              <a:spcBef>
                <a:spcPct val="0"/>
              </a:spcBef>
              <a:buFont typeface="Arial" panose="020B0604020202020204" pitchFamily="34" charset="0"/>
              <a:buChar char="•"/>
            </a:pPr>
            <a:r>
              <a:rPr lang="en-US" altLang="zh-CN" sz="2400" b="1"/>
              <a:t>useful for compilers to check your programs for syntax errors</a:t>
            </a:r>
            <a:endParaRPr lang="zh-CN" altLang="en-US" sz="2400" b="1"/>
          </a:p>
          <a:p>
            <a:pPr marL="342900" lvl="0" indent="-342900">
              <a:spcBef>
                <a:spcPct val="0"/>
              </a:spcBef>
              <a:buChar char="•"/>
            </a:pPr>
            <a:endParaRPr lang="zh-CN" altLang="en-US" sz="2000" b="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61443"/>
                                        </p:tgtEl>
                                        <p:attrNameLst>
                                          <p:attrName>style.visibility</p:attrName>
                                        </p:attrNameLst>
                                      </p:cBhvr>
                                      <p:to>
                                        <p:strVal val="visible"/>
                                      </p:to>
                                    </p:set>
                                    <p:animEffect transition="in" filter="wipe(left)">
                                      <p:cBhvr>
                                        <p:cTn id="7" dur="500"/>
                                        <p:tgtEl>
                                          <p:spTgt spid="61443"/>
                                        </p:tgtEl>
                                      </p:cBhvr>
                                    </p:animEffect>
                                  </p:childTnLst>
                                  <p:subTnLst>
                                    <p:audio>
                                      <p:cMediaNode>
                                        <p:cTn display="0" masterRel="sameClick">
                                          <p:stCondLst>
                                            <p:cond evt="begin" delay="0">
                                              <p:tn val="5"/>
                                            </p:cond>
                                          </p:stCondLst>
                                          <p:endCondLst>
                                            <p:cond evt="onStopAudio" delay="0">
                                              <p:tgtEl>
                                                <p:sldTgt/>
                                              </p:tgtEl>
                                            </p:cond>
                                          </p:endCondLst>
                                        </p:cTn>
                                        <p:tgtEl>
                                          <p:sndTgt r:embed="rId2" name="TYPE.WAV"/>
                                        </p:tgtEl>
                                      </p:cMediaNode>
                                    </p:audio>
                                  </p:sub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1444"/>
                                        </p:tgtEl>
                                        <p:attrNameLst>
                                          <p:attrName>style.visibility</p:attrName>
                                        </p:attrNameLst>
                                      </p:cBhvr>
                                      <p:to>
                                        <p:strVal val="visible"/>
                                      </p:to>
                                    </p:set>
                                    <p:animEffect transition="in" filter="wipe(left)">
                                      <p:cBhvr>
                                        <p:cTn id="12" dur="500"/>
                                        <p:tgtEl>
                                          <p:spTgt spid="61444"/>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nodeType="clickEffect">
                                  <p:stCondLst>
                                    <p:cond delay="0"/>
                                  </p:stCondLst>
                                  <p:childTnLst>
                                    <p:set>
                                      <p:cBhvr>
                                        <p:cTn id="16" dur="1" fill="hold">
                                          <p:stCondLst>
                                            <p:cond delay="0"/>
                                          </p:stCondLst>
                                        </p:cTn>
                                        <p:tgtEl>
                                          <p:spTgt spid="61445"/>
                                        </p:tgtEl>
                                        <p:attrNameLst>
                                          <p:attrName>style.visibility</p:attrName>
                                        </p:attrNameLst>
                                      </p:cBhvr>
                                      <p:to>
                                        <p:strVal val="visible"/>
                                      </p:to>
                                    </p:set>
                                    <p:anim calcmode="lin" valueType="num">
                                      <p:cBhvr additive="base">
                                        <p:cTn id="17" dur="500" fill="hold"/>
                                        <p:tgtEl>
                                          <p:spTgt spid="61445"/>
                                        </p:tgtEl>
                                        <p:attrNameLst>
                                          <p:attrName>ppt_x</p:attrName>
                                        </p:attrNameLst>
                                      </p:cBhvr>
                                      <p:tavLst>
                                        <p:tav tm="0">
                                          <p:val>
                                            <p:strVal val="1+#ppt_w/2"/>
                                          </p:val>
                                        </p:tav>
                                        <p:tav tm="100000">
                                          <p:val>
                                            <p:strVal val="#ppt_x"/>
                                          </p:val>
                                        </p:tav>
                                      </p:tavLst>
                                    </p:anim>
                                    <p:anim calcmode="lin" valueType="num">
                                      <p:cBhvr additive="base">
                                        <p:cTn id="18" dur="500" fill="hold"/>
                                        <p:tgtEl>
                                          <p:spTgt spid="61445"/>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charRg st="0" end="2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charRg st="22" end="3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charRg st="38" end="6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charRg st="63" end="12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43" grpId="0"/>
      <p:bldP spid="61444"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7521" name="Text Box 2"/>
          <p:cNvSpPr txBox="1"/>
          <p:nvPr/>
        </p:nvSpPr>
        <p:spPr>
          <a:xfrm>
            <a:off x="6705600" y="0"/>
            <a:ext cx="2432050" cy="366713"/>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r" eaLnBrk="1" hangingPunct="1">
              <a:spcBef>
                <a:spcPct val="50000"/>
              </a:spcBef>
              <a:buNone/>
            </a:pPr>
            <a:r>
              <a:rPr lang="en-US" altLang="zh-CN" sz="1800" b="1">
                <a:sym typeface="Webdings" panose="05030102010509060703" pitchFamily="18" charset="2"/>
              </a:rPr>
              <a:t>§3  The Stack ADT</a:t>
            </a:r>
            <a:endParaRPr lang="en-US" altLang="zh-CN" sz="1800" b="1"/>
          </a:p>
        </p:txBody>
      </p:sp>
      <p:sp>
        <p:nvSpPr>
          <p:cNvPr id="107522" name="Text Box 3"/>
          <p:cNvSpPr txBox="1"/>
          <p:nvPr/>
        </p:nvSpPr>
        <p:spPr>
          <a:xfrm>
            <a:off x="533400" y="76200"/>
            <a:ext cx="2514600" cy="45720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50000"/>
              </a:spcBef>
              <a:buNone/>
            </a:pPr>
            <a:r>
              <a:rPr lang="en-US" altLang="zh-CN" sz="2400" b="1"/>
              <a:t>3.  Applications</a:t>
            </a:r>
            <a:endParaRPr lang="en-US" altLang="zh-CN" sz="2400" b="1"/>
          </a:p>
        </p:txBody>
      </p:sp>
      <p:sp>
        <p:nvSpPr>
          <p:cNvPr id="107523" name="Rectangle 4"/>
          <p:cNvSpPr/>
          <p:nvPr/>
        </p:nvSpPr>
        <p:spPr>
          <a:xfrm>
            <a:off x="533400" y="457200"/>
            <a:ext cx="3200400" cy="519113"/>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2800">
                <a:solidFill>
                  <a:schemeClr val="hlink"/>
                </a:solidFill>
                <a:sym typeface="Wingdings" panose="05000000000000000000" pitchFamily="2" charset="2"/>
              </a:rPr>
              <a:t></a:t>
            </a:r>
            <a:r>
              <a:rPr lang="en-US" altLang="zh-CN" sz="2400" b="1">
                <a:sym typeface="Wingdings" panose="05000000000000000000" pitchFamily="2" charset="2"/>
              </a:rPr>
              <a:t> Balancing Symbols</a:t>
            </a:r>
            <a:endParaRPr lang="en-US" altLang="zh-CN" sz="2400" b="1">
              <a:sym typeface="Wingdings" panose="05000000000000000000" pitchFamily="2" charset="2"/>
            </a:endParaRPr>
          </a:p>
        </p:txBody>
      </p:sp>
      <p:sp>
        <p:nvSpPr>
          <p:cNvPr id="12" name="内容占位符 2"/>
          <p:cNvSpPr txBox="1"/>
          <p:nvPr/>
        </p:nvSpPr>
        <p:spPr>
          <a:xfrm>
            <a:off x="568325" y="1052513"/>
            <a:ext cx="8053388" cy="5424487"/>
          </a:xfrm>
          <a:prstGeom prst="rect">
            <a:avLst/>
          </a:prstGeom>
          <a:noFill/>
          <a:ln w="9525">
            <a:noFill/>
          </a:ln>
        </p:spPr>
        <p:txBody>
          <a:bodyPr/>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342900" lvl="0" indent="-342900"/>
            <a:r>
              <a:rPr lang="en-US" altLang="zh-CN" sz="2800"/>
              <a:t>make an empty stack</a:t>
            </a:r>
            <a:endParaRPr lang="en-US" altLang="zh-CN" sz="2800"/>
          </a:p>
          <a:p>
            <a:pPr marL="342900" lvl="0" indent="-342900"/>
            <a:r>
              <a:rPr lang="en-US" altLang="zh-CN" sz="2800"/>
              <a:t>read characters until end of file</a:t>
            </a:r>
            <a:endParaRPr lang="en-US" altLang="zh-CN" sz="2800"/>
          </a:p>
          <a:p>
            <a:pPr marL="342900" lvl="0" indent="-342900"/>
            <a:r>
              <a:rPr lang="en-US" altLang="zh-CN" sz="2800"/>
              <a:t>if the character is an </a:t>
            </a:r>
            <a:r>
              <a:rPr lang="en-US" altLang="zh-CN" sz="2800" b="1"/>
              <a:t>opening symbol</a:t>
            </a:r>
            <a:r>
              <a:rPr lang="en-US" altLang="zh-CN" sz="2800"/>
              <a:t>, push it onto the stack</a:t>
            </a:r>
            <a:endParaRPr lang="en-US" altLang="zh-CN" sz="2800"/>
          </a:p>
          <a:p>
            <a:pPr marL="342900" lvl="0" indent="-342900"/>
            <a:r>
              <a:rPr lang="en-US" altLang="zh-CN" sz="2800"/>
              <a:t>if it is a </a:t>
            </a:r>
            <a:r>
              <a:rPr lang="en-US" altLang="zh-CN" sz="2800" b="1"/>
              <a:t>closing symbol</a:t>
            </a:r>
            <a:endParaRPr lang="en-US" altLang="zh-CN" sz="2800" b="1"/>
          </a:p>
          <a:p>
            <a:pPr marL="742950" lvl="1" indent="-285750"/>
            <a:r>
              <a:rPr lang="en-US" altLang="zh-CN" sz="2400"/>
              <a:t>if the stack is empty </a:t>
            </a:r>
            <a:r>
              <a:rPr lang="en-US" altLang="zh-CN" sz="2400">
                <a:solidFill>
                  <a:srgbClr val="FF0000"/>
                </a:solidFill>
              </a:rPr>
              <a:t>report an error</a:t>
            </a:r>
            <a:endParaRPr lang="en-US" altLang="zh-CN" sz="2400">
              <a:solidFill>
                <a:srgbClr val="FF0000"/>
              </a:solidFill>
            </a:endParaRPr>
          </a:p>
          <a:p>
            <a:pPr marL="742950" lvl="1" indent="-285750"/>
            <a:r>
              <a:rPr lang="en-US" altLang="zh-CN" sz="2400"/>
              <a:t>otherwise, pop the stack</a:t>
            </a:r>
            <a:endParaRPr lang="en-US" altLang="zh-CN" sz="2400"/>
          </a:p>
          <a:p>
            <a:pPr marL="1143000" lvl="2" indent="-228600"/>
            <a:r>
              <a:rPr lang="en-US" altLang="zh-CN"/>
              <a:t>if the symbol popped is not the </a:t>
            </a:r>
            <a:r>
              <a:rPr lang="en-US" altLang="zh-CN" b="1"/>
              <a:t>corresponding opening symbol</a:t>
            </a:r>
            <a:r>
              <a:rPr lang="en-US" altLang="zh-CN"/>
              <a:t>, then </a:t>
            </a:r>
            <a:r>
              <a:rPr lang="en-US" altLang="zh-CN">
                <a:solidFill>
                  <a:srgbClr val="FF0000"/>
                </a:solidFill>
              </a:rPr>
              <a:t>report an error</a:t>
            </a:r>
            <a:endParaRPr lang="en-US" altLang="zh-CN">
              <a:solidFill>
                <a:srgbClr val="FF0000"/>
              </a:solidFill>
            </a:endParaRPr>
          </a:p>
          <a:p>
            <a:pPr marL="342900" lvl="0" indent="-342900"/>
            <a:r>
              <a:rPr lang="en-US" altLang="zh-CN" sz="2800"/>
              <a:t>at the end of file, if the stack is not empty </a:t>
            </a:r>
            <a:r>
              <a:rPr lang="en-US" altLang="zh-CN" sz="2800">
                <a:solidFill>
                  <a:srgbClr val="FF0000"/>
                </a:solidFill>
              </a:rPr>
              <a:t>report an error</a:t>
            </a:r>
            <a:endParaRPr lang="en-US" altLang="zh-CN">
              <a:solidFill>
                <a:srgbClr val="FF0000"/>
              </a:solidFill>
            </a:endParaRPr>
          </a:p>
          <a:p>
            <a:pPr marL="342900" lvl="0" indent="-342900"/>
            <a:endParaRPr lang="en-US" altLang="zh-CN" sz="28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charRg st="0" end="2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charRg st="20" end="5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charRg st="54" end="11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xEl>
                                              <p:charRg st="116" end="14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xEl>
                                              <p:charRg st="142" end="18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xEl>
                                              <p:charRg st="180" end="20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2">
                                            <p:txEl>
                                              <p:charRg st="205" end="28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2">
                                            <p:txEl>
                                              <p:charRg st="288" end="35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9569" name="Text Box 2"/>
          <p:cNvSpPr txBox="1"/>
          <p:nvPr/>
        </p:nvSpPr>
        <p:spPr>
          <a:xfrm>
            <a:off x="6705600" y="0"/>
            <a:ext cx="2432050" cy="366713"/>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r" eaLnBrk="1" hangingPunct="1">
              <a:spcBef>
                <a:spcPct val="50000"/>
              </a:spcBef>
              <a:buNone/>
            </a:pPr>
            <a:r>
              <a:rPr lang="en-US" altLang="zh-CN" sz="1800" b="1">
                <a:sym typeface="Webdings" panose="05030102010509060703" pitchFamily="18" charset="2"/>
              </a:rPr>
              <a:t>§3  The Stack ADT</a:t>
            </a:r>
            <a:endParaRPr lang="en-US" altLang="zh-CN" sz="1800" b="1"/>
          </a:p>
        </p:txBody>
      </p:sp>
      <p:sp>
        <p:nvSpPr>
          <p:cNvPr id="109570" name="Text Box 3"/>
          <p:cNvSpPr txBox="1"/>
          <p:nvPr/>
        </p:nvSpPr>
        <p:spPr>
          <a:xfrm>
            <a:off x="533400" y="76200"/>
            <a:ext cx="2514600" cy="45720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50000"/>
              </a:spcBef>
              <a:buNone/>
            </a:pPr>
            <a:r>
              <a:rPr lang="en-US" altLang="zh-CN" sz="2400" b="1"/>
              <a:t>3.  Applications</a:t>
            </a:r>
            <a:endParaRPr lang="en-US" altLang="zh-CN" sz="2400" b="1"/>
          </a:p>
        </p:txBody>
      </p:sp>
      <p:sp>
        <p:nvSpPr>
          <p:cNvPr id="109571" name="Rectangle 4"/>
          <p:cNvSpPr/>
          <p:nvPr/>
        </p:nvSpPr>
        <p:spPr>
          <a:xfrm>
            <a:off x="533400" y="457200"/>
            <a:ext cx="3200400" cy="519113"/>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2800">
                <a:solidFill>
                  <a:schemeClr val="hlink"/>
                </a:solidFill>
                <a:sym typeface="Wingdings" panose="05000000000000000000" pitchFamily="2" charset="2"/>
              </a:rPr>
              <a:t></a:t>
            </a:r>
            <a:r>
              <a:rPr lang="en-US" altLang="zh-CN" sz="2400" b="1">
                <a:sym typeface="Wingdings" panose="05000000000000000000" pitchFamily="2" charset="2"/>
              </a:rPr>
              <a:t> Balancing Symbols</a:t>
            </a:r>
            <a:endParaRPr lang="en-US" altLang="zh-CN" sz="2400" b="1">
              <a:sym typeface="Wingdings" panose="05000000000000000000" pitchFamily="2" charset="2"/>
            </a:endParaRPr>
          </a:p>
        </p:txBody>
      </p:sp>
      <p:sp>
        <p:nvSpPr>
          <p:cNvPr id="61448" name="AutoShape 8"/>
          <p:cNvSpPr/>
          <p:nvPr/>
        </p:nvSpPr>
        <p:spPr>
          <a:xfrm>
            <a:off x="762000" y="1600200"/>
            <a:ext cx="7696200" cy="4419600"/>
          </a:xfrm>
          <a:prstGeom prst="foldedCorner">
            <a:avLst>
              <a:gd name="adj" fmla="val 6065"/>
            </a:avLst>
          </a:prstGeom>
          <a:gradFill rotWithShape="0">
            <a:gsLst>
              <a:gs pos="0">
                <a:srgbClr val="FFFFFF"/>
              </a:gs>
              <a:gs pos="100000">
                <a:schemeClr val="bg1"/>
              </a:gs>
            </a:gsLst>
            <a:lin ang="5400000" scaled="1"/>
            <a:tileRect/>
          </a:gradFill>
          <a:ln w="12700" cap="flat" cmpd="sng">
            <a:solidFill>
              <a:schemeClr val="tx1"/>
            </a:solidFill>
            <a:prstDash val="solid"/>
            <a:headEnd type="none" w="med" len="med"/>
            <a:tailEnd type="none" w="med" len="med"/>
          </a:ln>
        </p:spPr>
        <p:txBody>
          <a:bodyPr lIns="180000" tIns="46800" rIns="36000" bIns="46800"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1800" b="1">
                <a:solidFill>
                  <a:schemeClr val="hlink"/>
                </a:solidFill>
                <a:latin typeface="Arial" panose="020B0604020202020204" pitchFamily="34" charset="0"/>
              </a:rPr>
              <a:t>Algorithm</a:t>
            </a:r>
            <a:r>
              <a:rPr lang="en-US" altLang="zh-CN" sz="1800" b="1">
                <a:latin typeface="Arial" panose="020B0604020202020204" pitchFamily="34" charset="0"/>
              </a:rPr>
              <a:t>  {</a:t>
            </a:r>
            <a:endParaRPr lang="en-US" altLang="zh-CN" sz="1800" b="1">
              <a:latin typeface="Arial" panose="020B0604020202020204" pitchFamily="34" charset="0"/>
            </a:endParaRPr>
          </a:p>
          <a:p>
            <a:pPr marL="0" lvl="0" indent="0" eaLnBrk="1" hangingPunct="1">
              <a:spcBef>
                <a:spcPct val="0"/>
              </a:spcBef>
              <a:buNone/>
            </a:pPr>
            <a:r>
              <a:rPr lang="en-US" altLang="zh-CN" sz="1800" b="1">
                <a:latin typeface="Arial" panose="020B0604020202020204" pitchFamily="34" charset="0"/>
              </a:rPr>
              <a:t>    Make an empty stack S;</a:t>
            </a:r>
            <a:endParaRPr lang="en-US" altLang="zh-CN" sz="1800" b="1">
              <a:latin typeface="Arial" panose="020B0604020202020204" pitchFamily="34" charset="0"/>
            </a:endParaRPr>
          </a:p>
          <a:p>
            <a:pPr marL="0" lvl="0" indent="0" eaLnBrk="1" hangingPunct="1">
              <a:spcBef>
                <a:spcPct val="0"/>
              </a:spcBef>
              <a:buNone/>
            </a:pPr>
            <a:r>
              <a:rPr lang="en-US" altLang="zh-CN" sz="1800" b="1">
                <a:latin typeface="Arial" panose="020B0604020202020204" pitchFamily="34" charset="0"/>
              </a:rPr>
              <a:t>    </a:t>
            </a:r>
            <a:r>
              <a:rPr lang="en-US" altLang="zh-CN" sz="1800" b="1">
                <a:solidFill>
                  <a:schemeClr val="hlink"/>
                </a:solidFill>
                <a:latin typeface="Arial" panose="020B0604020202020204" pitchFamily="34" charset="0"/>
              </a:rPr>
              <a:t>while</a:t>
            </a:r>
            <a:r>
              <a:rPr lang="en-US" altLang="zh-CN" sz="1800" b="1">
                <a:latin typeface="Arial" panose="020B0604020202020204" pitchFamily="34" charset="0"/>
              </a:rPr>
              <a:t> (read in a character c) {</a:t>
            </a:r>
            <a:endParaRPr lang="en-US" altLang="zh-CN" sz="1800" b="1">
              <a:latin typeface="Arial" panose="020B0604020202020204" pitchFamily="34" charset="0"/>
            </a:endParaRPr>
          </a:p>
          <a:p>
            <a:pPr marL="0" lvl="0" indent="0" eaLnBrk="1" hangingPunct="1">
              <a:spcBef>
                <a:spcPct val="0"/>
              </a:spcBef>
              <a:buNone/>
            </a:pPr>
            <a:r>
              <a:rPr lang="en-US" altLang="zh-CN" sz="1800" b="1">
                <a:latin typeface="Arial" panose="020B0604020202020204" pitchFamily="34" charset="0"/>
              </a:rPr>
              <a:t>        </a:t>
            </a:r>
            <a:r>
              <a:rPr lang="en-US" altLang="zh-CN" sz="1800" b="1">
                <a:solidFill>
                  <a:schemeClr val="hlink"/>
                </a:solidFill>
                <a:latin typeface="Arial" panose="020B0604020202020204" pitchFamily="34" charset="0"/>
              </a:rPr>
              <a:t>if</a:t>
            </a:r>
            <a:r>
              <a:rPr lang="en-US" altLang="zh-CN" sz="1800" b="1">
                <a:latin typeface="Arial" panose="020B0604020202020204" pitchFamily="34" charset="0"/>
              </a:rPr>
              <a:t> (c is an opening symbol)</a:t>
            </a:r>
            <a:endParaRPr lang="en-US" altLang="zh-CN" sz="1800" b="1">
              <a:latin typeface="Arial" panose="020B0604020202020204" pitchFamily="34" charset="0"/>
            </a:endParaRPr>
          </a:p>
          <a:p>
            <a:pPr marL="0" lvl="0" indent="0" eaLnBrk="1" hangingPunct="1">
              <a:spcBef>
                <a:spcPct val="0"/>
              </a:spcBef>
              <a:buNone/>
            </a:pPr>
            <a:r>
              <a:rPr lang="en-US" altLang="zh-CN" sz="1800" b="1">
                <a:latin typeface="Arial" panose="020B0604020202020204" pitchFamily="34" charset="0"/>
              </a:rPr>
              <a:t>            Push(c, S);</a:t>
            </a:r>
            <a:endParaRPr lang="en-US" altLang="zh-CN" sz="1800" b="1">
              <a:latin typeface="Arial" panose="020B0604020202020204" pitchFamily="34" charset="0"/>
            </a:endParaRPr>
          </a:p>
          <a:p>
            <a:pPr marL="0" lvl="0" indent="0" eaLnBrk="1" hangingPunct="1">
              <a:spcBef>
                <a:spcPct val="0"/>
              </a:spcBef>
              <a:buNone/>
            </a:pPr>
            <a:r>
              <a:rPr lang="en-US" altLang="zh-CN" sz="1800" b="1">
                <a:latin typeface="Arial" panose="020B0604020202020204" pitchFamily="34" charset="0"/>
              </a:rPr>
              <a:t>        </a:t>
            </a:r>
            <a:r>
              <a:rPr lang="en-US" altLang="zh-CN" sz="1800" b="1">
                <a:solidFill>
                  <a:schemeClr val="hlink"/>
                </a:solidFill>
                <a:latin typeface="Arial" panose="020B0604020202020204" pitchFamily="34" charset="0"/>
              </a:rPr>
              <a:t>else if</a:t>
            </a:r>
            <a:r>
              <a:rPr lang="en-US" altLang="zh-CN" sz="1800" b="1">
                <a:latin typeface="Arial" panose="020B0604020202020204" pitchFamily="34" charset="0"/>
              </a:rPr>
              <a:t> (c is a closing symbol) {</a:t>
            </a:r>
            <a:endParaRPr lang="en-US" altLang="zh-CN" sz="1800" b="1">
              <a:latin typeface="Arial" panose="020B0604020202020204" pitchFamily="34" charset="0"/>
            </a:endParaRPr>
          </a:p>
          <a:p>
            <a:pPr marL="0" lvl="0" indent="0" eaLnBrk="1" hangingPunct="1">
              <a:spcBef>
                <a:spcPct val="0"/>
              </a:spcBef>
              <a:buNone/>
            </a:pPr>
            <a:r>
              <a:rPr lang="en-US" altLang="zh-CN" sz="1800" b="1">
                <a:latin typeface="Arial" panose="020B0604020202020204" pitchFamily="34" charset="0"/>
              </a:rPr>
              <a:t>            </a:t>
            </a:r>
            <a:r>
              <a:rPr lang="en-US" altLang="zh-CN" sz="1800" b="1">
                <a:solidFill>
                  <a:schemeClr val="hlink"/>
                </a:solidFill>
                <a:latin typeface="Arial" panose="020B0604020202020204" pitchFamily="34" charset="0"/>
              </a:rPr>
              <a:t>if</a:t>
            </a:r>
            <a:r>
              <a:rPr lang="en-US" altLang="zh-CN" sz="1800" b="1">
                <a:latin typeface="Arial" panose="020B0604020202020204" pitchFamily="34" charset="0"/>
              </a:rPr>
              <a:t> (S is empty)  { ERROR; </a:t>
            </a:r>
            <a:r>
              <a:rPr lang="en-US" altLang="zh-CN" sz="1800" b="1">
                <a:solidFill>
                  <a:schemeClr val="hlink"/>
                </a:solidFill>
                <a:latin typeface="Arial" panose="020B0604020202020204" pitchFamily="34" charset="0"/>
              </a:rPr>
              <a:t>exit</a:t>
            </a:r>
            <a:r>
              <a:rPr lang="en-US" altLang="zh-CN" sz="1800" b="1">
                <a:latin typeface="Arial" panose="020B0604020202020204" pitchFamily="34" charset="0"/>
              </a:rPr>
              <a:t>; }</a:t>
            </a:r>
            <a:endParaRPr lang="en-US" altLang="zh-CN" sz="1800" b="1">
              <a:latin typeface="Arial" panose="020B0604020202020204" pitchFamily="34" charset="0"/>
            </a:endParaRPr>
          </a:p>
          <a:p>
            <a:pPr marL="0" lvl="0" indent="0" eaLnBrk="1" hangingPunct="1">
              <a:spcBef>
                <a:spcPct val="0"/>
              </a:spcBef>
              <a:buNone/>
            </a:pPr>
            <a:r>
              <a:rPr lang="en-US" altLang="zh-CN" sz="1800" b="1">
                <a:latin typeface="Arial" panose="020B0604020202020204" pitchFamily="34" charset="0"/>
              </a:rPr>
              <a:t>            </a:t>
            </a:r>
            <a:r>
              <a:rPr lang="en-US" altLang="zh-CN" sz="1800" b="1">
                <a:solidFill>
                  <a:schemeClr val="hlink"/>
                </a:solidFill>
                <a:latin typeface="Arial" panose="020B0604020202020204" pitchFamily="34" charset="0"/>
              </a:rPr>
              <a:t>else</a:t>
            </a:r>
            <a:r>
              <a:rPr lang="en-US" altLang="zh-CN" sz="1800" b="1">
                <a:latin typeface="Arial" panose="020B0604020202020204" pitchFamily="34" charset="0"/>
              </a:rPr>
              <a:t>  {  </a:t>
            </a:r>
            <a:r>
              <a:rPr lang="en-US" altLang="zh-CN" sz="1800" b="1">
                <a:solidFill>
                  <a:srgbClr val="008000"/>
                </a:solidFill>
                <a:latin typeface="Arial" panose="020B0604020202020204" pitchFamily="34" charset="0"/>
              </a:rPr>
              <a:t>/* stack is okay */</a:t>
            </a:r>
            <a:endParaRPr lang="en-US" altLang="zh-CN" sz="1800" b="1">
              <a:solidFill>
                <a:srgbClr val="008000"/>
              </a:solidFill>
              <a:latin typeface="Arial" panose="020B0604020202020204" pitchFamily="34" charset="0"/>
            </a:endParaRPr>
          </a:p>
          <a:p>
            <a:pPr marL="0" lvl="0" indent="0" eaLnBrk="1" hangingPunct="1">
              <a:spcBef>
                <a:spcPct val="0"/>
              </a:spcBef>
              <a:buNone/>
            </a:pPr>
            <a:r>
              <a:rPr lang="en-US" altLang="zh-CN" sz="1800" b="1">
                <a:latin typeface="Arial" panose="020B0604020202020204" pitchFamily="34" charset="0"/>
              </a:rPr>
              <a:t>                </a:t>
            </a:r>
            <a:r>
              <a:rPr lang="en-US" altLang="zh-CN" sz="1800" b="1">
                <a:solidFill>
                  <a:schemeClr val="hlink"/>
                </a:solidFill>
                <a:latin typeface="Arial" panose="020B0604020202020204" pitchFamily="34" charset="0"/>
              </a:rPr>
              <a:t>if</a:t>
            </a:r>
            <a:r>
              <a:rPr lang="en-US" altLang="zh-CN" sz="1800" b="1">
                <a:latin typeface="Arial" panose="020B0604020202020204" pitchFamily="34" charset="0"/>
              </a:rPr>
              <a:t>  (Top(S) doesn’t match c)  { ERROR, </a:t>
            </a:r>
            <a:r>
              <a:rPr lang="en-US" altLang="zh-CN" sz="1800" b="1">
                <a:solidFill>
                  <a:schemeClr val="hlink"/>
                </a:solidFill>
                <a:latin typeface="Arial" panose="020B0604020202020204" pitchFamily="34" charset="0"/>
              </a:rPr>
              <a:t>exit</a:t>
            </a:r>
            <a:r>
              <a:rPr lang="en-US" altLang="zh-CN" sz="1800" b="1">
                <a:latin typeface="Arial" panose="020B0604020202020204" pitchFamily="34" charset="0"/>
              </a:rPr>
              <a:t>; }</a:t>
            </a:r>
            <a:endParaRPr lang="en-US" altLang="zh-CN" sz="1800" b="1">
              <a:latin typeface="Arial" panose="020B0604020202020204" pitchFamily="34" charset="0"/>
            </a:endParaRPr>
          </a:p>
          <a:p>
            <a:pPr marL="0" lvl="0" indent="0" eaLnBrk="1" hangingPunct="1">
              <a:spcBef>
                <a:spcPct val="0"/>
              </a:spcBef>
              <a:buNone/>
            </a:pPr>
            <a:r>
              <a:rPr lang="en-US" altLang="zh-CN" sz="1800" b="1">
                <a:latin typeface="Arial" panose="020B0604020202020204" pitchFamily="34" charset="0"/>
              </a:rPr>
              <a:t>                </a:t>
            </a:r>
            <a:r>
              <a:rPr lang="en-US" altLang="zh-CN" sz="1800" b="1">
                <a:solidFill>
                  <a:schemeClr val="hlink"/>
                </a:solidFill>
                <a:latin typeface="Arial" panose="020B0604020202020204" pitchFamily="34" charset="0"/>
              </a:rPr>
              <a:t>else</a:t>
            </a:r>
            <a:r>
              <a:rPr lang="en-US" altLang="zh-CN" sz="1800" b="1">
                <a:latin typeface="Arial" panose="020B0604020202020204" pitchFamily="34" charset="0"/>
              </a:rPr>
              <a:t>  Pop(S);</a:t>
            </a:r>
            <a:endParaRPr lang="en-US" altLang="zh-CN" sz="1800" b="1">
              <a:latin typeface="Arial" panose="020B0604020202020204" pitchFamily="34" charset="0"/>
            </a:endParaRPr>
          </a:p>
          <a:p>
            <a:pPr marL="0" lvl="0" indent="0" eaLnBrk="1" hangingPunct="1">
              <a:spcBef>
                <a:spcPct val="0"/>
              </a:spcBef>
              <a:buNone/>
            </a:pPr>
            <a:r>
              <a:rPr lang="en-US" altLang="zh-CN" sz="1800" b="1">
                <a:latin typeface="Arial" panose="020B0604020202020204" pitchFamily="34" charset="0"/>
              </a:rPr>
              <a:t>            }  </a:t>
            </a:r>
            <a:r>
              <a:rPr lang="en-US" altLang="zh-CN" sz="1800" b="1">
                <a:solidFill>
                  <a:srgbClr val="008000"/>
                </a:solidFill>
                <a:latin typeface="Arial" panose="020B0604020202020204" pitchFamily="34" charset="0"/>
              </a:rPr>
              <a:t>/* end else-stack is okay */</a:t>
            </a:r>
            <a:endParaRPr lang="en-US" altLang="zh-CN" sz="1800" b="1">
              <a:solidFill>
                <a:srgbClr val="008000"/>
              </a:solidFill>
              <a:latin typeface="Arial" panose="020B0604020202020204" pitchFamily="34" charset="0"/>
            </a:endParaRPr>
          </a:p>
          <a:p>
            <a:pPr marL="0" lvl="0" indent="0" eaLnBrk="1" hangingPunct="1">
              <a:spcBef>
                <a:spcPct val="0"/>
              </a:spcBef>
              <a:buNone/>
            </a:pPr>
            <a:r>
              <a:rPr lang="en-US" altLang="zh-CN" sz="1800" b="1">
                <a:latin typeface="Arial" panose="020B0604020202020204" pitchFamily="34" charset="0"/>
              </a:rPr>
              <a:t>        }  </a:t>
            </a:r>
            <a:r>
              <a:rPr lang="en-US" altLang="zh-CN" sz="1800" b="1">
                <a:solidFill>
                  <a:srgbClr val="008000"/>
                </a:solidFill>
                <a:latin typeface="Arial" panose="020B0604020202020204" pitchFamily="34" charset="0"/>
              </a:rPr>
              <a:t>/* end else-if-closing symbol */</a:t>
            </a:r>
            <a:endParaRPr lang="en-US" altLang="zh-CN" sz="1800" b="1">
              <a:solidFill>
                <a:srgbClr val="008000"/>
              </a:solidFill>
              <a:latin typeface="Arial" panose="020B0604020202020204" pitchFamily="34" charset="0"/>
            </a:endParaRPr>
          </a:p>
          <a:p>
            <a:pPr marL="0" lvl="0" indent="0" eaLnBrk="1" hangingPunct="1">
              <a:spcBef>
                <a:spcPct val="0"/>
              </a:spcBef>
              <a:buNone/>
            </a:pPr>
            <a:r>
              <a:rPr lang="en-US" altLang="zh-CN" sz="1800" b="1">
                <a:latin typeface="Arial" panose="020B0604020202020204" pitchFamily="34" charset="0"/>
              </a:rPr>
              <a:t>    } </a:t>
            </a:r>
            <a:r>
              <a:rPr lang="en-US" altLang="zh-CN" sz="1800" b="1">
                <a:solidFill>
                  <a:srgbClr val="008000"/>
                </a:solidFill>
                <a:latin typeface="Arial" panose="020B0604020202020204" pitchFamily="34" charset="0"/>
              </a:rPr>
              <a:t>/* end while-loop */</a:t>
            </a:r>
            <a:r>
              <a:rPr lang="en-US" altLang="zh-CN" sz="1800" b="1">
                <a:latin typeface="Arial" panose="020B0604020202020204" pitchFamily="34" charset="0"/>
              </a:rPr>
              <a:t> </a:t>
            </a:r>
            <a:endParaRPr lang="en-US" altLang="zh-CN" sz="1800" b="1">
              <a:latin typeface="Arial" panose="020B0604020202020204" pitchFamily="34" charset="0"/>
            </a:endParaRPr>
          </a:p>
          <a:p>
            <a:pPr marL="0" lvl="0" indent="0" eaLnBrk="1" hangingPunct="1">
              <a:spcBef>
                <a:spcPct val="0"/>
              </a:spcBef>
              <a:buNone/>
            </a:pPr>
            <a:r>
              <a:rPr lang="en-US" altLang="zh-CN" sz="1800" b="1">
                <a:latin typeface="Arial" panose="020B0604020202020204" pitchFamily="34" charset="0"/>
              </a:rPr>
              <a:t>    </a:t>
            </a:r>
            <a:r>
              <a:rPr lang="en-US" altLang="zh-CN" sz="1800" b="1">
                <a:solidFill>
                  <a:schemeClr val="hlink"/>
                </a:solidFill>
                <a:latin typeface="Arial" panose="020B0604020202020204" pitchFamily="34" charset="0"/>
              </a:rPr>
              <a:t>if</a:t>
            </a:r>
            <a:r>
              <a:rPr lang="en-US" altLang="zh-CN" sz="1800" b="1">
                <a:latin typeface="Arial" panose="020B0604020202020204" pitchFamily="34" charset="0"/>
              </a:rPr>
              <a:t> (S is not empty)  ERROR;</a:t>
            </a:r>
            <a:endParaRPr lang="en-US" altLang="zh-CN" sz="1800" b="1">
              <a:latin typeface="Arial" panose="020B0604020202020204" pitchFamily="34" charset="0"/>
            </a:endParaRPr>
          </a:p>
          <a:p>
            <a:pPr marL="0" lvl="0" indent="0" eaLnBrk="1" hangingPunct="1">
              <a:spcBef>
                <a:spcPct val="0"/>
              </a:spcBef>
              <a:buNone/>
            </a:pPr>
            <a:r>
              <a:rPr lang="en-US" altLang="zh-CN" sz="1800" b="1">
                <a:latin typeface="Arial" panose="020B0604020202020204" pitchFamily="34" charset="0"/>
              </a:rPr>
              <a:t>}</a:t>
            </a:r>
            <a:endParaRPr lang="en-US" altLang="zh-CN" sz="1800" b="1">
              <a:latin typeface="Arial" panose="020B0604020202020204" pitchFamily="34" charset="0"/>
            </a:endParaRPr>
          </a:p>
        </p:txBody>
      </p:sp>
      <p:sp>
        <p:nvSpPr>
          <p:cNvPr id="61449" name="AutoShape 9"/>
          <p:cNvSpPr/>
          <p:nvPr/>
        </p:nvSpPr>
        <p:spPr>
          <a:xfrm>
            <a:off x="5257800" y="1676400"/>
            <a:ext cx="3124200" cy="1981200"/>
          </a:xfrm>
          <a:prstGeom prst="wedgeEllipseCallout">
            <a:avLst>
              <a:gd name="adj1" fmla="val -77236"/>
              <a:gd name="adj2" fmla="val -15222"/>
            </a:avLst>
          </a:prstGeom>
          <a:gradFill rotWithShape="0">
            <a:gsLst>
              <a:gs pos="0">
                <a:srgbClr val="C0C0C0"/>
              </a:gs>
              <a:gs pos="100000">
                <a:srgbClr val="FFFFFF"/>
              </a:gs>
            </a:gsLst>
            <a:lin ang="18900000" scaled="1"/>
            <a:tileRect/>
          </a:gradFill>
          <a:ln w="12700" cap="flat" cmpd="sng">
            <a:solidFill>
              <a:schemeClr val="tx1"/>
            </a:solidFill>
            <a:prstDash val="solid"/>
            <a:miter/>
            <a:headEnd type="none" w="med" len="med"/>
            <a:tailEnd type="none" w="med" len="med"/>
          </a:ln>
        </p:spPr>
        <p:txBody>
          <a:bodyPr wrap="none" lIns="36000" tIns="46800" rIns="36000" bIns="46800"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000" b="1" i="1">
                <a:sym typeface="Wingdings" panose="05000000000000000000" pitchFamily="2" charset="2"/>
              </a:rPr>
              <a:t>T</a:t>
            </a:r>
            <a:r>
              <a:rPr lang="en-US" altLang="zh-CN" sz="2000" b="1">
                <a:sym typeface="Wingdings" panose="05000000000000000000" pitchFamily="2" charset="2"/>
              </a:rPr>
              <a:t>( </a:t>
            </a:r>
            <a:r>
              <a:rPr lang="en-US" altLang="zh-CN" sz="2000" b="1" i="1">
                <a:sym typeface="Wingdings" panose="05000000000000000000" pitchFamily="2" charset="2"/>
              </a:rPr>
              <a:t>N</a:t>
            </a:r>
            <a:r>
              <a:rPr lang="en-US" altLang="zh-CN" sz="2000" b="1">
                <a:sym typeface="Wingdings" panose="05000000000000000000" pitchFamily="2" charset="2"/>
              </a:rPr>
              <a:t> ) = O ( </a:t>
            </a:r>
            <a:r>
              <a:rPr lang="en-US" altLang="zh-CN" sz="2000" b="1" i="1">
                <a:sym typeface="Wingdings" panose="05000000000000000000" pitchFamily="2" charset="2"/>
              </a:rPr>
              <a:t>N</a:t>
            </a:r>
            <a:r>
              <a:rPr lang="en-US" altLang="zh-CN" sz="2000" b="1">
                <a:sym typeface="Wingdings" panose="05000000000000000000" pitchFamily="2" charset="2"/>
              </a:rPr>
              <a:t> ) </a:t>
            </a:r>
            <a:endParaRPr lang="en-US" altLang="zh-CN" sz="2000" b="1">
              <a:sym typeface="Wingdings" panose="05000000000000000000" pitchFamily="2" charset="2"/>
            </a:endParaRPr>
          </a:p>
          <a:p>
            <a:pPr marL="0" lvl="0" indent="0" algn="ctr" eaLnBrk="1" hangingPunct="1">
              <a:spcBef>
                <a:spcPct val="0"/>
              </a:spcBef>
              <a:buNone/>
            </a:pPr>
            <a:r>
              <a:rPr lang="en-US" altLang="zh-CN" sz="2000" b="1">
                <a:sym typeface="Wingdings" panose="05000000000000000000" pitchFamily="2" charset="2"/>
              </a:rPr>
              <a:t>where </a:t>
            </a:r>
            <a:r>
              <a:rPr lang="en-US" altLang="zh-CN" sz="2000" b="1" i="1">
                <a:sym typeface="Wingdings" panose="05000000000000000000" pitchFamily="2" charset="2"/>
              </a:rPr>
              <a:t>N</a:t>
            </a:r>
            <a:r>
              <a:rPr lang="en-US" altLang="zh-CN" sz="2000" b="1">
                <a:sym typeface="Wingdings" panose="05000000000000000000" pitchFamily="2" charset="2"/>
              </a:rPr>
              <a:t> is the length </a:t>
            </a:r>
            <a:endParaRPr lang="en-US" altLang="zh-CN" sz="2000" b="1">
              <a:sym typeface="Wingdings" panose="05000000000000000000" pitchFamily="2" charset="2"/>
            </a:endParaRPr>
          </a:p>
          <a:p>
            <a:pPr marL="0" lvl="0" indent="0" algn="ctr" eaLnBrk="1" hangingPunct="1">
              <a:spcBef>
                <a:spcPct val="0"/>
              </a:spcBef>
              <a:buNone/>
            </a:pPr>
            <a:r>
              <a:rPr lang="en-US" altLang="zh-CN" sz="2000" b="1">
                <a:sym typeface="Wingdings" panose="05000000000000000000" pitchFamily="2" charset="2"/>
              </a:rPr>
              <a:t>of the expression.</a:t>
            </a:r>
            <a:endParaRPr lang="en-US" altLang="zh-CN" sz="2000" b="1">
              <a:sym typeface="Wingdings" panose="05000000000000000000" pitchFamily="2" charset="2"/>
            </a:endParaRPr>
          </a:p>
          <a:p>
            <a:pPr marL="0" lvl="0" indent="0" algn="ctr" eaLnBrk="1" hangingPunct="1">
              <a:spcBef>
                <a:spcPct val="0"/>
              </a:spcBef>
              <a:buNone/>
            </a:pPr>
            <a:r>
              <a:rPr lang="en-US" altLang="zh-CN" sz="2000" b="1">
                <a:sym typeface="Wingdings" panose="05000000000000000000" pitchFamily="2" charset="2"/>
              </a:rPr>
              <a:t>This is an </a:t>
            </a:r>
            <a:endParaRPr lang="en-US" altLang="zh-CN" sz="2000" b="1">
              <a:sym typeface="Wingdings" panose="05000000000000000000" pitchFamily="2" charset="2"/>
            </a:endParaRPr>
          </a:p>
          <a:p>
            <a:pPr marL="0" lvl="0" indent="0" algn="ctr" eaLnBrk="1" hangingPunct="1">
              <a:spcBef>
                <a:spcPct val="0"/>
              </a:spcBef>
              <a:buNone/>
            </a:pPr>
            <a:r>
              <a:rPr lang="en-US" altLang="zh-CN" sz="2000" b="1">
                <a:solidFill>
                  <a:schemeClr val="hlink"/>
                </a:solidFill>
                <a:sym typeface="Wingdings" panose="05000000000000000000" pitchFamily="2" charset="2"/>
              </a:rPr>
              <a:t>on-line</a:t>
            </a:r>
            <a:r>
              <a:rPr lang="en-US" altLang="zh-CN" sz="2000" b="1">
                <a:sym typeface="Wingdings" panose="05000000000000000000" pitchFamily="2" charset="2"/>
              </a:rPr>
              <a:t> algorithm.</a:t>
            </a:r>
            <a:endParaRPr lang="en-US" altLang="zh-CN" sz="2400" b="1"/>
          </a:p>
        </p:txBody>
      </p:sp>
      <p:sp>
        <p:nvSpPr>
          <p:cNvPr id="109574" name="文本框 3"/>
          <p:cNvSpPr txBox="1"/>
          <p:nvPr/>
        </p:nvSpPr>
        <p:spPr>
          <a:xfrm>
            <a:off x="1476375" y="976313"/>
            <a:ext cx="2890838" cy="46196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spcBef>
                <a:spcPct val="0"/>
              </a:spcBef>
              <a:buNone/>
            </a:pPr>
            <a:r>
              <a:rPr lang="en-US" altLang="zh-CN" sz="2400" i="1"/>
              <a:t>Try 3* (a[3*(x-y)]+c)</a:t>
            </a:r>
            <a:endParaRPr lang="zh-CN" altLang="en-US" sz="2400" i="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61448"/>
                                        </p:tgtEl>
                                        <p:attrNameLst>
                                          <p:attrName>style.visibility</p:attrName>
                                        </p:attrNameLst>
                                      </p:cBhvr>
                                      <p:to>
                                        <p:strVal val="visible"/>
                                      </p:to>
                                    </p:set>
                                    <p:animEffect transition="in" filter="strips(downRight)">
                                      <p:cBhvr>
                                        <p:cTn id="7" dur="500"/>
                                        <p:tgtEl>
                                          <p:spTgt spid="6144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1449"/>
                                        </p:tgtEl>
                                        <p:attrNameLst>
                                          <p:attrName>style.visibility</p:attrName>
                                        </p:attrNameLst>
                                      </p:cBhvr>
                                      <p:to>
                                        <p:strVal val="visible"/>
                                      </p:to>
                                    </p:set>
                                    <p:animEffect transition="in" filter="wipe(left)">
                                      <p:cBhvr>
                                        <p:cTn id="12" dur="500"/>
                                        <p:tgtEl>
                                          <p:spTgt spid="614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48" grpId="0" animBg="1"/>
      <p:bldP spid="61449"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3" name="文档 22"/>
          <p:cNvSpPr/>
          <p:nvPr/>
        </p:nvSpPr>
        <p:spPr bwMode="auto">
          <a:xfrm>
            <a:off x="6619875" y="620713"/>
            <a:ext cx="2444750" cy="7173913"/>
          </a:xfrm>
          <a:prstGeom prst="flowChartDocument">
            <a:avLst/>
          </a:prstGeom>
          <a:solidFill>
            <a:schemeClr val="tx2">
              <a:lumMod val="20000"/>
              <a:lumOff val="80000"/>
            </a:schemeClr>
          </a:solidFill>
          <a:ln w="9525" cap="flat" cmpd="sng" algn="ctr">
            <a:solidFill>
              <a:schemeClr val="tx1"/>
            </a:solidFill>
            <a:prstDash val="solid"/>
            <a:round/>
            <a:headEnd type="none" w="med" len="med"/>
            <a:tailEnd type="none" w="med" len="med"/>
          </a:ln>
          <a:effectLst/>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2400" b="0" i="1" u="none" strike="noStrike" kern="12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42" name="矩形 41"/>
          <p:cNvSpPr/>
          <p:nvPr/>
        </p:nvSpPr>
        <p:spPr bwMode="auto">
          <a:xfrm>
            <a:off x="5940425" y="5949950"/>
            <a:ext cx="3095625" cy="460375"/>
          </a:xfrm>
          <a:prstGeom prst="rect">
            <a:avLst/>
          </a:prstGeom>
          <a:solidFill>
            <a:schemeClr val="tx1">
              <a:lumMod val="50000"/>
              <a:lumOff val="50000"/>
            </a:schemeClr>
          </a:solidFill>
          <a:ln w="9525" cap="flat" cmpd="sng" algn="ctr">
            <a:solidFill>
              <a:schemeClr val="tx1"/>
            </a:solidFill>
            <a:prstDash val="solid"/>
            <a:round/>
            <a:headEnd type="none" w="med" len="med"/>
            <a:tailEnd type="none" w="med" len="med"/>
          </a:ln>
          <a:effectLst/>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2400" b="0" i="1" u="none" strike="noStrike" kern="12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mn-cs"/>
              </a:rPr>
              <a:t>1820:</a:t>
            </a:r>
            <a:endParaRPr kumimoji="0" lang="zh-CN" altLang="en-US" sz="2400" b="0" i="1" u="none" strike="noStrike" kern="12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27" name="矩形 26"/>
          <p:cNvSpPr/>
          <p:nvPr/>
        </p:nvSpPr>
        <p:spPr bwMode="auto">
          <a:xfrm>
            <a:off x="5940425" y="4149725"/>
            <a:ext cx="3095625" cy="460375"/>
          </a:xfrm>
          <a:prstGeom prst="rect">
            <a:avLst/>
          </a:prstGeom>
          <a:solidFill>
            <a:schemeClr val="tx1">
              <a:lumMod val="50000"/>
              <a:lumOff val="50000"/>
            </a:schemeClr>
          </a:solidFill>
          <a:ln w="9525" cap="flat" cmpd="sng" algn="ctr">
            <a:solidFill>
              <a:schemeClr val="tx1"/>
            </a:solidFill>
            <a:prstDash val="solid"/>
            <a:round/>
            <a:headEnd type="none" w="med" len="med"/>
            <a:tailEnd type="none" w="med" len="med"/>
          </a:ln>
          <a:effectLst/>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2400" b="0" i="1" u="none" strike="noStrike" kern="12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mn-cs"/>
              </a:rPr>
              <a:t>1500:</a:t>
            </a:r>
            <a:endParaRPr kumimoji="0" lang="zh-CN" altLang="en-US" sz="2400" b="0" i="1" u="none" strike="noStrike" kern="12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26" name="矩形 25"/>
          <p:cNvSpPr/>
          <p:nvPr/>
        </p:nvSpPr>
        <p:spPr bwMode="auto">
          <a:xfrm>
            <a:off x="5969000" y="1814513"/>
            <a:ext cx="3095625" cy="461963"/>
          </a:xfrm>
          <a:prstGeom prst="rect">
            <a:avLst/>
          </a:prstGeom>
          <a:solidFill>
            <a:schemeClr val="tx1">
              <a:lumMod val="50000"/>
              <a:lumOff val="50000"/>
            </a:schemeClr>
          </a:solidFill>
          <a:ln w="9525" cap="flat" cmpd="sng" algn="ctr">
            <a:solidFill>
              <a:schemeClr val="tx1"/>
            </a:solidFill>
            <a:prstDash val="solid"/>
            <a:round/>
            <a:headEnd type="none" w="med" len="med"/>
            <a:tailEnd type="none" w="med" len="med"/>
          </a:ln>
          <a:effectLst/>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2400" b="0" i="1" u="none" strike="noStrike" kern="12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mn-cs"/>
              </a:rPr>
              <a:t>1000:</a:t>
            </a:r>
            <a:endParaRPr kumimoji="0" lang="zh-CN" altLang="en-US" sz="2400" b="0" i="1" u="none" strike="noStrike" kern="12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111621" name="标题 1"/>
          <p:cNvSpPr>
            <a:spLocks noGrp="1"/>
          </p:cNvSpPr>
          <p:nvPr>
            <p:ph type="title"/>
          </p:nvPr>
        </p:nvSpPr>
        <p:spPr>
          <a:xfrm>
            <a:off x="685800" y="0"/>
            <a:ext cx="7772400" cy="763588"/>
          </a:xfrm>
          <a:ln/>
        </p:spPr>
        <p:txBody>
          <a:bodyPr vert="horz" wrap="square" lIns="91440" tIns="45720" rIns="91440" bIns="45720" anchor="ctr" anchorCtr="0"/>
          <a:p>
            <a:r>
              <a:rPr lang="en-US" altLang="zh-CN"/>
              <a:t>function</a:t>
            </a:r>
            <a:r>
              <a:rPr lang="zh-CN" altLang="en-US"/>
              <a:t> </a:t>
            </a:r>
            <a:r>
              <a:rPr lang="en-US" altLang="zh-CN"/>
              <a:t>calls</a:t>
            </a:r>
            <a:endParaRPr lang="zh-CN" altLang="en-US"/>
          </a:p>
        </p:txBody>
      </p:sp>
      <p:sp>
        <p:nvSpPr>
          <p:cNvPr id="4" name="矩形 3"/>
          <p:cNvSpPr/>
          <p:nvPr/>
        </p:nvSpPr>
        <p:spPr bwMode="auto">
          <a:xfrm>
            <a:off x="2079625" y="1241425"/>
            <a:ext cx="3744913" cy="5283200"/>
          </a:xfrm>
          <a:prstGeom prst="rect">
            <a:avLst/>
          </a:prstGeom>
          <a:solidFill>
            <a:schemeClr val="accent1">
              <a:lumMod val="20000"/>
              <a:lumOff val="80000"/>
            </a:schemeClr>
          </a:solidFill>
          <a:ln w="9525" cap="flat" cmpd="sng" algn="ctr">
            <a:solidFill>
              <a:schemeClr val="accent1"/>
            </a:solidFill>
            <a:prstDash val="solid"/>
            <a:round/>
            <a:headEnd type="none" w="med" len="med"/>
            <a:tailEnd type="none" w="med" len="med"/>
          </a:ln>
          <a:effectLst/>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endParaRPr kumimoji="0" lang="zh-CN" altLang="en-US" sz="2400" b="0" i="1"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5" name="文本框 4"/>
          <p:cNvSpPr txBox="1"/>
          <p:nvPr/>
        </p:nvSpPr>
        <p:spPr>
          <a:xfrm>
            <a:off x="3059113" y="762000"/>
            <a:ext cx="1354137" cy="46196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spcBef>
                <a:spcPct val="0"/>
              </a:spcBef>
              <a:buNone/>
            </a:pPr>
            <a:r>
              <a:rPr lang="en-US" altLang="zh-CN" sz="2400"/>
              <a:t>call</a:t>
            </a:r>
            <a:r>
              <a:rPr lang="zh-CN" altLang="en-US" sz="2400"/>
              <a:t> </a:t>
            </a:r>
            <a:r>
              <a:rPr lang="en-US" altLang="zh-CN" sz="2400"/>
              <a:t>stack</a:t>
            </a:r>
            <a:endParaRPr lang="zh-CN" altLang="en-US" sz="2400"/>
          </a:p>
        </p:txBody>
      </p:sp>
      <p:sp>
        <p:nvSpPr>
          <p:cNvPr id="6" name="矩形 5"/>
          <p:cNvSpPr/>
          <p:nvPr/>
        </p:nvSpPr>
        <p:spPr>
          <a:xfrm>
            <a:off x="2224088" y="1385888"/>
            <a:ext cx="3455987" cy="869950"/>
          </a:xfrm>
          <a:prstGeom prst="rect">
            <a:avLst/>
          </a:prstGeom>
          <a:solidFill>
            <a:schemeClr val="accent1"/>
          </a:solidFill>
          <a:ln w="9525" cap="flat" cmpd="sng">
            <a:solidFill>
              <a:schemeClr val="tx1"/>
            </a:solidFill>
            <a:prstDash val="solid"/>
            <a:round/>
            <a:headEnd type="none" w="med" len="med"/>
            <a:tailEnd type="none" w="med" len="med"/>
          </a:ln>
        </p:spPr>
        <p:txBody>
          <a:bodyPr/>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spcBef>
                <a:spcPct val="0"/>
              </a:spcBef>
              <a:buNone/>
            </a:pPr>
            <a:endParaRPr lang="zh-CN" altLang="en-US" sz="2400" i="1"/>
          </a:p>
        </p:txBody>
      </p:sp>
      <p:sp>
        <p:nvSpPr>
          <p:cNvPr id="7" name="文本框 6"/>
          <p:cNvSpPr txBox="1"/>
          <p:nvPr/>
        </p:nvSpPr>
        <p:spPr>
          <a:xfrm>
            <a:off x="3522663" y="1268413"/>
            <a:ext cx="1006475" cy="46196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spcBef>
                <a:spcPct val="0"/>
              </a:spcBef>
              <a:buNone/>
            </a:pPr>
            <a:r>
              <a:rPr lang="en-US" altLang="zh-CN" sz="2400"/>
              <a:t>main()</a:t>
            </a:r>
            <a:endParaRPr lang="zh-CN" altLang="en-US" sz="2400"/>
          </a:p>
        </p:txBody>
      </p:sp>
      <p:sp>
        <p:nvSpPr>
          <p:cNvPr id="8" name="矩形 7"/>
          <p:cNvSpPr/>
          <p:nvPr/>
        </p:nvSpPr>
        <p:spPr bwMode="auto">
          <a:xfrm>
            <a:off x="2728913" y="1730375"/>
            <a:ext cx="2592388" cy="419100"/>
          </a:xfrm>
          <a:prstGeom prst="rect">
            <a:avLst/>
          </a:prstGeom>
          <a:solidFill>
            <a:schemeClr val="tx2">
              <a:lumMod val="20000"/>
              <a:lumOff val="80000"/>
            </a:schemeClr>
          </a:solidFill>
          <a:ln w="9525" cap="flat" cmpd="sng" algn="ctr">
            <a:solidFill>
              <a:schemeClr val="tx1"/>
            </a:solidFill>
            <a:prstDash val="solid"/>
            <a:round/>
            <a:headEnd type="none" w="med" len="med"/>
            <a:tailEnd type="none" w="med" len="med"/>
          </a:ln>
          <a:effectLst/>
        </p:spPr>
        <p:txBody>
          <a:body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2400" b="0" i="0" u="none" strike="noStrike" kern="1200" cap="none" spc="0" normalizeH="0" baseline="0" noProof="0" dirty="0" err="1">
                <a:ln>
                  <a:noFill/>
                </a:ln>
                <a:solidFill>
                  <a:schemeClr val="tx1"/>
                </a:solidFill>
                <a:effectLst/>
                <a:uLnTx/>
                <a:uFillTx/>
                <a:latin typeface="Times New Roman" panose="02020603050405020304" pitchFamily="18" charset="0"/>
                <a:ea typeface="宋体" panose="02010600030101010101" pitchFamily="2" charset="-122"/>
                <a:cs typeface="+mn-cs"/>
              </a:rPr>
              <a:t>i</a:t>
            </a:r>
            <a:r>
              <a:rPr kumimoji="0" lang="en-US" altLang="zh-CN" sz="2400" b="0" i="0" u="none" strike="noStrike" kern="12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mn-cs"/>
              </a:rPr>
              <a:t>=9,</a:t>
            </a:r>
            <a:r>
              <a:rPr kumimoji="0" lang="zh-CN" altLang="en-US" sz="2400" b="0" i="0" u="none" strike="noStrike" kern="12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mn-cs"/>
              </a:rPr>
              <a:t> </a:t>
            </a:r>
            <a:r>
              <a:rPr kumimoji="0" lang="en-US" altLang="zh-CN" sz="2400" b="0" i="0" u="none" strike="noStrike" kern="12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mn-cs"/>
              </a:rPr>
              <a:t>…</a:t>
            </a:r>
            <a:endParaRPr kumimoji="0" lang="zh-CN" altLang="en-US" sz="2400" b="0" i="0" u="none" strike="noStrike" kern="12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9" name="右箭头 8"/>
          <p:cNvSpPr/>
          <p:nvPr/>
        </p:nvSpPr>
        <p:spPr bwMode="auto">
          <a:xfrm>
            <a:off x="136525" y="1165225"/>
            <a:ext cx="1871663" cy="441325"/>
          </a:xfrm>
          <a:prstGeom prst="rightArrow">
            <a:avLst>
              <a:gd name="adj1" fmla="val 100000"/>
              <a:gd name="adj2" fmla="val 71378"/>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en-US" sz="2400" b="0" i="1" u="none" strike="noStrike" kern="12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mn-cs"/>
              </a:rPr>
              <a:t>****</a:t>
            </a:r>
            <a:r>
              <a:rPr kumimoji="0" lang="en-US" altLang="zh-CN" sz="2400" b="0" i="1" u="none" strike="noStrike" kern="12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mn-cs"/>
              </a:rPr>
              <a:t>9000</a:t>
            </a:r>
            <a:endParaRPr kumimoji="0" lang="zh-CN" altLang="en-US" sz="2400" b="0" i="1" u="none" strike="noStrike" kern="12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10" name="矩形 9"/>
          <p:cNvSpPr/>
          <p:nvPr/>
        </p:nvSpPr>
        <p:spPr>
          <a:xfrm>
            <a:off x="2224088" y="2481263"/>
            <a:ext cx="3455987" cy="1811337"/>
          </a:xfrm>
          <a:prstGeom prst="rect">
            <a:avLst/>
          </a:prstGeom>
          <a:solidFill>
            <a:schemeClr val="accent1"/>
          </a:solidFill>
          <a:ln w="9525" cap="flat" cmpd="sng">
            <a:solidFill>
              <a:schemeClr val="tx1"/>
            </a:solidFill>
            <a:prstDash val="solid"/>
            <a:round/>
            <a:headEnd type="none" w="med" len="med"/>
            <a:tailEnd type="none" w="med" len="med"/>
          </a:ln>
        </p:spPr>
        <p:txBody>
          <a:bodyPr/>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spcBef>
                <a:spcPct val="0"/>
              </a:spcBef>
              <a:buNone/>
            </a:pPr>
            <a:endParaRPr lang="zh-CN" altLang="en-US" sz="2400" i="1"/>
          </a:p>
        </p:txBody>
      </p:sp>
      <p:sp>
        <p:nvSpPr>
          <p:cNvPr id="11" name="文本框 10"/>
          <p:cNvSpPr txBox="1"/>
          <p:nvPr/>
        </p:nvSpPr>
        <p:spPr>
          <a:xfrm>
            <a:off x="3522663" y="2363788"/>
            <a:ext cx="1160462" cy="46196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spcBef>
                <a:spcPct val="0"/>
              </a:spcBef>
              <a:buNone/>
            </a:pPr>
            <a:r>
              <a:rPr lang="en-US" altLang="zh-CN" sz="2400"/>
              <a:t>funcA()</a:t>
            </a:r>
            <a:endParaRPr lang="zh-CN" altLang="en-US" sz="2400"/>
          </a:p>
        </p:txBody>
      </p:sp>
      <p:sp>
        <p:nvSpPr>
          <p:cNvPr id="12" name="矩形 11"/>
          <p:cNvSpPr/>
          <p:nvPr/>
        </p:nvSpPr>
        <p:spPr bwMode="auto">
          <a:xfrm>
            <a:off x="2728913" y="2825750"/>
            <a:ext cx="2592388" cy="419100"/>
          </a:xfrm>
          <a:prstGeom prst="rect">
            <a:avLst/>
          </a:prstGeom>
          <a:solidFill>
            <a:schemeClr val="tx2">
              <a:lumMod val="20000"/>
              <a:lumOff val="80000"/>
            </a:schemeClr>
          </a:solidFill>
          <a:ln w="9525" cap="flat" cmpd="sng" algn="ctr">
            <a:solidFill>
              <a:schemeClr val="tx1"/>
            </a:solidFill>
            <a:prstDash val="solid"/>
            <a:round/>
            <a:headEnd type="none" w="med" len="med"/>
            <a:tailEnd type="none" w="med" len="med"/>
          </a:ln>
          <a:effectLst/>
        </p:spPr>
        <p:txBody>
          <a:body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2400" b="0" i="0" u="none" strike="noStrike" kern="12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mn-cs"/>
              </a:rPr>
              <a:t>return</a:t>
            </a:r>
            <a:r>
              <a:rPr kumimoji="0" lang="zh-CN" altLang="en-US" sz="2400" b="0" i="0" u="none" strike="noStrike" kern="12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mn-cs"/>
              </a:rPr>
              <a:t> </a:t>
            </a:r>
            <a:r>
              <a:rPr kumimoji="0" lang="en-US" altLang="zh-CN" sz="2400" b="0" i="0" u="none" strike="noStrike" kern="1200" cap="none" spc="0" normalizeH="0" baseline="0" noProof="0" dirty="0" err="1">
                <a:ln>
                  <a:noFill/>
                </a:ln>
                <a:solidFill>
                  <a:schemeClr val="tx1"/>
                </a:solidFill>
                <a:effectLst/>
                <a:uLnTx/>
                <a:uFillTx/>
                <a:latin typeface="Times New Roman" panose="02020603050405020304" pitchFamily="18" charset="0"/>
                <a:ea typeface="宋体" panose="02010600030101010101" pitchFamily="2" charset="-122"/>
                <a:cs typeface="+mn-cs"/>
              </a:rPr>
              <a:t>addr</a:t>
            </a:r>
            <a:r>
              <a:rPr kumimoji="0" lang="en-US" altLang="zh-CN" sz="2400" b="0" i="0" u="none" strike="noStrike" kern="12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mn-cs"/>
              </a:rPr>
              <a:t>=1000</a:t>
            </a:r>
            <a:endParaRPr kumimoji="0" lang="zh-CN" altLang="en-US" sz="2400" b="0" i="0" u="none" strike="noStrike" kern="12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13" name="右箭头 12"/>
          <p:cNvSpPr/>
          <p:nvPr/>
        </p:nvSpPr>
        <p:spPr bwMode="auto">
          <a:xfrm>
            <a:off x="136525" y="2260600"/>
            <a:ext cx="1871663" cy="439738"/>
          </a:xfrm>
          <a:prstGeom prst="rightArrow">
            <a:avLst>
              <a:gd name="adj1" fmla="val 100000"/>
              <a:gd name="adj2" fmla="val 71378"/>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en-US" sz="2400" b="0" i="1" u="none" strike="noStrike" kern="12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mn-cs"/>
              </a:rPr>
              <a:t>****</a:t>
            </a:r>
            <a:r>
              <a:rPr kumimoji="0" lang="en-US" altLang="zh-CN" sz="2400" b="0" i="1" u="none" strike="noStrike" kern="12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mn-cs"/>
              </a:rPr>
              <a:t>8850</a:t>
            </a:r>
            <a:endParaRPr kumimoji="0" lang="zh-CN" altLang="en-US" sz="2400" b="0" i="1" u="none" strike="noStrike" kern="12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14" name="矩形 13"/>
          <p:cNvSpPr/>
          <p:nvPr/>
        </p:nvSpPr>
        <p:spPr bwMode="auto">
          <a:xfrm>
            <a:off x="2728913" y="3284538"/>
            <a:ext cx="2592388" cy="419100"/>
          </a:xfrm>
          <a:prstGeom prst="rect">
            <a:avLst/>
          </a:prstGeom>
          <a:solidFill>
            <a:schemeClr val="tx2">
              <a:lumMod val="20000"/>
              <a:lumOff val="80000"/>
            </a:schemeClr>
          </a:solidFill>
          <a:ln w="9525" cap="flat" cmpd="sng" algn="ctr">
            <a:solidFill>
              <a:schemeClr val="tx1"/>
            </a:solidFill>
            <a:prstDash val="solid"/>
            <a:round/>
            <a:headEnd type="none" w="med" len="med"/>
            <a:tailEnd type="none" w="med" len="med"/>
          </a:ln>
          <a:effectLst/>
        </p:spPr>
        <p:txBody>
          <a:body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2400" b="0" i="0" u="none" strike="noStrike" kern="12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mn-cs"/>
              </a:rPr>
              <a:t>j=81,k=27,…</a:t>
            </a:r>
            <a:endParaRPr kumimoji="0" lang="zh-CN" altLang="en-US" sz="2400" b="0" i="0" u="none" strike="noStrike" kern="12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15" name="矩形 14"/>
          <p:cNvSpPr/>
          <p:nvPr/>
        </p:nvSpPr>
        <p:spPr bwMode="auto">
          <a:xfrm>
            <a:off x="2733675" y="3756025"/>
            <a:ext cx="2592388" cy="419100"/>
          </a:xfrm>
          <a:prstGeom prst="rect">
            <a:avLst/>
          </a:prstGeom>
          <a:solidFill>
            <a:schemeClr val="tx2">
              <a:lumMod val="20000"/>
              <a:lumOff val="80000"/>
            </a:schemeClr>
          </a:solidFill>
          <a:ln w="9525" cap="flat" cmpd="sng" algn="ctr">
            <a:solidFill>
              <a:schemeClr val="tx1"/>
            </a:solidFill>
            <a:prstDash val="solid"/>
            <a:round/>
            <a:headEnd type="none" w="med" len="med"/>
            <a:tailEnd type="none" w="med" len="med"/>
          </a:ln>
          <a:effectLst/>
        </p:spPr>
        <p:txBody>
          <a:body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2400" b="0" i="0" u="none" strike="noStrike" kern="1200" cap="none" spc="0" normalizeH="0" baseline="0" noProof="0" dirty="0" err="1">
                <a:ln>
                  <a:noFill/>
                </a:ln>
                <a:solidFill>
                  <a:schemeClr val="tx1"/>
                </a:solidFill>
                <a:effectLst/>
                <a:uLnTx/>
                <a:uFillTx/>
                <a:latin typeface="Times New Roman" panose="02020603050405020304" pitchFamily="18" charset="0"/>
                <a:ea typeface="宋体" panose="02010600030101010101" pitchFamily="2" charset="-122"/>
                <a:cs typeface="+mn-cs"/>
              </a:rPr>
              <a:t>prev</a:t>
            </a:r>
            <a:r>
              <a:rPr kumimoji="0" lang="zh-CN" altLang="en-US" sz="2400" b="0" i="0" u="none" strike="noStrike" kern="12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mn-cs"/>
              </a:rPr>
              <a:t> </a:t>
            </a:r>
            <a:r>
              <a:rPr kumimoji="0" lang="en-US" altLang="zh-CN" sz="2400" b="0" i="0" u="none" strike="noStrike" kern="12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mn-cs"/>
              </a:rPr>
              <a:t>frame=9000</a:t>
            </a:r>
            <a:endParaRPr kumimoji="0" lang="zh-CN" altLang="en-US" sz="2400" b="0" i="0" u="none" strike="noStrike" kern="12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16" name="矩形 15"/>
          <p:cNvSpPr/>
          <p:nvPr/>
        </p:nvSpPr>
        <p:spPr>
          <a:xfrm>
            <a:off x="2224088" y="4389438"/>
            <a:ext cx="3455987" cy="1811337"/>
          </a:xfrm>
          <a:prstGeom prst="rect">
            <a:avLst/>
          </a:prstGeom>
          <a:solidFill>
            <a:schemeClr val="accent1"/>
          </a:solidFill>
          <a:ln w="9525" cap="flat" cmpd="sng">
            <a:solidFill>
              <a:schemeClr val="tx1"/>
            </a:solidFill>
            <a:prstDash val="solid"/>
            <a:round/>
            <a:headEnd type="none" w="med" len="med"/>
            <a:tailEnd type="none" w="med" len="med"/>
          </a:ln>
        </p:spPr>
        <p:txBody>
          <a:bodyPr/>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spcBef>
                <a:spcPct val="0"/>
              </a:spcBef>
              <a:buNone/>
            </a:pPr>
            <a:endParaRPr lang="zh-CN" altLang="en-US" sz="2400" i="1"/>
          </a:p>
        </p:txBody>
      </p:sp>
      <p:sp>
        <p:nvSpPr>
          <p:cNvPr id="17" name="文本框 16"/>
          <p:cNvSpPr txBox="1"/>
          <p:nvPr/>
        </p:nvSpPr>
        <p:spPr>
          <a:xfrm>
            <a:off x="3522663" y="4271963"/>
            <a:ext cx="1141412" cy="46196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spcBef>
                <a:spcPct val="0"/>
              </a:spcBef>
              <a:buNone/>
            </a:pPr>
            <a:r>
              <a:rPr lang="en-US" altLang="zh-CN" sz="2400"/>
              <a:t>funcB()</a:t>
            </a:r>
            <a:endParaRPr lang="zh-CN" altLang="en-US" sz="2400"/>
          </a:p>
        </p:txBody>
      </p:sp>
      <p:sp>
        <p:nvSpPr>
          <p:cNvPr id="18" name="矩形 17"/>
          <p:cNvSpPr/>
          <p:nvPr/>
        </p:nvSpPr>
        <p:spPr bwMode="auto">
          <a:xfrm>
            <a:off x="2728913" y="4733925"/>
            <a:ext cx="2592388" cy="419100"/>
          </a:xfrm>
          <a:prstGeom prst="rect">
            <a:avLst/>
          </a:prstGeom>
          <a:solidFill>
            <a:schemeClr val="tx2">
              <a:lumMod val="20000"/>
              <a:lumOff val="80000"/>
            </a:schemeClr>
          </a:solidFill>
          <a:ln w="9525" cap="flat" cmpd="sng" algn="ctr">
            <a:solidFill>
              <a:schemeClr val="tx1"/>
            </a:solidFill>
            <a:prstDash val="solid"/>
            <a:round/>
            <a:headEnd type="none" w="med" len="med"/>
            <a:tailEnd type="none" w="med" len="med"/>
          </a:ln>
          <a:effectLst/>
        </p:spPr>
        <p:txBody>
          <a:body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2400" b="0" i="0" u="none" strike="noStrike" kern="12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mn-cs"/>
              </a:rPr>
              <a:t>return</a:t>
            </a:r>
            <a:r>
              <a:rPr kumimoji="0" lang="zh-CN" altLang="en-US" sz="2400" b="0" i="0" u="none" strike="noStrike" kern="12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mn-cs"/>
              </a:rPr>
              <a:t> </a:t>
            </a:r>
            <a:r>
              <a:rPr kumimoji="0" lang="en-US" altLang="zh-CN" sz="2400" b="0" i="0" u="none" strike="noStrike" kern="1200" cap="none" spc="0" normalizeH="0" baseline="0" noProof="0" dirty="0" err="1">
                <a:ln>
                  <a:noFill/>
                </a:ln>
                <a:solidFill>
                  <a:schemeClr val="tx1"/>
                </a:solidFill>
                <a:effectLst/>
                <a:uLnTx/>
                <a:uFillTx/>
                <a:latin typeface="Times New Roman" panose="02020603050405020304" pitchFamily="18" charset="0"/>
                <a:ea typeface="宋体" panose="02010600030101010101" pitchFamily="2" charset="-122"/>
                <a:cs typeface="+mn-cs"/>
              </a:rPr>
              <a:t>addr</a:t>
            </a:r>
            <a:r>
              <a:rPr kumimoji="0" lang="en-US" altLang="zh-CN" sz="2400" b="0" i="0" u="none" strike="noStrike" kern="12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mn-cs"/>
              </a:rPr>
              <a:t>=1500</a:t>
            </a:r>
            <a:endParaRPr kumimoji="0" lang="zh-CN" altLang="en-US" sz="2400" b="0" i="0" u="none" strike="noStrike" kern="12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19" name="右箭头 18"/>
          <p:cNvSpPr/>
          <p:nvPr/>
        </p:nvSpPr>
        <p:spPr bwMode="auto">
          <a:xfrm>
            <a:off x="136525" y="4168775"/>
            <a:ext cx="1871663" cy="439738"/>
          </a:xfrm>
          <a:prstGeom prst="rightArrow">
            <a:avLst>
              <a:gd name="adj1" fmla="val 100000"/>
              <a:gd name="adj2" fmla="val 71378"/>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a:lstStyle/>
          <a:p>
            <a:pPr marL="0" marR="0" lvl="0" indent="0" algn="l"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zh-CN" altLang="en-US" sz="2400" b="0" i="1" u="none" strike="noStrike" kern="12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mn-cs"/>
              </a:rPr>
              <a:t>****</a:t>
            </a:r>
            <a:r>
              <a:rPr kumimoji="0" lang="en-US" altLang="zh-CN" sz="2400" b="0" i="1" u="none" strike="noStrike" kern="12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mn-cs"/>
              </a:rPr>
              <a:t>8630</a:t>
            </a:r>
            <a:endParaRPr kumimoji="0" lang="zh-CN" altLang="en-US" sz="2400" b="0" i="1" u="none" strike="noStrike" kern="12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20" name="矩形 19"/>
          <p:cNvSpPr/>
          <p:nvPr/>
        </p:nvSpPr>
        <p:spPr bwMode="auto">
          <a:xfrm>
            <a:off x="2728913" y="5192713"/>
            <a:ext cx="2592388" cy="419100"/>
          </a:xfrm>
          <a:prstGeom prst="rect">
            <a:avLst/>
          </a:prstGeom>
          <a:solidFill>
            <a:schemeClr val="tx2">
              <a:lumMod val="20000"/>
              <a:lumOff val="80000"/>
            </a:schemeClr>
          </a:solidFill>
          <a:ln w="9525" cap="flat" cmpd="sng" algn="ctr">
            <a:solidFill>
              <a:schemeClr val="tx1"/>
            </a:solidFill>
            <a:prstDash val="solid"/>
            <a:round/>
            <a:headEnd type="none" w="med" len="med"/>
            <a:tailEnd type="none" w="med" len="med"/>
          </a:ln>
          <a:effectLst/>
        </p:spPr>
        <p:txBody>
          <a:body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2400" b="0" i="0" u="none" strike="noStrike" kern="12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mn-cs"/>
              </a:rPr>
              <a:t>m=32,i=8,…</a:t>
            </a:r>
            <a:endParaRPr kumimoji="0" lang="zh-CN" altLang="en-US" sz="2400" b="0" i="0" u="none" strike="noStrike" kern="12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21" name="矩形 20"/>
          <p:cNvSpPr/>
          <p:nvPr/>
        </p:nvSpPr>
        <p:spPr bwMode="auto">
          <a:xfrm>
            <a:off x="2733675" y="5664200"/>
            <a:ext cx="2592388" cy="419100"/>
          </a:xfrm>
          <a:prstGeom prst="rect">
            <a:avLst/>
          </a:prstGeom>
          <a:solidFill>
            <a:schemeClr val="tx2">
              <a:lumMod val="20000"/>
              <a:lumOff val="80000"/>
            </a:schemeClr>
          </a:solidFill>
          <a:ln w="9525" cap="flat" cmpd="sng" algn="ctr">
            <a:solidFill>
              <a:schemeClr val="tx1"/>
            </a:solidFill>
            <a:prstDash val="solid"/>
            <a:round/>
            <a:headEnd type="none" w="med" len="med"/>
            <a:tailEnd type="none" w="med" len="med"/>
          </a:ln>
          <a:effectLst/>
        </p:spPr>
        <p:txBody>
          <a:body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defRPr/>
            </a:pPr>
            <a:r>
              <a:rPr kumimoji="0" lang="en-US" altLang="zh-CN" sz="2400" b="0" i="0" u="none" strike="noStrike" kern="1200" cap="none" spc="0" normalizeH="0" baseline="0" noProof="0" dirty="0" err="1">
                <a:ln>
                  <a:noFill/>
                </a:ln>
                <a:solidFill>
                  <a:schemeClr val="tx1"/>
                </a:solidFill>
                <a:effectLst/>
                <a:uLnTx/>
                <a:uFillTx/>
                <a:latin typeface="Times New Roman" panose="02020603050405020304" pitchFamily="18" charset="0"/>
                <a:ea typeface="宋体" panose="02010600030101010101" pitchFamily="2" charset="-122"/>
                <a:cs typeface="+mn-cs"/>
              </a:rPr>
              <a:t>prev</a:t>
            </a:r>
            <a:r>
              <a:rPr kumimoji="0" lang="zh-CN" altLang="en-US" sz="2400" b="0" i="0" u="none" strike="noStrike" kern="12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mn-cs"/>
              </a:rPr>
              <a:t> </a:t>
            </a:r>
            <a:r>
              <a:rPr kumimoji="0" lang="en-US" altLang="zh-CN" sz="2400" b="0" i="0" u="none" strike="noStrike" kern="12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mn-cs"/>
              </a:rPr>
              <a:t>frame=8850</a:t>
            </a:r>
            <a:endParaRPr kumimoji="0" lang="zh-CN" altLang="en-US" sz="2400" b="0" i="0" u="none" strike="noStrike" kern="12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111640" name="文本框 23"/>
          <p:cNvSpPr txBox="1"/>
          <p:nvPr/>
        </p:nvSpPr>
        <p:spPr>
          <a:xfrm>
            <a:off x="6665913" y="668338"/>
            <a:ext cx="1722437" cy="230822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spcBef>
                <a:spcPct val="0"/>
              </a:spcBef>
              <a:buNone/>
            </a:pPr>
            <a:r>
              <a:rPr lang="en-US" altLang="zh-CN" sz="2400"/>
              <a:t>int</a:t>
            </a:r>
            <a:r>
              <a:rPr lang="zh-CN" altLang="en-US" sz="2400"/>
              <a:t> </a:t>
            </a:r>
            <a:r>
              <a:rPr lang="en-US" altLang="zh-CN" sz="2400"/>
              <a:t>main(){</a:t>
            </a:r>
            <a:endParaRPr lang="en-US" altLang="zh-CN" sz="2400"/>
          </a:p>
          <a:p>
            <a:pPr marL="0" lvl="0" indent="0">
              <a:spcBef>
                <a:spcPct val="0"/>
              </a:spcBef>
              <a:buNone/>
            </a:pPr>
            <a:r>
              <a:rPr lang="zh-CN" altLang="en-US" sz="2400"/>
              <a:t>  </a:t>
            </a:r>
            <a:r>
              <a:rPr lang="en-US" altLang="zh-CN" sz="2400"/>
              <a:t>int</a:t>
            </a:r>
            <a:r>
              <a:rPr lang="zh-CN" altLang="en-US" sz="2400"/>
              <a:t> </a:t>
            </a:r>
            <a:r>
              <a:rPr lang="en-US" altLang="zh-CN" sz="2400"/>
              <a:t>i=9;</a:t>
            </a:r>
            <a:endParaRPr lang="en-US" altLang="zh-CN" sz="2400"/>
          </a:p>
          <a:p>
            <a:pPr marL="0" lvl="0" indent="0">
              <a:spcBef>
                <a:spcPct val="0"/>
              </a:spcBef>
              <a:buNone/>
            </a:pPr>
            <a:r>
              <a:rPr lang="zh-CN" altLang="en-US" sz="2400"/>
              <a:t>  </a:t>
            </a:r>
            <a:r>
              <a:rPr lang="en-US" altLang="zh-CN" sz="2400"/>
              <a:t>…</a:t>
            </a:r>
            <a:endParaRPr lang="en-US" altLang="zh-CN" sz="2400"/>
          </a:p>
          <a:p>
            <a:pPr marL="0" lvl="0" indent="0">
              <a:spcBef>
                <a:spcPct val="0"/>
              </a:spcBef>
              <a:buNone/>
            </a:pPr>
            <a:r>
              <a:rPr lang="zh-CN" altLang="en-US" sz="2400"/>
              <a:t>  </a:t>
            </a:r>
            <a:r>
              <a:rPr lang="en-US" altLang="zh-CN" sz="2400"/>
              <a:t>funcA(i</a:t>
            </a:r>
            <a:r>
              <a:rPr lang="zh-CN" altLang="en-US" sz="2400"/>
              <a:t>*</a:t>
            </a:r>
            <a:r>
              <a:rPr lang="en-US" altLang="zh-CN" sz="2400"/>
              <a:t>i);</a:t>
            </a:r>
            <a:endParaRPr lang="en-US" altLang="zh-CN" sz="2400"/>
          </a:p>
          <a:p>
            <a:pPr marL="0" lvl="0" indent="0">
              <a:spcBef>
                <a:spcPct val="0"/>
              </a:spcBef>
              <a:buNone/>
            </a:pPr>
            <a:r>
              <a:rPr lang="zh-CN" altLang="en-US" sz="2400"/>
              <a:t>  </a:t>
            </a:r>
            <a:r>
              <a:rPr lang="en-US" altLang="zh-CN" sz="2400"/>
              <a:t>…</a:t>
            </a:r>
            <a:endParaRPr lang="en-US" altLang="zh-CN" sz="2400"/>
          </a:p>
          <a:p>
            <a:pPr marL="0" lvl="0" indent="0">
              <a:spcBef>
                <a:spcPct val="0"/>
              </a:spcBef>
              <a:buNone/>
            </a:pPr>
            <a:r>
              <a:rPr lang="en-US" altLang="zh-CN" sz="2400"/>
              <a:t>}</a:t>
            </a:r>
            <a:endParaRPr lang="zh-CN" altLang="en-US" sz="2400"/>
          </a:p>
        </p:txBody>
      </p:sp>
      <p:sp>
        <p:nvSpPr>
          <p:cNvPr id="111641" name="文本框 24"/>
          <p:cNvSpPr txBox="1"/>
          <p:nvPr/>
        </p:nvSpPr>
        <p:spPr>
          <a:xfrm>
            <a:off x="6648450" y="3011488"/>
            <a:ext cx="2552700" cy="3786187"/>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spcBef>
                <a:spcPct val="0"/>
              </a:spcBef>
              <a:buNone/>
            </a:pPr>
            <a:r>
              <a:rPr lang="en-US" altLang="zh-CN" sz="2400"/>
              <a:t>void</a:t>
            </a:r>
            <a:r>
              <a:rPr lang="zh-CN" altLang="en-US" sz="2400"/>
              <a:t> </a:t>
            </a:r>
            <a:r>
              <a:rPr lang="en-US" altLang="zh-CN" sz="2400"/>
              <a:t>funcA(int</a:t>
            </a:r>
            <a:r>
              <a:rPr lang="zh-CN" altLang="en-US" sz="2400"/>
              <a:t> </a:t>
            </a:r>
            <a:r>
              <a:rPr lang="en-US" altLang="zh-CN" sz="2400"/>
              <a:t>j){</a:t>
            </a:r>
            <a:endParaRPr lang="en-US" altLang="zh-CN" sz="2400"/>
          </a:p>
          <a:p>
            <a:pPr marL="0" lvl="0" indent="0">
              <a:spcBef>
                <a:spcPct val="0"/>
              </a:spcBef>
              <a:buNone/>
            </a:pPr>
            <a:r>
              <a:rPr lang="zh-CN" altLang="en-US" sz="2400"/>
              <a:t>  </a:t>
            </a:r>
            <a:r>
              <a:rPr lang="en-US" altLang="zh-CN" sz="2400"/>
              <a:t>int</a:t>
            </a:r>
            <a:r>
              <a:rPr lang="zh-CN" altLang="en-US" sz="2400"/>
              <a:t> </a:t>
            </a:r>
            <a:r>
              <a:rPr lang="en-US" altLang="zh-CN" sz="2400"/>
              <a:t>k=j/3;</a:t>
            </a:r>
            <a:endParaRPr lang="en-US" altLang="zh-CN" sz="2400"/>
          </a:p>
          <a:p>
            <a:pPr marL="0" lvl="0" indent="0">
              <a:spcBef>
                <a:spcPct val="0"/>
              </a:spcBef>
              <a:buNone/>
            </a:pPr>
            <a:r>
              <a:rPr lang="zh-CN" altLang="en-US" sz="2400"/>
              <a:t>  </a:t>
            </a:r>
            <a:r>
              <a:rPr lang="en-US" altLang="zh-CN" sz="2400"/>
              <a:t>…</a:t>
            </a:r>
            <a:endParaRPr lang="en-US" altLang="zh-CN" sz="2400"/>
          </a:p>
          <a:p>
            <a:pPr marL="0" lvl="0" indent="0">
              <a:spcBef>
                <a:spcPct val="0"/>
              </a:spcBef>
              <a:buNone/>
            </a:pPr>
            <a:r>
              <a:rPr lang="zh-CN" altLang="en-US" sz="2400"/>
              <a:t>  </a:t>
            </a:r>
            <a:r>
              <a:rPr lang="en-US" altLang="zh-CN" sz="2400"/>
              <a:t>funcB(k+5);</a:t>
            </a:r>
            <a:endParaRPr lang="en-US" altLang="zh-CN" sz="2400"/>
          </a:p>
          <a:p>
            <a:pPr marL="0" lvl="0" indent="0">
              <a:spcBef>
                <a:spcPct val="0"/>
              </a:spcBef>
              <a:buNone/>
            </a:pPr>
            <a:r>
              <a:rPr lang="zh-CN" altLang="en-US" sz="2400"/>
              <a:t>  </a:t>
            </a:r>
            <a:r>
              <a:rPr lang="en-US" altLang="zh-CN" sz="2400"/>
              <a:t>…</a:t>
            </a:r>
            <a:endParaRPr lang="en-US" altLang="zh-CN" sz="2400"/>
          </a:p>
          <a:p>
            <a:pPr marL="0" lvl="0" indent="0">
              <a:spcBef>
                <a:spcPct val="0"/>
              </a:spcBef>
              <a:buNone/>
            </a:pPr>
            <a:r>
              <a:rPr lang="en-US" altLang="zh-CN" sz="2400"/>
              <a:t>}</a:t>
            </a:r>
            <a:endParaRPr lang="en-US" altLang="zh-CN" sz="2400"/>
          </a:p>
          <a:p>
            <a:pPr marL="0" lvl="0" indent="0">
              <a:spcBef>
                <a:spcPct val="0"/>
              </a:spcBef>
              <a:buNone/>
            </a:pPr>
            <a:r>
              <a:rPr lang="en-US" altLang="zh-CN" sz="2400"/>
              <a:t>void</a:t>
            </a:r>
            <a:r>
              <a:rPr lang="zh-CN" altLang="en-US" sz="2400"/>
              <a:t> </a:t>
            </a:r>
            <a:r>
              <a:rPr lang="en-US" altLang="zh-CN" sz="2400"/>
              <a:t>funcB(int</a:t>
            </a:r>
            <a:r>
              <a:rPr lang="zh-CN" altLang="en-US" sz="2400"/>
              <a:t> </a:t>
            </a:r>
            <a:r>
              <a:rPr lang="en-US" altLang="zh-CN" sz="2400"/>
              <a:t>m){</a:t>
            </a:r>
            <a:endParaRPr lang="en-US" altLang="zh-CN" sz="2400"/>
          </a:p>
          <a:p>
            <a:pPr marL="0" lvl="0" indent="0">
              <a:spcBef>
                <a:spcPct val="0"/>
              </a:spcBef>
              <a:buNone/>
            </a:pPr>
            <a:r>
              <a:rPr lang="zh-CN" altLang="en-US" sz="2400"/>
              <a:t>  </a:t>
            </a:r>
            <a:r>
              <a:rPr lang="en-US" altLang="zh-CN" sz="2400"/>
              <a:t>int</a:t>
            </a:r>
            <a:r>
              <a:rPr lang="zh-CN" altLang="en-US" sz="2400"/>
              <a:t> </a:t>
            </a:r>
            <a:r>
              <a:rPr lang="en-US" altLang="zh-CN" sz="2400"/>
              <a:t>i=m/4;</a:t>
            </a:r>
            <a:endParaRPr lang="en-US" altLang="zh-CN" sz="2400"/>
          </a:p>
          <a:p>
            <a:pPr marL="0" lvl="0" indent="0">
              <a:spcBef>
                <a:spcPct val="0"/>
              </a:spcBef>
              <a:buNone/>
            </a:pPr>
            <a:r>
              <a:rPr lang="zh-CN" altLang="en-US" sz="2400"/>
              <a:t>  </a:t>
            </a:r>
            <a:r>
              <a:rPr lang="en-US" altLang="zh-CN" sz="2400"/>
              <a:t>funcB(m-1);</a:t>
            </a:r>
            <a:endParaRPr lang="en-US" altLang="zh-CN" sz="2400"/>
          </a:p>
          <a:p>
            <a:pPr marL="0" lvl="0" indent="0">
              <a:spcBef>
                <a:spcPct val="0"/>
              </a:spcBef>
              <a:buNone/>
            </a:pPr>
            <a:r>
              <a:rPr lang="en-US" altLang="zh-CN" sz="2400"/>
              <a:t>}</a:t>
            </a:r>
            <a:endParaRPr lang="zh-CN" altLang="en-US" sz="2400"/>
          </a:p>
        </p:txBody>
      </p:sp>
      <p:sp>
        <p:nvSpPr>
          <p:cNvPr id="28" name="文本框 27"/>
          <p:cNvSpPr txBox="1"/>
          <p:nvPr/>
        </p:nvSpPr>
        <p:spPr>
          <a:xfrm>
            <a:off x="6700838" y="188913"/>
            <a:ext cx="2376487" cy="46196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spcBef>
                <a:spcPct val="0"/>
              </a:spcBef>
              <a:buNone/>
            </a:pPr>
            <a:r>
              <a:rPr lang="en-US" altLang="zh-CN" sz="2400"/>
              <a:t>binary</a:t>
            </a:r>
            <a:r>
              <a:rPr lang="zh-CN" altLang="en-US" sz="2400"/>
              <a:t> </a:t>
            </a:r>
            <a:r>
              <a:rPr lang="en-US" altLang="zh-CN" sz="2400"/>
              <a:t>executable</a:t>
            </a:r>
            <a:endParaRPr lang="zh-CN" altLang="en-US" sz="2400"/>
          </a:p>
        </p:txBody>
      </p:sp>
      <p:cxnSp>
        <p:nvCxnSpPr>
          <p:cNvPr id="30" name="曲线连接符 29"/>
          <p:cNvCxnSpPr>
            <a:stCxn id="12" idx="3"/>
            <a:endCxn id="26" idx="1"/>
          </p:cNvCxnSpPr>
          <p:nvPr/>
        </p:nvCxnSpPr>
        <p:spPr>
          <a:xfrm flipV="1">
            <a:off x="5321300" y="2046288"/>
            <a:ext cx="647700" cy="989012"/>
          </a:xfrm>
          <a:prstGeom prst="curvedConnector3">
            <a:avLst>
              <a:gd name="adj1" fmla="val 50000"/>
            </a:avLst>
          </a:prstGeom>
          <a:ln w="50800" cap="flat" cmpd="sng">
            <a:solidFill>
              <a:schemeClr val="tx1"/>
            </a:solidFill>
            <a:prstDash val="solid"/>
            <a:headEnd type="none" w="med" len="med"/>
            <a:tailEnd type="triangle" w="med" len="med"/>
          </a:ln>
        </p:spPr>
      </p:cxnSp>
      <p:cxnSp>
        <p:nvCxnSpPr>
          <p:cNvPr id="31" name="曲线连接符 30"/>
          <p:cNvCxnSpPr>
            <a:stCxn id="18" idx="3"/>
            <a:endCxn id="27" idx="1"/>
          </p:cNvCxnSpPr>
          <p:nvPr/>
        </p:nvCxnSpPr>
        <p:spPr>
          <a:xfrm flipV="1">
            <a:off x="5321300" y="4379913"/>
            <a:ext cx="619125" cy="563562"/>
          </a:xfrm>
          <a:prstGeom prst="curvedConnector3">
            <a:avLst>
              <a:gd name="adj1" fmla="val 50000"/>
            </a:avLst>
          </a:prstGeom>
          <a:ln w="50800" cap="flat" cmpd="sng">
            <a:solidFill>
              <a:schemeClr val="tx1"/>
            </a:solidFill>
            <a:prstDash val="solid"/>
            <a:headEnd type="none" w="med" len="med"/>
            <a:tailEnd type="triangle" w="med" len="med"/>
          </a:ln>
        </p:spPr>
      </p:cxnSp>
      <p:cxnSp>
        <p:nvCxnSpPr>
          <p:cNvPr id="34" name="曲线连接符 33"/>
          <p:cNvCxnSpPr>
            <a:stCxn id="15" idx="1"/>
            <a:endCxn id="9" idx="1"/>
          </p:cNvCxnSpPr>
          <p:nvPr/>
        </p:nvCxnSpPr>
        <p:spPr>
          <a:xfrm rot="10800000">
            <a:off x="136525" y="1385888"/>
            <a:ext cx="2597150" cy="2579687"/>
          </a:xfrm>
          <a:prstGeom prst="curvedConnector3">
            <a:avLst>
              <a:gd name="adj1" fmla="val 102069"/>
            </a:avLst>
          </a:prstGeom>
          <a:ln w="50800" cap="flat" cmpd="sng">
            <a:solidFill>
              <a:schemeClr val="tx1"/>
            </a:solidFill>
            <a:prstDash val="sysDash"/>
            <a:headEnd type="none" w="med" len="med"/>
            <a:tailEnd type="triangle" w="med" len="med"/>
          </a:ln>
        </p:spPr>
      </p:cxnSp>
      <p:cxnSp>
        <p:nvCxnSpPr>
          <p:cNvPr id="36" name="曲线连接符 35"/>
          <p:cNvCxnSpPr>
            <a:stCxn id="21" idx="1"/>
            <a:endCxn id="13" idx="1"/>
          </p:cNvCxnSpPr>
          <p:nvPr/>
        </p:nvCxnSpPr>
        <p:spPr>
          <a:xfrm rot="10800000">
            <a:off x="136525" y="2481263"/>
            <a:ext cx="2597150" cy="3392487"/>
          </a:xfrm>
          <a:prstGeom prst="curvedConnector3">
            <a:avLst>
              <a:gd name="adj1" fmla="val 102069"/>
            </a:avLst>
          </a:prstGeom>
          <a:ln w="50800" cap="flat" cmpd="sng">
            <a:solidFill>
              <a:schemeClr val="tx1"/>
            </a:solidFill>
            <a:prstDash val="sysDash"/>
            <a:headEnd type="none" w="med" len="med"/>
            <a:tailEnd type="triangle" w="med" len="med"/>
          </a:ln>
        </p:spPr>
      </p:cxnSp>
      <p:cxnSp>
        <p:nvCxnSpPr>
          <p:cNvPr id="46" name="直线箭头连接符 45"/>
          <p:cNvCxnSpPr/>
          <p:nvPr/>
        </p:nvCxnSpPr>
        <p:spPr>
          <a:xfrm flipV="1">
            <a:off x="6156325" y="981075"/>
            <a:ext cx="463550" cy="404813"/>
          </a:xfrm>
          <a:prstGeom prst="straightConnector1">
            <a:avLst/>
          </a:prstGeom>
          <a:ln w="38100" cap="flat" cmpd="sng">
            <a:solidFill>
              <a:schemeClr val="tx1"/>
            </a:solidFill>
            <a:prstDash val="solid"/>
            <a:headEnd type="none" w="med" len="med"/>
            <a:tailEnd type="triangle" w="med" len="med"/>
          </a:ln>
        </p:spPr>
      </p:cxnSp>
      <p:cxnSp>
        <p:nvCxnSpPr>
          <p:cNvPr id="55" name="直线箭头连接符 54"/>
          <p:cNvCxnSpPr/>
          <p:nvPr/>
        </p:nvCxnSpPr>
        <p:spPr>
          <a:xfrm flipV="1">
            <a:off x="6134100" y="3298825"/>
            <a:ext cx="461963" cy="361950"/>
          </a:xfrm>
          <a:prstGeom prst="straightConnector1">
            <a:avLst/>
          </a:prstGeom>
          <a:ln w="38100" cap="flat" cmpd="sng">
            <a:solidFill>
              <a:schemeClr val="tx1"/>
            </a:solidFill>
            <a:prstDash val="solid"/>
            <a:headEnd type="none" w="med" len="med"/>
            <a:tailEnd type="triangl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42" presetClass="path" presetSubtype="0" accel="50000" decel="50000" fill="hold" nodeType="clickEffect">
                                  <p:stCondLst>
                                    <p:cond delay="0"/>
                                  </p:stCondLst>
                                  <p:childTnLst>
                                    <p:animMotion origin="layout" path="M -1.11111E-6 -3.7037E-6 L -0.00173 0.18936 " pathEditMode="relative" rAng="0" ptsTypes="AA">
                                      <p:cBhvr>
                                        <p:cTn id="40" dur="2000" fill="hold"/>
                                        <p:tgtEl>
                                          <p:spTgt spid="46"/>
                                        </p:tgtEl>
                                        <p:attrNameLst>
                                          <p:attrName>ppt_x</p:attrName>
                                          <p:attrName>ppt_y</p:attrName>
                                        </p:attrNameLst>
                                      </p:cBhvr>
                                      <p:rCtr x="-100" y="9500"/>
                                    </p:animMotion>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1"/>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2"/>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4"/>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5"/>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3"/>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34"/>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30"/>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xit" presetSubtype="0" fill="hold" nodeType="clickEffect">
                                  <p:stCondLst>
                                    <p:cond delay="0"/>
                                  </p:stCondLst>
                                  <p:childTnLst>
                                    <p:set>
                                      <p:cBhvr>
                                        <p:cTn id="66" dur="1" fill="hold">
                                          <p:stCondLst>
                                            <p:cond delay="0"/>
                                          </p:stCondLst>
                                        </p:cTn>
                                        <p:tgtEl>
                                          <p:spTgt spid="46"/>
                                        </p:tgtEl>
                                        <p:attrNameLst>
                                          <p:attrName>style.visibility</p:attrName>
                                        </p:attrNameLst>
                                      </p:cBhvr>
                                      <p:to>
                                        <p:strVal val="hidden"/>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55"/>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42" presetClass="path" presetSubtype="0" accel="50000" decel="50000" fill="hold" nodeType="clickEffect">
                                  <p:stCondLst>
                                    <p:cond delay="0"/>
                                  </p:stCondLst>
                                  <p:childTnLst>
                                    <p:animMotion origin="layout" path="M 3.05556E-6 2.59259E-6 L 0.00434 0.18287 " pathEditMode="relative" rAng="0" ptsTypes="AA">
                                      <p:cBhvr>
                                        <p:cTn id="74" dur="2000" fill="hold"/>
                                        <p:tgtEl>
                                          <p:spTgt spid="55"/>
                                        </p:tgtEl>
                                        <p:attrNameLst>
                                          <p:attrName>ppt_x</p:attrName>
                                          <p:attrName>ppt_y</p:attrName>
                                        </p:attrNameLst>
                                      </p:cBhvr>
                                      <p:rCtr x="200" y="9100"/>
                                    </p:animMotion>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16"/>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17"/>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18"/>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20"/>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21"/>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19"/>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nodeType="clickEffect">
                                  <p:stCondLst>
                                    <p:cond delay="0"/>
                                  </p:stCondLst>
                                  <p:childTnLst>
                                    <p:set>
                                      <p:cBhvr>
                                        <p:cTn id="92" dur="1" fill="hold">
                                          <p:stCondLst>
                                            <p:cond delay="0"/>
                                          </p:stCondLst>
                                        </p:cTn>
                                        <p:tgtEl>
                                          <p:spTgt spid="36"/>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nodeType="clickEffect">
                                  <p:stCondLst>
                                    <p:cond delay="0"/>
                                  </p:stCondLst>
                                  <p:childTnLst>
                                    <p:set>
                                      <p:cBhvr>
                                        <p:cTn id="96"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42" grpId="0" animBg="1"/>
      <p:bldP spid="27" grpId="0" animBg="1"/>
      <p:bldP spid="26" grpId="0" animBg="1"/>
      <p:bldP spid="4" grpId="0" animBg="1"/>
      <p:bldP spid="5" grpId="0"/>
      <p:bldP spid="6" grpId="0" animBg="1"/>
      <p:bldP spid="7" grpId="0"/>
      <p:bldP spid="8" grpId="0" animBg="1"/>
      <p:bldP spid="9" grpId="0" animBg="1"/>
      <p:bldP spid="10" grpId="0" animBg="1"/>
      <p:bldP spid="11" grpId="0"/>
      <p:bldP spid="12" grpId="0" animBg="1"/>
      <p:bldP spid="13" grpId="0" animBg="1"/>
      <p:bldP spid="14" grpId="0" animBg="1"/>
      <p:bldP spid="15" grpId="0" animBg="1"/>
      <p:bldP spid="16" grpId="0" animBg="1"/>
      <p:bldP spid="17" grpId="0"/>
      <p:bldP spid="18" grpId="0" animBg="1"/>
      <p:bldP spid="19" grpId="0" animBg="1"/>
      <p:bldP spid="20" grpId="0" animBg="1"/>
      <p:bldP spid="21" grpId="0" animBg="1"/>
      <p:bldP spid="2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4577" name="Rectangle 2"/>
          <p:cNvSpPr>
            <a:spLocks noGrp="1"/>
          </p:cNvSpPr>
          <p:nvPr>
            <p:ph type="title"/>
          </p:nvPr>
        </p:nvSpPr>
        <p:spPr>
          <a:xfrm>
            <a:off x="722313" y="312738"/>
            <a:ext cx="7772400" cy="523875"/>
          </a:xfrm>
          <a:ln/>
        </p:spPr>
        <p:txBody>
          <a:bodyPr vert="horz" wrap="square" lIns="91440" tIns="45720" rIns="91440" bIns="45720" anchor="ctr" anchorCtr="0">
            <a:spAutoFit/>
          </a:bodyPr>
          <a:p>
            <a:pPr algn="l" eaLnBrk="1" hangingPunct="1">
              <a:spcBef>
                <a:spcPct val="50000"/>
              </a:spcBef>
            </a:pPr>
            <a:r>
              <a:rPr lang="en-US" altLang="zh-CN" sz="2800" b="1">
                <a:solidFill>
                  <a:schemeClr val="tx1"/>
                </a:solidFill>
              </a:rPr>
              <a:t>Example:  C</a:t>
            </a:r>
            <a:r>
              <a:rPr lang="zh-CN" altLang="en-US" sz="2800" b="1">
                <a:solidFill>
                  <a:schemeClr val="tx1"/>
                </a:solidFill>
              </a:rPr>
              <a:t>＝</a:t>
            </a:r>
            <a:r>
              <a:rPr lang="en-US" altLang="zh-CN" sz="2800" b="1">
                <a:solidFill>
                  <a:schemeClr val="tx1"/>
                </a:solidFill>
              </a:rPr>
              <a:t>A∪B</a:t>
            </a:r>
            <a:endParaRPr lang="en-US" altLang="zh-CN" sz="2800" b="1">
              <a:solidFill>
                <a:schemeClr val="tx1"/>
              </a:solidFill>
            </a:endParaRPr>
          </a:p>
        </p:txBody>
      </p:sp>
      <p:sp>
        <p:nvSpPr>
          <p:cNvPr id="24578" name="Rectangle 4"/>
          <p:cNvSpPr/>
          <p:nvPr/>
        </p:nvSpPr>
        <p:spPr>
          <a:xfrm>
            <a:off x="874713" y="836613"/>
            <a:ext cx="7585075" cy="6021387"/>
          </a:xfrm>
          <a:prstGeom prst="rect">
            <a:avLst/>
          </a:prstGeom>
          <a:noFill/>
          <a:ln w="9525">
            <a:noFill/>
          </a:ln>
        </p:spPr>
        <p:txBody>
          <a:bodyPr/>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lnSpc>
                <a:spcPct val="80000"/>
              </a:lnSpc>
              <a:spcBef>
                <a:spcPct val="0"/>
              </a:spcBef>
              <a:buNone/>
            </a:pPr>
            <a:r>
              <a:rPr lang="en-US" altLang="zh-CN" sz="2200" i="1"/>
              <a:t>List Union(List A, List B) {  </a:t>
            </a:r>
            <a:endParaRPr lang="en-US" altLang="zh-CN" sz="2200" i="1"/>
          </a:p>
          <a:p>
            <a:pPr marL="0" lvl="0" indent="0" eaLnBrk="1" hangingPunct="1">
              <a:lnSpc>
                <a:spcPct val="80000"/>
              </a:lnSpc>
              <a:spcBef>
                <a:spcPct val="0"/>
              </a:spcBef>
              <a:buNone/>
            </a:pPr>
            <a:r>
              <a:rPr lang="en-US" altLang="zh-CN" sz="2200" i="1"/>
              <a:t>	List C; 	Position pA, pB, pC; ElementType e;</a:t>
            </a:r>
            <a:endParaRPr lang="en-US" altLang="zh-CN" sz="2200" i="1"/>
          </a:p>
          <a:p>
            <a:pPr marL="0" lvl="0" indent="0" eaLnBrk="1" hangingPunct="1">
              <a:lnSpc>
                <a:spcPct val="80000"/>
              </a:lnSpc>
              <a:spcBef>
                <a:spcPct val="0"/>
              </a:spcBef>
              <a:buNone/>
            </a:pPr>
            <a:endParaRPr lang="en-US" altLang="zh-CN" sz="2200" i="1"/>
          </a:p>
          <a:p>
            <a:pPr marL="0" lvl="0" indent="0" eaLnBrk="1" hangingPunct="1">
              <a:lnSpc>
                <a:spcPct val="80000"/>
              </a:lnSpc>
              <a:spcBef>
                <a:spcPct val="0"/>
              </a:spcBef>
              <a:buNone/>
            </a:pPr>
            <a:r>
              <a:rPr lang="en-US" altLang="zh-CN" sz="2200" i="1"/>
              <a:t>	C = CreateList();</a:t>
            </a:r>
            <a:endParaRPr lang="en-US" altLang="zh-CN" sz="2200" i="1"/>
          </a:p>
          <a:p>
            <a:pPr marL="0" lvl="0" indent="0" eaLnBrk="1" hangingPunct="1">
              <a:lnSpc>
                <a:spcPct val="80000"/>
              </a:lnSpc>
              <a:spcBef>
                <a:spcPct val="0"/>
              </a:spcBef>
              <a:buNone/>
            </a:pPr>
            <a:r>
              <a:rPr lang="en-US" altLang="zh-CN" sz="2200" i="1"/>
              <a:t>	pC = Header(C);</a:t>
            </a:r>
            <a:endParaRPr lang="en-US" altLang="zh-CN" sz="2200" i="1"/>
          </a:p>
          <a:p>
            <a:pPr marL="0" lvl="0" indent="0" eaLnBrk="1" hangingPunct="1">
              <a:lnSpc>
                <a:spcPct val="80000"/>
              </a:lnSpc>
              <a:spcBef>
                <a:spcPct val="0"/>
              </a:spcBef>
              <a:buNone/>
            </a:pPr>
            <a:endParaRPr lang="zh-CN" altLang="en-US" sz="2200" i="1"/>
          </a:p>
          <a:p>
            <a:pPr marL="0" lvl="0" indent="0" eaLnBrk="1" hangingPunct="1">
              <a:lnSpc>
                <a:spcPct val="80000"/>
              </a:lnSpc>
              <a:spcBef>
                <a:spcPct val="0"/>
              </a:spcBef>
              <a:buNone/>
            </a:pPr>
            <a:r>
              <a:rPr lang="en-US" altLang="zh-CN" sz="2200" i="1"/>
              <a:t>	pA = First(A);</a:t>
            </a:r>
            <a:endParaRPr lang="en-US" altLang="zh-CN" sz="2200" i="1"/>
          </a:p>
          <a:p>
            <a:pPr marL="0" lvl="0" indent="0" eaLnBrk="1" hangingPunct="1">
              <a:lnSpc>
                <a:spcPct val="80000"/>
              </a:lnSpc>
              <a:spcBef>
                <a:spcPct val="0"/>
              </a:spcBef>
              <a:buNone/>
            </a:pPr>
            <a:r>
              <a:rPr lang="en-US" altLang="zh-CN" sz="2200" i="1"/>
              <a:t>	while (pA) {</a:t>
            </a:r>
            <a:endParaRPr lang="en-US" altLang="zh-CN" sz="2200" i="1"/>
          </a:p>
          <a:p>
            <a:pPr marL="0" lvl="0" indent="0" eaLnBrk="1" hangingPunct="1">
              <a:lnSpc>
                <a:spcPct val="80000"/>
              </a:lnSpc>
              <a:spcBef>
                <a:spcPct val="0"/>
              </a:spcBef>
              <a:buNone/>
            </a:pPr>
            <a:r>
              <a:rPr lang="en-US" altLang="zh-CN" sz="2200" i="1"/>
              <a:t>		e = Retrieve(pA);</a:t>
            </a:r>
            <a:endParaRPr lang="en-US" altLang="zh-CN" sz="2200" i="1"/>
          </a:p>
          <a:p>
            <a:pPr marL="0" lvl="0" indent="0" eaLnBrk="1" hangingPunct="1">
              <a:lnSpc>
                <a:spcPct val="80000"/>
              </a:lnSpc>
              <a:spcBef>
                <a:spcPct val="0"/>
              </a:spcBef>
              <a:buNone/>
            </a:pPr>
            <a:r>
              <a:rPr lang="en-US" altLang="zh-CN" sz="2200" i="1"/>
              <a:t>		Insert(e, C, pC);</a:t>
            </a:r>
            <a:endParaRPr lang="en-US" altLang="zh-CN" sz="2200" i="1"/>
          </a:p>
          <a:p>
            <a:pPr marL="0" lvl="0" indent="0" eaLnBrk="1" hangingPunct="1">
              <a:lnSpc>
                <a:spcPct val="80000"/>
              </a:lnSpc>
              <a:spcBef>
                <a:spcPct val="0"/>
              </a:spcBef>
              <a:buNone/>
            </a:pPr>
            <a:r>
              <a:rPr lang="en-US" altLang="zh-CN" sz="2200" i="1"/>
              <a:t>		pA = Advance(pA);</a:t>
            </a:r>
            <a:endParaRPr lang="en-US" altLang="zh-CN" sz="2200" i="1"/>
          </a:p>
          <a:p>
            <a:pPr marL="0" lvl="0" indent="0" eaLnBrk="1" hangingPunct="1">
              <a:lnSpc>
                <a:spcPct val="80000"/>
              </a:lnSpc>
              <a:spcBef>
                <a:spcPct val="0"/>
              </a:spcBef>
              <a:buNone/>
            </a:pPr>
            <a:r>
              <a:rPr lang="zh-CN" altLang="en-US" sz="2200" i="1"/>
              <a:t>	</a:t>
            </a:r>
            <a:r>
              <a:rPr lang="en-US" altLang="zh-CN" sz="2200" i="1"/>
              <a:t>}</a:t>
            </a:r>
            <a:endParaRPr lang="en-US" altLang="zh-CN" sz="2200" i="1"/>
          </a:p>
          <a:p>
            <a:pPr marL="0" lvl="0" indent="0" eaLnBrk="1" hangingPunct="1">
              <a:lnSpc>
                <a:spcPct val="80000"/>
              </a:lnSpc>
              <a:spcBef>
                <a:spcPct val="0"/>
              </a:spcBef>
              <a:buNone/>
            </a:pPr>
            <a:r>
              <a:rPr lang="en-US" altLang="zh-CN" sz="2200" i="1"/>
              <a:t>	pB = First(B);</a:t>
            </a:r>
            <a:endParaRPr lang="en-US" altLang="zh-CN" sz="2200" i="1"/>
          </a:p>
          <a:p>
            <a:pPr marL="0" lvl="0" indent="0" eaLnBrk="1" hangingPunct="1">
              <a:lnSpc>
                <a:spcPct val="80000"/>
              </a:lnSpc>
              <a:spcBef>
                <a:spcPct val="0"/>
              </a:spcBef>
              <a:buNone/>
            </a:pPr>
            <a:r>
              <a:rPr lang="en-US" altLang="zh-CN" sz="2200" i="1"/>
              <a:t>	while (pB) {</a:t>
            </a:r>
            <a:endParaRPr lang="en-US" altLang="zh-CN" sz="2200" i="1"/>
          </a:p>
          <a:p>
            <a:pPr marL="0" lvl="0" indent="0" eaLnBrk="1" hangingPunct="1">
              <a:lnSpc>
                <a:spcPct val="80000"/>
              </a:lnSpc>
              <a:spcBef>
                <a:spcPct val="0"/>
              </a:spcBef>
              <a:buNone/>
            </a:pPr>
            <a:r>
              <a:rPr lang="en-US" altLang="zh-CN" sz="2200" i="1"/>
              <a:t>		e = Retrieve(pB);</a:t>
            </a:r>
            <a:endParaRPr lang="en-US" altLang="zh-CN" sz="2200" i="1"/>
          </a:p>
          <a:p>
            <a:pPr marL="0" lvl="0" indent="0" eaLnBrk="1" hangingPunct="1">
              <a:lnSpc>
                <a:spcPct val="80000"/>
              </a:lnSpc>
              <a:spcBef>
                <a:spcPct val="0"/>
              </a:spcBef>
              <a:buNone/>
            </a:pPr>
            <a:r>
              <a:rPr lang="en-US" altLang="zh-CN" sz="2200" i="1"/>
              <a:t>		if (!Find(e, A)) </a:t>
            </a:r>
            <a:endParaRPr lang="en-US" altLang="zh-CN" sz="2200" i="1"/>
          </a:p>
          <a:p>
            <a:pPr marL="0" lvl="0" indent="0" eaLnBrk="1" hangingPunct="1">
              <a:lnSpc>
                <a:spcPct val="80000"/>
              </a:lnSpc>
              <a:spcBef>
                <a:spcPct val="0"/>
              </a:spcBef>
              <a:buNone/>
            </a:pPr>
            <a:r>
              <a:rPr lang="en-US" altLang="zh-CN" sz="2200" i="1"/>
              <a:t>			Insert(e, C, pC);</a:t>
            </a:r>
            <a:endParaRPr lang="en-US" altLang="zh-CN" sz="2200" i="1"/>
          </a:p>
          <a:p>
            <a:pPr marL="0" lvl="0" indent="0" eaLnBrk="1" hangingPunct="1">
              <a:lnSpc>
                <a:spcPct val="80000"/>
              </a:lnSpc>
              <a:spcBef>
                <a:spcPct val="0"/>
              </a:spcBef>
              <a:buNone/>
            </a:pPr>
            <a:r>
              <a:rPr lang="en-US" altLang="zh-CN" sz="2200" i="1"/>
              <a:t>		pB = Advance(pB);</a:t>
            </a:r>
            <a:endParaRPr lang="en-US" altLang="zh-CN" sz="2200" i="1"/>
          </a:p>
          <a:p>
            <a:pPr marL="0" lvl="0" indent="0" eaLnBrk="1" hangingPunct="1">
              <a:lnSpc>
                <a:spcPct val="80000"/>
              </a:lnSpc>
              <a:spcBef>
                <a:spcPct val="0"/>
              </a:spcBef>
              <a:buNone/>
            </a:pPr>
            <a:r>
              <a:rPr lang="zh-CN" altLang="en-US" sz="2200" i="1"/>
              <a:t>	</a:t>
            </a:r>
            <a:r>
              <a:rPr lang="en-US" altLang="zh-CN" sz="2200" i="1"/>
              <a:t>}</a:t>
            </a:r>
            <a:endParaRPr lang="en-US" altLang="zh-CN" sz="2200" i="1"/>
          </a:p>
          <a:p>
            <a:pPr marL="0" lvl="0" indent="0" eaLnBrk="1" hangingPunct="1">
              <a:lnSpc>
                <a:spcPct val="80000"/>
              </a:lnSpc>
              <a:spcBef>
                <a:spcPct val="0"/>
              </a:spcBef>
              <a:buNone/>
            </a:pPr>
            <a:r>
              <a:rPr lang="en-US" altLang="zh-CN" sz="2200" i="1"/>
              <a:t>	return C;</a:t>
            </a:r>
            <a:endParaRPr lang="en-US" altLang="zh-CN" sz="2200" i="1"/>
          </a:p>
          <a:p>
            <a:pPr marL="0" lvl="0" indent="0" eaLnBrk="1" hangingPunct="1">
              <a:lnSpc>
                <a:spcPct val="80000"/>
              </a:lnSpc>
              <a:spcBef>
                <a:spcPct val="0"/>
              </a:spcBef>
              <a:buNone/>
            </a:pPr>
            <a:r>
              <a:rPr lang="en-US" altLang="zh-CN" sz="2200" i="1"/>
              <a:t>} </a:t>
            </a:r>
            <a:endParaRPr lang="en-US" altLang="zh-CN" sz="2200" i="1"/>
          </a:p>
        </p:txBody>
      </p:sp>
      <p:grpSp>
        <p:nvGrpSpPr>
          <p:cNvPr id="9220" name="Group 101"/>
          <p:cNvGrpSpPr/>
          <p:nvPr/>
        </p:nvGrpSpPr>
        <p:grpSpPr>
          <a:xfrm>
            <a:off x="3995738" y="1484313"/>
            <a:ext cx="4883150" cy="4217987"/>
            <a:chOff x="0" y="0"/>
            <a:chExt cx="3203" cy="2657"/>
          </a:xfrm>
        </p:grpSpPr>
        <p:grpSp>
          <p:nvGrpSpPr>
            <p:cNvPr id="24580" name="Group 58"/>
            <p:cNvGrpSpPr/>
            <p:nvPr/>
          </p:nvGrpSpPr>
          <p:grpSpPr>
            <a:xfrm>
              <a:off x="1763" y="1406"/>
              <a:ext cx="1440" cy="1251"/>
              <a:chOff x="0" y="0"/>
              <a:chExt cx="2038" cy="1758"/>
            </a:xfrm>
          </p:grpSpPr>
          <p:grpSp>
            <p:nvGrpSpPr>
              <p:cNvPr id="24582" name="Group 59"/>
              <p:cNvGrpSpPr/>
              <p:nvPr/>
            </p:nvGrpSpPr>
            <p:grpSpPr>
              <a:xfrm rot="4724383" flipH="1">
                <a:off x="1037" y="340"/>
                <a:ext cx="256" cy="751"/>
                <a:chOff x="0" y="0"/>
                <a:chExt cx="318" cy="912"/>
              </a:xfrm>
            </p:grpSpPr>
            <p:grpSp>
              <p:nvGrpSpPr>
                <p:cNvPr id="24618" name="Group 60"/>
                <p:cNvGrpSpPr/>
                <p:nvPr/>
              </p:nvGrpSpPr>
              <p:grpSpPr>
                <a:xfrm>
                  <a:off x="0" y="656"/>
                  <a:ext cx="285" cy="256"/>
                  <a:chOff x="0" y="0"/>
                  <a:chExt cx="285" cy="256"/>
                </a:xfrm>
              </p:grpSpPr>
              <p:sp>
                <p:nvSpPr>
                  <p:cNvPr id="24621" name="Freeform 61"/>
                  <p:cNvSpPr/>
                  <p:nvPr/>
                </p:nvSpPr>
                <p:spPr>
                  <a:xfrm>
                    <a:off x="0" y="0"/>
                    <a:ext cx="285" cy="256"/>
                  </a:xfrm>
                  <a:custGeom>
                    <a:avLst/>
                    <a:gdLst/>
                    <a:ahLst/>
                    <a:cxnLst>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0"/>
                      </a:cxn>
                      <a:cxn ang="0">
                        <a:pos x="0" y="1"/>
                      </a:cxn>
                    </a:cxnLst>
                    <a:pathLst>
                      <a:path w="571" h="510">
                        <a:moveTo>
                          <a:pt x="88" y="64"/>
                        </a:moveTo>
                        <a:lnTo>
                          <a:pt x="50" y="130"/>
                        </a:lnTo>
                        <a:lnTo>
                          <a:pt x="38" y="156"/>
                        </a:lnTo>
                        <a:lnTo>
                          <a:pt x="31" y="184"/>
                        </a:lnTo>
                        <a:lnTo>
                          <a:pt x="24" y="225"/>
                        </a:lnTo>
                        <a:lnTo>
                          <a:pt x="24" y="264"/>
                        </a:lnTo>
                        <a:lnTo>
                          <a:pt x="29" y="302"/>
                        </a:lnTo>
                        <a:lnTo>
                          <a:pt x="45" y="337"/>
                        </a:lnTo>
                        <a:lnTo>
                          <a:pt x="78" y="361"/>
                        </a:lnTo>
                        <a:lnTo>
                          <a:pt x="43" y="340"/>
                        </a:lnTo>
                        <a:lnTo>
                          <a:pt x="29" y="338"/>
                        </a:lnTo>
                        <a:lnTo>
                          <a:pt x="10" y="345"/>
                        </a:lnTo>
                        <a:lnTo>
                          <a:pt x="3" y="357"/>
                        </a:lnTo>
                        <a:lnTo>
                          <a:pt x="0" y="373"/>
                        </a:lnTo>
                        <a:lnTo>
                          <a:pt x="5" y="387"/>
                        </a:lnTo>
                        <a:lnTo>
                          <a:pt x="15" y="404"/>
                        </a:lnTo>
                        <a:lnTo>
                          <a:pt x="60" y="437"/>
                        </a:lnTo>
                        <a:lnTo>
                          <a:pt x="128" y="463"/>
                        </a:lnTo>
                        <a:lnTo>
                          <a:pt x="158" y="474"/>
                        </a:lnTo>
                        <a:lnTo>
                          <a:pt x="191" y="479"/>
                        </a:lnTo>
                        <a:lnTo>
                          <a:pt x="218" y="479"/>
                        </a:lnTo>
                        <a:lnTo>
                          <a:pt x="248" y="488"/>
                        </a:lnTo>
                        <a:lnTo>
                          <a:pt x="284" y="500"/>
                        </a:lnTo>
                        <a:lnTo>
                          <a:pt x="366" y="510"/>
                        </a:lnTo>
                        <a:lnTo>
                          <a:pt x="463" y="489"/>
                        </a:lnTo>
                        <a:lnTo>
                          <a:pt x="527" y="489"/>
                        </a:lnTo>
                        <a:lnTo>
                          <a:pt x="543" y="484"/>
                        </a:lnTo>
                        <a:lnTo>
                          <a:pt x="559" y="469"/>
                        </a:lnTo>
                        <a:lnTo>
                          <a:pt x="564" y="448"/>
                        </a:lnTo>
                        <a:lnTo>
                          <a:pt x="571" y="364"/>
                        </a:lnTo>
                        <a:lnTo>
                          <a:pt x="571" y="297"/>
                        </a:lnTo>
                        <a:lnTo>
                          <a:pt x="567" y="262"/>
                        </a:lnTo>
                        <a:lnTo>
                          <a:pt x="564" y="239"/>
                        </a:lnTo>
                        <a:lnTo>
                          <a:pt x="559" y="215"/>
                        </a:lnTo>
                        <a:lnTo>
                          <a:pt x="553" y="191"/>
                        </a:lnTo>
                        <a:lnTo>
                          <a:pt x="522" y="99"/>
                        </a:lnTo>
                        <a:lnTo>
                          <a:pt x="489" y="0"/>
                        </a:lnTo>
                        <a:lnTo>
                          <a:pt x="88" y="64"/>
                        </a:lnTo>
                        <a:close/>
                      </a:path>
                    </a:pathLst>
                  </a:custGeom>
                  <a:solidFill>
                    <a:srgbClr val="FFE0C0">
                      <a:alpha val="100000"/>
                    </a:srgbClr>
                  </a:solidFill>
                  <a:ln w="11113" cap="flat" cmpd="sng">
                    <a:solidFill>
                      <a:srgbClr val="000000">
                        <a:alpha val="100000"/>
                      </a:srgbClr>
                    </a:solidFill>
                    <a:prstDash val="solid"/>
                    <a:bevel/>
                    <a:headEnd type="none" w="med" len="med"/>
                    <a:tailEnd type="none" w="med" len="med"/>
                  </a:ln>
                </p:spPr>
                <p:txBody>
                  <a:bodyPr/>
                  <a:p>
                    <a:endParaRPr lang="zh-CN" altLang="en-US"/>
                  </a:p>
                </p:txBody>
              </p:sp>
              <p:sp>
                <p:nvSpPr>
                  <p:cNvPr id="24622" name="Arc 62"/>
                  <p:cNvSpPr/>
                  <p:nvPr/>
                </p:nvSpPr>
                <p:spPr>
                  <a:xfrm>
                    <a:off x="43" y="174"/>
                    <a:ext cx="7" cy="17"/>
                  </a:xfrm>
                  <a:custGeom>
                    <a:avLst/>
                    <a:gdLst/>
                    <a:ahLst/>
                    <a:cxnLst>
                      <a:cxn ang="0">
                        <a:pos x="0" y="0"/>
                      </a:cxn>
                      <a:cxn ang="0">
                        <a:pos x="0" y="0"/>
                      </a:cxn>
                      <a:cxn ang="0">
                        <a:pos x="0" y="0"/>
                      </a:cxn>
                      <a:cxn ang="0">
                        <a:pos x="0" y="0"/>
                      </a:cxn>
                      <a:cxn ang="0">
                        <a:pos x="0" y="0"/>
                      </a:cxn>
                      <a:cxn ang="0">
                        <a:pos x="0" y="0"/>
                      </a:cxn>
                    </a:cxnLst>
                    <a:pathLst>
                      <a:path w="21584" h="21468" fill="none">
                        <a:moveTo>
                          <a:pt x="0" y="20627"/>
                        </a:moveTo>
                        <a:cubicBezTo>
                          <a:pt x="416" y="9948"/>
                          <a:pt x="8578" y="1180"/>
                          <a:pt x="19199" y="0"/>
                        </a:cubicBezTo>
                      </a:path>
                      <a:path w="21584" h="21468" stroke="0">
                        <a:moveTo>
                          <a:pt x="0" y="20627"/>
                        </a:moveTo>
                        <a:cubicBezTo>
                          <a:pt x="416" y="9948"/>
                          <a:pt x="8578" y="1180"/>
                          <a:pt x="19199" y="0"/>
                        </a:cubicBezTo>
                        <a:lnTo>
                          <a:pt x="21584" y="21468"/>
                        </a:lnTo>
                        <a:lnTo>
                          <a:pt x="0" y="20627"/>
                        </a:lnTo>
                        <a:close/>
                      </a:path>
                    </a:pathLst>
                  </a:custGeom>
                  <a:noFill/>
                  <a:ln w="11113" cap="flat" cmpd="sng">
                    <a:solidFill>
                      <a:srgbClr val="000000">
                        <a:alpha val="100000"/>
                      </a:srgbClr>
                    </a:solidFill>
                    <a:prstDash val="solid"/>
                    <a:bevel/>
                    <a:headEnd type="none" w="med" len="med"/>
                    <a:tailEnd type="none" w="med" len="med"/>
                  </a:ln>
                </p:spPr>
                <p:txBody>
                  <a:bodyPr/>
                  <a:p>
                    <a:endParaRPr lang="zh-CN" altLang="en-US"/>
                  </a:p>
                </p:txBody>
              </p:sp>
            </p:grpSp>
            <p:sp>
              <p:nvSpPr>
                <p:cNvPr id="24619" name="Rectangle 63"/>
                <p:cNvSpPr/>
                <p:nvPr/>
              </p:nvSpPr>
              <p:spPr>
                <a:xfrm>
                  <a:off x="56" y="683"/>
                  <a:ext cx="239" cy="45"/>
                </a:xfrm>
                <a:prstGeom prst="rect">
                  <a:avLst/>
                </a:prstGeom>
                <a:solidFill>
                  <a:srgbClr val="FFFFFF"/>
                </a:solidFill>
                <a:ln w="11113" cap="flat" cmpd="sng">
                  <a:solidFill>
                    <a:srgbClr val="0000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endParaRPr lang="zh-CN" altLang="zh-CN" sz="2400" i="1"/>
                </a:p>
              </p:txBody>
            </p:sp>
            <p:sp>
              <p:nvSpPr>
                <p:cNvPr id="24620" name="Freeform 64"/>
                <p:cNvSpPr/>
                <p:nvPr/>
              </p:nvSpPr>
              <p:spPr>
                <a:xfrm>
                  <a:off x="35" y="0"/>
                  <a:ext cx="283" cy="704"/>
                </a:xfrm>
                <a:custGeom>
                  <a:avLst/>
                  <a:gdLst/>
                  <a:ahLst/>
                  <a:cxnLst>
                    <a:cxn ang="0">
                      <a:pos x="1" y="1"/>
                    </a:cxn>
                    <a:cxn ang="0">
                      <a:pos x="1" y="1"/>
                    </a:cxn>
                    <a:cxn ang="0">
                      <a:pos x="0"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0"/>
                    </a:cxn>
                    <a:cxn ang="0">
                      <a:pos x="1" y="1"/>
                    </a:cxn>
                    <a:cxn ang="0">
                      <a:pos x="1" y="1"/>
                    </a:cxn>
                    <a:cxn ang="0">
                      <a:pos x="1" y="1"/>
                    </a:cxn>
                    <a:cxn ang="0">
                      <a:pos x="1" y="1"/>
                    </a:cxn>
                    <a:cxn ang="0">
                      <a:pos x="1" y="1"/>
                    </a:cxn>
                    <a:cxn ang="0">
                      <a:pos x="1" y="1"/>
                    </a:cxn>
                    <a:cxn ang="0">
                      <a:pos x="1" y="1"/>
                    </a:cxn>
                    <a:cxn ang="0">
                      <a:pos x="1" y="1"/>
                    </a:cxn>
                    <a:cxn ang="0">
                      <a:pos x="1" y="1"/>
                    </a:cxn>
                  </a:cxnLst>
                  <a:pathLst>
                    <a:path w="566" h="1408">
                      <a:moveTo>
                        <a:pt x="26" y="484"/>
                      </a:moveTo>
                      <a:lnTo>
                        <a:pt x="15" y="903"/>
                      </a:lnTo>
                      <a:lnTo>
                        <a:pt x="0" y="1408"/>
                      </a:lnTo>
                      <a:lnTo>
                        <a:pt x="543" y="1403"/>
                      </a:lnTo>
                      <a:lnTo>
                        <a:pt x="548" y="873"/>
                      </a:lnTo>
                      <a:lnTo>
                        <a:pt x="547" y="599"/>
                      </a:lnTo>
                      <a:lnTo>
                        <a:pt x="566" y="314"/>
                      </a:lnTo>
                      <a:lnTo>
                        <a:pt x="560" y="247"/>
                      </a:lnTo>
                      <a:lnTo>
                        <a:pt x="555" y="200"/>
                      </a:lnTo>
                      <a:lnTo>
                        <a:pt x="545" y="151"/>
                      </a:lnTo>
                      <a:lnTo>
                        <a:pt x="534" y="120"/>
                      </a:lnTo>
                      <a:lnTo>
                        <a:pt x="515" y="85"/>
                      </a:lnTo>
                      <a:lnTo>
                        <a:pt x="496" y="62"/>
                      </a:lnTo>
                      <a:lnTo>
                        <a:pt x="463" y="40"/>
                      </a:lnTo>
                      <a:lnTo>
                        <a:pt x="423" y="19"/>
                      </a:lnTo>
                      <a:lnTo>
                        <a:pt x="380" y="7"/>
                      </a:lnTo>
                      <a:lnTo>
                        <a:pt x="331" y="2"/>
                      </a:lnTo>
                      <a:lnTo>
                        <a:pt x="291" y="0"/>
                      </a:lnTo>
                      <a:lnTo>
                        <a:pt x="243" y="9"/>
                      </a:lnTo>
                      <a:lnTo>
                        <a:pt x="196" y="24"/>
                      </a:lnTo>
                      <a:lnTo>
                        <a:pt x="168" y="42"/>
                      </a:lnTo>
                      <a:lnTo>
                        <a:pt x="135" y="66"/>
                      </a:lnTo>
                      <a:lnTo>
                        <a:pt x="111" y="95"/>
                      </a:lnTo>
                      <a:lnTo>
                        <a:pt x="85" y="139"/>
                      </a:lnTo>
                      <a:lnTo>
                        <a:pt x="66" y="187"/>
                      </a:lnTo>
                      <a:lnTo>
                        <a:pt x="48" y="267"/>
                      </a:lnTo>
                      <a:lnTo>
                        <a:pt x="26" y="484"/>
                      </a:lnTo>
                      <a:close/>
                    </a:path>
                  </a:pathLst>
                </a:custGeom>
                <a:solidFill>
                  <a:srgbClr val="804000">
                    <a:alpha val="100000"/>
                  </a:srgbClr>
                </a:solidFill>
                <a:ln w="11113" cap="flat" cmpd="sng">
                  <a:solidFill>
                    <a:srgbClr val="000000">
                      <a:alpha val="100000"/>
                    </a:srgbClr>
                  </a:solidFill>
                  <a:prstDash val="solid"/>
                  <a:bevel/>
                  <a:headEnd type="none" w="med" len="med"/>
                  <a:tailEnd type="none" w="med" len="med"/>
                </a:ln>
              </p:spPr>
              <p:txBody>
                <a:bodyPr/>
                <a:p>
                  <a:endParaRPr lang="zh-CN" altLang="en-US"/>
                </a:p>
              </p:txBody>
            </p:sp>
          </p:grpSp>
          <p:grpSp>
            <p:nvGrpSpPr>
              <p:cNvPr id="24583" name="Group 65"/>
              <p:cNvGrpSpPr/>
              <p:nvPr/>
            </p:nvGrpSpPr>
            <p:grpSpPr>
              <a:xfrm flipH="1">
                <a:off x="1308" y="1608"/>
                <a:ext cx="593" cy="111"/>
                <a:chOff x="0" y="0"/>
                <a:chExt cx="719" cy="138"/>
              </a:xfrm>
            </p:grpSpPr>
            <p:sp>
              <p:nvSpPr>
                <p:cNvPr id="24616" name="Freeform 66"/>
                <p:cNvSpPr/>
                <p:nvPr/>
              </p:nvSpPr>
              <p:spPr>
                <a:xfrm>
                  <a:off x="263" y="0"/>
                  <a:ext cx="456" cy="115"/>
                </a:xfrm>
                <a:custGeom>
                  <a:avLst/>
                  <a:gdLst/>
                  <a:ahLst/>
                  <a:cxnLst>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0"/>
                    </a:cxn>
                    <a:cxn ang="0">
                      <a:pos x="0" y="1"/>
                    </a:cxn>
                  </a:cxnLst>
                  <a:pathLst>
                    <a:path w="913" h="229">
                      <a:moveTo>
                        <a:pt x="0" y="42"/>
                      </a:moveTo>
                      <a:lnTo>
                        <a:pt x="0" y="179"/>
                      </a:lnTo>
                      <a:lnTo>
                        <a:pt x="245" y="179"/>
                      </a:lnTo>
                      <a:lnTo>
                        <a:pt x="252" y="151"/>
                      </a:lnTo>
                      <a:lnTo>
                        <a:pt x="300" y="179"/>
                      </a:lnTo>
                      <a:lnTo>
                        <a:pt x="391" y="203"/>
                      </a:lnTo>
                      <a:lnTo>
                        <a:pt x="503" y="224"/>
                      </a:lnTo>
                      <a:lnTo>
                        <a:pt x="597" y="229"/>
                      </a:lnTo>
                      <a:lnTo>
                        <a:pt x="686" y="224"/>
                      </a:lnTo>
                      <a:lnTo>
                        <a:pt x="816" y="214"/>
                      </a:lnTo>
                      <a:lnTo>
                        <a:pt x="863" y="208"/>
                      </a:lnTo>
                      <a:lnTo>
                        <a:pt x="913" y="194"/>
                      </a:lnTo>
                      <a:lnTo>
                        <a:pt x="913" y="158"/>
                      </a:lnTo>
                      <a:lnTo>
                        <a:pt x="908" y="141"/>
                      </a:lnTo>
                      <a:lnTo>
                        <a:pt x="892" y="120"/>
                      </a:lnTo>
                      <a:lnTo>
                        <a:pt x="873" y="106"/>
                      </a:lnTo>
                      <a:lnTo>
                        <a:pt x="847" y="92"/>
                      </a:lnTo>
                      <a:lnTo>
                        <a:pt x="802" y="71"/>
                      </a:lnTo>
                      <a:lnTo>
                        <a:pt x="755" y="54"/>
                      </a:lnTo>
                      <a:lnTo>
                        <a:pt x="705" y="38"/>
                      </a:lnTo>
                      <a:lnTo>
                        <a:pt x="651" y="26"/>
                      </a:lnTo>
                      <a:lnTo>
                        <a:pt x="469" y="0"/>
                      </a:lnTo>
                      <a:lnTo>
                        <a:pt x="0" y="42"/>
                      </a:lnTo>
                      <a:close/>
                    </a:path>
                  </a:pathLst>
                </a:custGeom>
                <a:solidFill>
                  <a:srgbClr val="201000">
                    <a:alpha val="100000"/>
                  </a:srgbClr>
                </a:solidFill>
                <a:ln w="11113" cap="flat" cmpd="sng">
                  <a:solidFill>
                    <a:srgbClr val="000000">
                      <a:alpha val="100000"/>
                    </a:srgbClr>
                  </a:solidFill>
                  <a:prstDash val="solid"/>
                  <a:bevel/>
                  <a:headEnd type="none" w="med" len="med"/>
                  <a:tailEnd type="none" w="med" len="med"/>
                </a:ln>
              </p:spPr>
              <p:txBody>
                <a:bodyPr/>
                <a:p>
                  <a:endParaRPr lang="zh-CN" altLang="en-US"/>
                </a:p>
              </p:txBody>
            </p:sp>
            <p:sp>
              <p:nvSpPr>
                <p:cNvPr id="24617" name="Freeform 67"/>
                <p:cNvSpPr/>
                <p:nvPr/>
              </p:nvSpPr>
              <p:spPr>
                <a:xfrm>
                  <a:off x="0" y="27"/>
                  <a:ext cx="456" cy="111"/>
                </a:xfrm>
                <a:custGeom>
                  <a:avLst/>
                  <a:gdLst/>
                  <a:ahLst/>
                  <a:cxnLst>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0"/>
                    </a:cxn>
                    <a:cxn ang="0">
                      <a:pos x="0" y="1"/>
                    </a:cxn>
                  </a:cxnLst>
                  <a:pathLst>
                    <a:path w="913" h="222">
                      <a:moveTo>
                        <a:pt x="0" y="43"/>
                      </a:moveTo>
                      <a:lnTo>
                        <a:pt x="0" y="179"/>
                      </a:lnTo>
                      <a:lnTo>
                        <a:pt x="243" y="179"/>
                      </a:lnTo>
                      <a:lnTo>
                        <a:pt x="248" y="151"/>
                      </a:lnTo>
                      <a:lnTo>
                        <a:pt x="299" y="179"/>
                      </a:lnTo>
                      <a:lnTo>
                        <a:pt x="406" y="196"/>
                      </a:lnTo>
                      <a:lnTo>
                        <a:pt x="537" y="212"/>
                      </a:lnTo>
                      <a:lnTo>
                        <a:pt x="677" y="222"/>
                      </a:lnTo>
                      <a:lnTo>
                        <a:pt x="802" y="222"/>
                      </a:lnTo>
                      <a:lnTo>
                        <a:pt x="865" y="206"/>
                      </a:lnTo>
                      <a:lnTo>
                        <a:pt x="913" y="194"/>
                      </a:lnTo>
                      <a:lnTo>
                        <a:pt x="913" y="160"/>
                      </a:lnTo>
                      <a:lnTo>
                        <a:pt x="908" y="140"/>
                      </a:lnTo>
                      <a:lnTo>
                        <a:pt x="892" y="121"/>
                      </a:lnTo>
                      <a:lnTo>
                        <a:pt x="873" y="106"/>
                      </a:lnTo>
                      <a:lnTo>
                        <a:pt x="847" y="92"/>
                      </a:lnTo>
                      <a:lnTo>
                        <a:pt x="802" y="71"/>
                      </a:lnTo>
                      <a:lnTo>
                        <a:pt x="755" y="54"/>
                      </a:lnTo>
                      <a:lnTo>
                        <a:pt x="705" y="40"/>
                      </a:lnTo>
                      <a:lnTo>
                        <a:pt x="651" y="26"/>
                      </a:lnTo>
                      <a:lnTo>
                        <a:pt x="467" y="0"/>
                      </a:lnTo>
                      <a:lnTo>
                        <a:pt x="0" y="43"/>
                      </a:lnTo>
                      <a:close/>
                    </a:path>
                  </a:pathLst>
                </a:custGeom>
                <a:solidFill>
                  <a:srgbClr val="201000">
                    <a:alpha val="100000"/>
                  </a:srgbClr>
                </a:solidFill>
                <a:ln w="11113" cap="flat" cmpd="sng">
                  <a:solidFill>
                    <a:srgbClr val="000000">
                      <a:alpha val="100000"/>
                    </a:srgbClr>
                  </a:solidFill>
                  <a:prstDash val="solid"/>
                  <a:bevel/>
                  <a:headEnd type="none" w="med" len="med"/>
                  <a:tailEnd type="none" w="med" len="med"/>
                </a:ln>
              </p:spPr>
              <p:txBody>
                <a:bodyPr/>
                <a:p>
                  <a:endParaRPr lang="zh-CN" altLang="en-US"/>
                </a:p>
              </p:txBody>
            </p:sp>
          </p:grpSp>
          <p:sp>
            <p:nvSpPr>
              <p:cNvPr id="24584" name="Freeform 68"/>
              <p:cNvSpPr/>
              <p:nvPr/>
            </p:nvSpPr>
            <p:spPr>
              <a:xfrm flipH="1">
                <a:off x="1402" y="1054"/>
                <a:ext cx="352" cy="568"/>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pathLst>
                  <a:path w="852" h="1411">
                    <a:moveTo>
                      <a:pt x="583" y="0"/>
                    </a:moveTo>
                    <a:lnTo>
                      <a:pt x="809" y="555"/>
                    </a:lnTo>
                    <a:lnTo>
                      <a:pt x="826" y="597"/>
                    </a:lnTo>
                    <a:lnTo>
                      <a:pt x="842" y="646"/>
                    </a:lnTo>
                    <a:lnTo>
                      <a:pt x="852" y="717"/>
                    </a:lnTo>
                    <a:lnTo>
                      <a:pt x="842" y="781"/>
                    </a:lnTo>
                    <a:lnTo>
                      <a:pt x="765" y="1010"/>
                    </a:lnTo>
                    <a:lnTo>
                      <a:pt x="737" y="1081"/>
                    </a:lnTo>
                    <a:lnTo>
                      <a:pt x="722" y="1153"/>
                    </a:lnTo>
                    <a:lnTo>
                      <a:pt x="755" y="1196"/>
                    </a:lnTo>
                    <a:lnTo>
                      <a:pt x="760" y="1229"/>
                    </a:lnTo>
                    <a:lnTo>
                      <a:pt x="727" y="1260"/>
                    </a:lnTo>
                    <a:lnTo>
                      <a:pt x="689" y="1304"/>
                    </a:lnTo>
                    <a:lnTo>
                      <a:pt x="727" y="1342"/>
                    </a:lnTo>
                    <a:lnTo>
                      <a:pt x="765" y="1411"/>
                    </a:lnTo>
                    <a:lnTo>
                      <a:pt x="158" y="1401"/>
                    </a:lnTo>
                    <a:lnTo>
                      <a:pt x="130" y="1250"/>
                    </a:lnTo>
                    <a:lnTo>
                      <a:pt x="152" y="1120"/>
                    </a:lnTo>
                    <a:lnTo>
                      <a:pt x="206" y="1000"/>
                    </a:lnTo>
                    <a:lnTo>
                      <a:pt x="239" y="934"/>
                    </a:lnTo>
                    <a:lnTo>
                      <a:pt x="387" y="738"/>
                    </a:lnTo>
                    <a:lnTo>
                      <a:pt x="343" y="640"/>
                    </a:lnTo>
                    <a:lnTo>
                      <a:pt x="0" y="15"/>
                    </a:lnTo>
                    <a:lnTo>
                      <a:pt x="583" y="0"/>
                    </a:lnTo>
                    <a:close/>
                  </a:path>
                </a:pathLst>
              </a:custGeom>
              <a:solidFill>
                <a:srgbClr val="603000">
                  <a:alpha val="100000"/>
                </a:srgbClr>
              </a:solidFill>
              <a:ln w="11113" cap="flat" cmpd="sng">
                <a:solidFill>
                  <a:srgbClr val="000000">
                    <a:alpha val="100000"/>
                  </a:srgbClr>
                </a:solidFill>
                <a:prstDash val="solid"/>
                <a:bevel/>
                <a:headEnd type="none" w="med" len="med"/>
                <a:tailEnd type="none" w="med" len="med"/>
              </a:ln>
            </p:spPr>
            <p:txBody>
              <a:bodyPr/>
              <a:p>
                <a:endParaRPr lang="zh-CN" altLang="en-US"/>
              </a:p>
            </p:txBody>
          </p:sp>
          <p:sp>
            <p:nvSpPr>
              <p:cNvPr id="24585" name="Freeform 69"/>
              <p:cNvSpPr/>
              <p:nvPr/>
            </p:nvSpPr>
            <p:spPr>
              <a:xfrm flipH="1">
                <a:off x="1538" y="1024"/>
                <a:ext cx="406" cy="629"/>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pathLst>
                  <a:path w="982" h="1565">
                    <a:moveTo>
                      <a:pt x="0" y="54"/>
                    </a:moveTo>
                    <a:lnTo>
                      <a:pt x="78" y="322"/>
                    </a:lnTo>
                    <a:lnTo>
                      <a:pt x="99" y="388"/>
                    </a:lnTo>
                    <a:lnTo>
                      <a:pt x="123" y="445"/>
                    </a:lnTo>
                    <a:lnTo>
                      <a:pt x="147" y="497"/>
                    </a:lnTo>
                    <a:lnTo>
                      <a:pt x="182" y="561"/>
                    </a:lnTo>
                    <a:lnTo>
                      <a:pt x="210" y="601"/>
                    </a:lnTo>
                    <a:lnTo>
                      <a:pt x="238" y="638"/>
                    </a:lnTo>
                    <a:lnTo>
                      <a:pt x="291" y="695"/>
                    </a:lnTo>
                    <a:lnTo>
                      <a:pt x="345" y="756"/>
                    </a:lnTo>
                    <a:lnTo>
                      <a:pt x="389" y="782"/>
                    </a:lnTo>
                    <a:lnTo>
                      <a:pt x="335" y="815"/>
                    </a:lnTo>
                    <a:lnTo>
                      <a:pt x="378" y="891"/>
                    </a:lnTo>
                    <a:lnTo>
                      <a:pt x="291" y="1011"/>
                    </a:lnTo>
                    <a:lnTo>
                      <a:pt x="225" y="1072"/>
                    </a:lnTo>
                    <a:lnTo>
                      <a:pt x="199" y="1099"/>
                    </a:lnTo>
                    <a:lnTo>
                      <a:pt x="177" y="1136"/>
                    </a:lnTo>
                    <a:lnTo>
                      <a:pt x="156" y="1174"/>
                    </a:lnTo>
                    <a:lnTo>
                      <a:pt x="140" y="1207"/>
                    </a:lnTo>
                    <a:lnTo>
                      <a:pt x="126" y="1237"/>
                    </a:lnTo>
                    <a:lnTo>
                      <a:pt x="113" y="1275"/>
                    </a:lnTo>
                    <a:lnTo>
                      <a:pt x="102" y="1325"/>
                    </a:lnTo>
                    <a:lnTo>
                      <a:pt x="97" y="1389"/>
                    </a:lnTo>
                    <a:lnTo>
                      <a:pt x="97" y="1455"/>
                    </a:lnTo>
                    <a:lnTo>
                      <a:pt x="100" y="1565"/>
                    </a:lnTo>
                    <a:lnTo>
                      <a:pt x="750" y="1535"/>
                    </a:lnTo>
                    <a:lnTo>
                      <a:pt x="713" y="1495"/>
                    </a:lnTo>
                    <a:lnTo>
                      <a:pt x="706" y="1464"/>
                    </a:lnTo>
                    <a:lnTo>
                      <a:pt x="703" y="1442"/>
                    </a:lnTo>
                    <a:lnTo>
                      <a:pt x="727" y="1349"/>
                    </a:lnTo>
                    <a:lnTo>
                      <a:pt x="661" y="1343"/>
                    </a:lnTo>
                    <a:lnTo>
                      <a:pt x="737" y="1284"/>
                    </a:lnTo>
                    <a:lnTo>
                      <a:pt x="954" y="967"/>
                    </a:lnTo>
                    <a:lnTo>
                      <a:pt x="968" y="936"/>
                    </a:lnTo>
                    <a:lnTo>
                      <a:pt x="977" y="901"/>
                    </a:lnTo>
                    <a:lnTo>
                      <a:pt x="982" y="865"/>
                    </a:lnTo>
                    <a:lnTo>
                      <a:pt x="982" y="825"/>
                    </a:lnTo>
                    <a:lnTo>
                      <a:pt x="975" y="790"/>
                    </a:lnTo>
                    <a:lnTo>
                      <a:pt x="967" y="756"/>
                    </a:lnTo>
                    <a:lnTo>
                      <a:pt x="944" y="705"/>
                    </a:lnTo>
                    <a:lnTo>
                      <a:pt x="835" y="467"/>
                    </a:lnTo>
                    <a:lnTo>
                      <a:pt x="633" y="0"/>
                    </a:lnTo>
                    <a:lnTo>
                      <a:pt x="0" y="54"/>
                    </a:lnTo>
                    <a:close/>
                  </a:path>
                </a:pathLst>
              </a:custGeom>
              <a:solidFill>
                <a:srgbClr val="603000">
                  <a:alpha val="100000"/>
                </a:srgbClr>
              </a:solidFill>
              <a:ln w="11113" cap="flat" cmpd="sng">
                <a:solidFill>
                  <a:srgbClr val="000000">
                    <a:alpha val="100000"/>
                  </a:srgbClr>
                </a:solidFill>
                <a:prstDash val="solid"/>
                <a:bevel/>
                <a:headEnd type="none" w="med" len="med"/>
                <a:tailEnd type="none" w="med" len="med"/>
              </a:ln>
            </p:spPr>
            <p:txBody>
              <a:bodyPr/>
              <a:p>
                <a:endParaRPr lang="zh-CN" altLang="en-US"/>
              </a:p>
            </p:txBody>
          </p:sp>
          <p:sp>
            <p:nvSpPr>
              <p:cNvPr id="24586" name="Freeform 70"/>
              <p:cNvSpPr/>
              <p:nvPr/>
            </p:nvSpPr>
            <p:spPr>
              <a:xfrm flipH="1">
                <a:off x="1320" y="545"/>
                <a:ext cx="147" cy="492"/>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pathLst>
                  <a:path w="357" h="1222">
                    <a:moveTo>
                      <a:pt x="255" y="81"/>
                    </a:moveTo>
                    <a:lnTo>
                      <a:pt x="276" y="113"/>
                    </a:lnTo>
                    <a:lnTo>
                      <a:pt x="300" y="151"/>
                    </a:lnTo>
                    <a:lnTo>
                      <a:pt x="321" y="196"/>
                    </a:lnTo>
                    <a:lnTo>
                      <a:pt x="338" y="246"/>
                    </a:lnTo>
                    <a:lnTo>
                      <a:pt x="349" y="295"/>
                    </a:lnTo>
                    <a:lnTo>
                      <a:pt x="354" y="349"/>
                    </a:lnTo>
                    <a:lnTo>
                      <a:pt x="357" y="403"/>
                    </a:lnTo>
                    <a:lnTo>
                      <a:pt x="354" y="491"/>
                    </a:lnTo>
                    <a:lnTo>
                      <a:pt x="347" y="557"/>
                    </a:lnTo>
                    <a:lnTo>
                      <a:pt x="333" y="635"/>
                    </a:lnTo>
                    <a:lnTo>
                      <a:pt x="321" y="684"/>
                    </a:lnTo>
                    <a:lnTo>
                      <a:pt x="305" y="755"/>
                    </a:lnTo>
                    <a:lnTo>
                      <a:pt x="288" y="816"/>
                    </a:lnTo>
                    <a:lnTo>
                      <a:pt x="271" y="865"/>
                    </a:lnTo>
                    <a:lnTo>
                      <a:pt x="253" y="910"/>
                    </a:lnTo>
                    <a:lnTo>
                      <a:pt x="232" y="955"/>
                    </a:lnTo>
                    <a:lnTo>
                      <a:pt x="210" y="997"/>
                    </a:lnTo>
                    <a:lnTo>
                      <a:pt x="184" y="1040"/>
                    </a:lnTo>
                    <a:lnTo>
                      <a:pt x="158" y="1075"/>
                    </a:lnTo>
                    <a:lnTo>
                      <a:pt x="132" y="1109"/>
                    </a:lnTo>
                    <a:lnTo>
                      <a:pt x="97" y="1148"/>
                    </a:lnTo>
                    <a:lnTo>
                      <a:pt x="64" y="1174"/>
                    </a:lnTo>
                    <a:lnTo>
                      <a:pt x="0" y="1222"/>
                    </a:lnTo>
                    <a:lnTo>
                      <a:pt x="0" y="0"/>
                    </a:lnTo>
                    <a:lnTo>
                      <a:pt x="208" y="15"/>
                    </a:lnTo>
                    <a:lnTo>
                      <a:pt x="255" y="81"/>
                    </a:lnTo>
                    <a:close/>
                  </a:path>
                </a:pathLst>
              </a:custGeom>
              <a:solidFill>
                <a:srgbClr val="FFFFFF">
                  <a:alpha val="100000"/>
                </a:srgbClr>
              </a:solidFill>
              <a:ln w="11113" cap="flat" cmpd="sng">
                <a:solidFill>
                  <a:srgbClr val="000000">
                    <a:alpha val="100000"/>
                  </a:srgbClr>
                </a:solidFill>
                <a:prstDash val="solid"/>
                <a:bevel/>
                <a:headEnd type="none" w="med" len="med"/>
                <a:tailEnd type="none" w="med" len="med"/>
              </a:ln>
            </p:spPr>
            <p:txBody>
              <a:bodyPr/>
              <a:p>
                <a:endParaRPr lang="zh-CN" altLang="en-US"/>
              </a:p>
            </p:txBody>
          </p:sp>
          <p:grpSp>
            <p:nvGrpSpPr>
              <p:cNvPr id="24587" name="Group 71"/>
              <p:cNvGrpSpPr/>
              <p:nvPr/>
            </p:nvGrpSpPr>
            <p:grpSpPr>
              <a:xfrm flipH="1">
                <a:off x="1310" y="540"/>
                <a:ext cx="73" cy="514"/>
                <a:chOff x="0" y="0"/>
                <a:chExt cx="89" cy="639"/>
              </a:xfrm>
            </p:grpSpPr>
            <p:sp>
              <p:nvSpPr>
                <p:cNvPr id="24614" name="Freeform 72"/>
                <p:cNvSpPr/>
                <p:nvPr/>
              </p:nvSpPr>
              <p:spPr>
                <a:xfrm>
                  <a:off x="8" y="45"/>
                  <a:ext cx="81" cy="594"/>
                </a:xfrm>
                <a:custGeom>
                  <a:avLst/>
                  <a:gdLst/>
                  <a:ahLst/>
                  <a:cxnLst>
                    <a:cxn ang="0">
                      <a:pos x="0" y="0"/>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0"/>
                    </a:cxn>
                  </a:cxnLst>
                  <a:pathLst>
                    <a:path w="163" h="1188">
                      <a:moveTo>
                        <a:pt x="0" y="0"/>
                      </a:moveTo>
                      <a:lnTo>
                        <a:pt x="38" y="19"/>
                      </a:lnTo>
                      <a:lnTo>
                        <a:pt x="65" y="57"/>
                      </a:lnTo>
                      <a:lnTo>
                        <a:pt x="81" y="82"/>
                      </a:lnTo>
                      <a:lnTo>
                        <a:pt x="93" y="102"/>
                      </a:lnTo>
                      <a:lnTo>
                        <a:pt x="109" y="132"/>
                      </a:lnTo>
                      <a:lnTo>
                        <a:pt x="123" y="170"/>
                      </a:lnTo>
                      <a:lnTo>
                        <a:pt x="137" y="214"/>
                      </a:lnTo>
                      <a:lnTo>
                        <a:pt x="151" y="271"/>
                      </a:lnTo>
                      <a:lnTo>
                        <a:pt x="156" y="316"/>
                      </a:lnTo>
                      <a:lnTo>
                        <a:pt x="163" y="370"/>
                      </a:lnTo>
                      <a:lnTo>
                        <a:pt x="161" y="438"/>
                      </a:lnTo>
                      <a:lnTo>
                        <a:pt x="154" y="540"/>
                      </a:lnTo>
                      <a:lnTo>
                        <a:pt x="142" y="629"/>
                      </a:lnTo>
                      <a:lnTo>
                        <a:pt x="93" y="1068"/>
                      </a:lnTo>
                      <a:lnTo>
                        <a:pt x="45" y="1188"/>
                      </a:lnTo>
                      <a:lnTo>
                        <a:pt x="12" y="1024"/>
                      </a:lnTo>
                      <a:lnTo>
                        <a:pt x="32" y="851"/>
                      </a:lnTo>
                      <a:lnTo>
                        <a:pt x="48" y="736"/>
                      </a:lnTo>
                      <a:lnTo>
                        <a:pt x="57" y="646"/>
                      </a:lnTo>
                      <a:lnTo>
                        <a:pt x="64" y="554"/>
                      </a:lnTo>
                      <a:lnTo>
                        <a:pt x="71" y="460"/>
                      </a:lnTo>
                      <a:lnTo>
                        <a:pt x="72" y="406"/>
                      </a:lnTo>
                      <a:lnTo>
                        <a:pt x="71" y="358"/>
                      </a:lnTo>
                      <a:lnTo>
                        <a:pt x="65" y="309"/>
                      </a:lnTo>
                      <a:lnTo>
                        <a:pt x="53" y="215"/>
                      </a:lnTo>
                      <a:lnTo>
                        <a:pt x="48" y="182"/>
                      </a:lnTo>
                      <a:lnTo>
                        <a:pt x="41" y="144"/>
                      </a:lnTo>
                      <a:lnTo>
                        <a:pt x="34" y="106"/>
                      </a:lnTo>
                      <a:lnTo>
                        <a:pt x="0" y="0"/>
                      </a:lnTo>
                      <a:close/>
                    </a:path>
                  </a:pathLst>
                </a:custGeom>
                <a:solidFill>
                  <a:srgbClr val="0000FF">
                    <a:alpha val="100000"/>
                  </a:srgbClr>
                </a:solidFill>
                <a:ln w="11113" cap="flat" cmpd="sng">
                  <a:solidFill>
                    <a:srgbClr val="000000">
                      <a:alpha val="100000"/>
                    </a:srgbClr>
                  </a:solidFill>
                  <a:prstDash val="solid"/>
                  <a:bevel/>
                  <a:headEnd type="none" w="med" len="med"/>
                  <a:tailEnd type="none" w="med" len="med"/>
                </a:ln>
              </p:spPr>
              <p:txBody>
                <a:bodyPr/>
                <a:p>
                  <a:endParaRPr lang="zh-CN" altLang="en-US"/>
                </a:p>
              </p:txBody>
            </p:sp>
            <p:sp>
              <p:nvSpPr>
                <p:cNvPr id="24615" name="Arc 73"/>
                <p:cNvSpPr/>
                <p:nvPr/>
              </p:nvSpPr>
              <p:spPr>
                <a:xfrm>
                  <a:off x="0" y="0"/>
                  <a:ext cx="29" cy="58"/>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Lst>
                  <a:pathLst>
                    <a:path w="22307" h="29828" fill="none">
                      <a:moveTo>
                        <a:pt x="-1" y="11"/>
                      </a:moveTo>
                      <a:cubicBezTo>
                        <a:pt x="235" y="3"/>
                        <a:pt x="471" y="-1"/>
                        <a:pt x="707" y="0"/>
                      </a:cubicBezTo>
                      <a:cubicBezTo>
                        <a:pt x="12636" y="0"/>
                        <a:pt x="22307" y="9670"/>
                        <a:pt x="22307" y="21600"/>
                      </a:cubicBezTo>
                      <a:cubicBezTo>
                        <a:pt x="22307" y="24422"/>
                        <a:pt x="21753" y="27218"/>
                        <a:pt x="20678" y="29828"/>
                      </a:cubicBezTo>
                    </a:path>
                    <a:path w="22307" h="29828" stroke="0">
                      <a:moveTo>
                        <a:pt x="-1" y="11"/>
                      </a:moveTo>
                      <a:cubicBezTo>
                        <a:pt x="235" y="3"/>
                        <a:pt x="471" y="-1"/>
                        <a:pt x="707" y="0"/>
                      </a:cubicBezTo>
                      <a:cubicBezTo>
                        <a:pt x="12636" y="0"/>
                        <a:pt x="22307" y="9670"/>
                        <a:pt x="22307" y="21600"/>
                      </a:cubicBezTo>
                      <a:cubicBezTo>
                        <a:pt x="22307" y="24422"/>
                        <a:pt x="21753" y="27218"/>
                        <a:pt x="20678" y="29828"/>
                      </a:cubicBezTo>
                      <a:lnTo>
                        <a:pt x="707" y="21600"/>
                      </a:lnTo>
                      <a:lnTo>
                        <a:pt x="-1" y="11"/>
                      </a:lnTo>
                      <a:close/>
                    </a:path>
                  </a:pathLst>
                </a:custGeom>
                <a:solidFill>
                  <a:srgbClr val="0000E0">
                    <a:alpha val="100000"/>
                  </a:srgbClr>
                </a:solidFill>
                <a:ln w="11113" cap="flat" cmpd="sng">
                  <a:solidFill>
                    <a:srgbClr val="000000">
                      <a:alpha val="100000"/>
                    </a:srgbClr>
                  </a:solidFill>
                  <a:prstDash val="solid"/>
                  <a:bevel/>
                  <a:headEnd type="none" w="med" len="med"/>
                  <a:tailEnd type="none" w="med" len="med"/>
                </a:ln>
              </p:spPr>
              <p:txBody>
                <a:bodyPr/>
                <a:p>
                  <a:endParaRPr lang="zh-CN" altLang="en-US"/>
                </a:p>
              </p:txBody>
            </p:sp>
          </p:grpSp>
          <p:sp>
            <p:nvSpPr>
              <p:cNvPr id="24588" name="Freeform 74"/>
              <p:cNvSpPr/>
              <p:nvPr/>
            </p:nvSpPr>
            <p:spPr>
              <a:xfrm flipH="1">
                <a:off x="1344" y="411"/>
                <a:ext cx="694" cy="740"/>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pathLst>
                  <a:path w="1684" h="1839">
                    <a:moveTo>
                      <a:pt x="1344" y="10"/>
                    </a:moveTo>
                    <a:lnTo>
                      <a:pt x="1307" y="0"/>
                    </a:lnTo>
                    <a:lnTo>
                      <a:pt x="1271" y="3"/>
                    </a:lnTo>
                    <a:lnTo>
                      <a:pt x="1228" y="12"/>
                    </a:lnTo>
                    <a:lnTo>
                      <a:pt x="1189" y="28"/>
                    </a:lnTo>
                    <a:lnTo>
                      <a:pt x="1151" y="45"/>
                    </a:lnTo>
                    <a:lnTo>
                      <a:pt x="1122" y="64"/>
                    </a:lnTo>
                    <a:lnTo>
                      <a:pt x="1071" y="101"/>
                    </a:lnTo>
                    <a:lnTo>
                      <a:pt x="1035" y="132"/>
                    </a:lnTo>
                    <a:lnTo>
                      <a:pt x="988" y="186"/>
                    </a:lnTo>
                    <a:lnTo>
                      <a:pt x="809" y="401"/>
                    </a:lnTo>
                    <a:lnTo>
                      <a:pt x="705" y="512"/>
                    </a:lnTo>
                    <a:lnTo>
                      <a:pt x="585" y="618"/>
                    </a:lnTo>
                    <a:lnTo>
                      <a:pt x="446" y="738"/>
                    </a:lnTo>
                    <a:lnTo>
                      <a:pt x="327" y="825"/>
                    </a:lnTo>
                    <a:lnTo>
                      <a:pt x="146" y="952"/>
                    </a:lnTo>
                    <a:lnTo>
                      <a:pt x="11" y="1044"/>
                    </a:lnTo>
                    <a:lnTo>
                      <a:pt x="0" y="1151"/>
                    </a:lnTo>
                    <a:lnTo>
                      <a:pt x="0" y="1249"/>
                    </a:lnTo>
                    <a:lnTo>
                      <a:pt x="9" y="1321"/>
                    </a:lnTo>
                    <a:lnTo>
                      <a:pt x="21" y="1400"/>
                    </a:lnTo>
                    <a:lnTo>
                      <a:pt x="33" y="1452"/>
                    </a:lnTo>
                    <a:lnTo>
                      <a:pt x="54" y="1504"/>
                    </a:lnTo>
                    <a:lnTo>
                      <a:pt x="75" y="1554"/>
                    </a:lnTo>
                    <a:lnTo>
                      <a:pt x="103" y="1601"/>
                    </a:lnTo>
                    <a:lnTo>
                      <a:pt x="144" y="1653"/>
                    </a:lnTo>
                    <a:lnTo>
                      <a:pt x="184" y="1688"/>
                    </a:lnTo>
                    <a:lnTo>
                      <a:pt x="236" y="1723"/>
                    </a:lnTo>
                    <a:lnTo>
                      <a:pt x="289" y="1754"/>
                    </a:lnTo>
                    <a:lnTo>
                      <a:pt x="358" y="1782"/>
                    </a:lnTo>
                    <a:lnTo>
                      <a:pt x="440" y="1808"/>
                    </a:lnTo>
                    <a:lnTo>
                      <a:pt x="507" y="1823"/>
                    </a:lnTo>
                    <a:lnTo>
                      <a:pt x="577" y="1834"/>
                    </a:lnTo>
                    <a:lnTo>
                      <a:pt x="650" y="1839"/>
                    </a:lnTo>
                    <a:lnTo>
                      <a:pt x="728" y="1835"/>
                    </a:lnTo>
                    <a:lnTo>
                      <a:pt x="783" y="1827"/>
                    </a:lnTo>
                    <a:lnTo>
                      <a:pt x="835" y="1816"/>
                    </a:lnTo>
                    <a:lnTo>
                      <a:pt x="903" y="1799"/>
                    </a:lnTo>
                    <a:lnTo>
                      <a:pt x="972" y="1771"/>
                    </a:lnTo>
                    <a:lnTo>
                      <a:pt x="1141" y="1700"/>
                    </a:lnTo>
                    <a:lnTo>
                      <a:pt x="1288" y="1631"/>
                    </a:lnTo>
                    <a:lnTo>
                      <a:pt x="1432" y="1532"/>
                    </a:lnTo>
                    <a:lnTo>
                      <a:pt x="1478" y="1481"/>
                    </a:lnTo>
                    <a:lnTo>
                      <a:pt x="1521" y="1429"/>
                    </a:lnTo>
                    <a:lnTo>
                      <a:pt x="1566" y="1365"/>
                    </a:lnTo>
                    <a:lnTo>
                      <a:pt x="1609" y="1276"/>
                    </a:lnTo>
                    <a:lnTo>
                      <a:pt x="1641" y="1198"/>
                    </a:lnTo>
                    <a:lnTo>
                      <a:pt x="1660" y="1136"/>
                    </a:lnTo>
                    <a:lnTo>
                      <a:pt x="1674" y="1068"/>
                    </a:lnTo>
                    <a:lnTo>
                      <a:pt x="1682" y="995"/>
                    </a:lnTo>
                    <a:lnTo>
                      <a:pt x="1682" y="926"/>
                    </a:lnTo>
                    <a:lnTo>
                      <a:pt x="1684" y="860"/>
                    </a:lnTo>
                    <a:lnTo>
                      <a:pt x="1681" y="785"/>
                    </a:lnTo>
                    <a:lnTo>
                      <a:pt x="1679" y="703"/>
                    </a:lnTo>
                    <a:lnTo>
                      <a:pt x="1674" y="648"/>
                    </a:lnTo>
                    <a:lnTo>
                      <a:pt x="1665" y="570"/>
                    </a:lnTo>
                    <a:lnTo>
                      <a:pt x="1660" y="512"/>
                    </a:lnTo>
                    <a:lnTo>
                      <a:pt x="1648" y="469"/>
                    </a:lnTo>
                    <a:lnTo>
                      <a:pt x="1636" y="427"/>
                    </a:lnTo>
                    <a:lnTo>
                      <a:pt x="1620" y="389"/>
                    </a:lnTo>
                    <a:lnTo>
                      <a:pt x="1597" y="349"/>
                    </a:lnTo>
                    <a:lnTo>
                      <a:pt x="1571" y="309"/>
                    </a:lnTo>
                    <a:lnTo>
                      <a:pt x="1545" y="269"/>
                    </a:lnTo>
                    <a:lnTo>
                      <a:pt x="1516" y="229"/>
                    </a:lnTo>
                    <a:lnTo>
                      <a:pt x="1344" y="10"/>
                    </a:lnTo>
                    <a:close/>
                  </a:path>
                </a:pathLst>
              </a:custGeom>
              <a:solidFill>
                <a:srgbClr val="804000">
                  <a:alpha val="100000"/>
                </a:srgbClr>
              </a:solidFill>
              <a:ln w="11113" cap="flat" cmpd="sng">
                <a:solidFill>
                  <a:srgbClr val="000000">
                    <a:alpha val="100000"/>
                  </a:srgbClr>
                </a:solidFill>
                <a:prstDash val="solid"/>
                <a:bevel/>
                <a:headEnd type="none" w="med" len="med"/>
                <a:tailEnd type="none" w="med" len="med"/>
              </a:ln>
            </p:spPr>
            <p:txBody>
              <a:bodyPr/>
              <a:p>
                <a:endParaRPr lang="zh-CN" altLang="en-US"/>
              </a:p>
            </p:txBody>
          </p:sp>
          <p:sp>
            <p:nvSpPr>
              <p:cNvPr id="24589" name="Freeform 75"/>
              <p:cNvSpPr/>
              <p:nvPr/>
            </p:nvSpPr>
            <p:spPr>
              <a:xfrm flipH="1">
                <a:off x="1366" y="422"/>
                <a:ext cx="148" cy="609"/>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pathLst>
                  <a:path w="360" h="1515">
                    <a:moveTo>
                      <a:pt x="0" y="0"/>
                    </a:moveTo>
                    <a:lnTo>
                      <a:pt x="68" y="179"/>
                    </a:lnTo>
                    <a:lnTo>
                      <a:pt x="117" y="330"/>
                    </a:lnTo>
                    <a:lnTo>
                      <a:pt x="134" y="429"/>
                    </a:lnTo>
                    <a:lnTo>
                      <a:pt x="243" y="407"/>
                    </a:lnTo>
                    <a:lnTo>
                      <a:pt x="177" y="570"/>
                    </a:lnTo>
                    <a:lnTo>
                      <a:pt x="214" y="596"/>
                    </a:lnTo>
                    <a:lnTo>
                      <a:pt x="242" y="636"/>
                    </a:lnTo>
                    <a:lnTo>
                      <a:pt x="257" y="692"/>
                    </a:lnTo>
                    <a:lnTo>
                      <a:pt x="268" y="785"/>
                    </a:lnTo>
                    <a:lnTo>
                      <a:pt x="274" y="902"/>
                    </a:lnTo>
                    <a:lnTo>
                      <a:pt x="276" y="956"/>
                    </a:lnTo>
                    <a:lnTo>
                      <a:pt x="274" y="1016"/>
                    </a:lnTo>
                    <a:lnTo>
                      <a:pt x="269" y="1070"/>
                    </a:lnTo>
                    <a:lnTo>
                      <a:pt x="259" y="1159"/>
                    </a:lnTo>
                    <a:lnTo>
                      <a:pt x="252" y="1204"/>
                    </a:lnTo>
                    <a:lnTo>
                      <a:pt x="242" y="1252"/>
                    </a:lnTo>
                    <a:lnTo>
                      <a:pt x="231" y="1287"/>
                    </a:lnTo>
                    <a:lnTo>
                      <a:pt x="215" y="1334"/>
                    </a:lnTo>
                    <a:lnTo>
                      <a:pt x="203" y="1364"/>
                    </a:lnTo>
                    <a:lnTo>
                      <a:pt x="186" y="1397"/>
                    </a:lnTo>
                    <a:lnTo>
                      <a:pt x="165" y="1433"/>
                    </a:lnTo>
                    <a:lnTo>
                      <a:pt x="143" y="1463"/>
                    </a:lnTo>
                    <a:lnTo>
                      <a:pt x="103" y="1515"/>
                    </a:lnTo>
                    <a:lnTo>
                      <a:pt x="150" y="1480"/>
                    </a:lnTo>
                    <a:lnTo>
                      <a:pt x="186" y="1437"/>
                    </a:lnTo>
                    <a:lnTo>
                      <a:pt x="214" y="1400"/>
                    </a:lnTo>
                    <a:lnTo>
                      <a:pt x="238" y="1364"/>
                    </a:lnTo>
                    <a:lnTo>
                      <a:pt x="261" y="1324"/>
                    </a:lnTo>
                    <a:lnTo>
                      <a:pt x="283" y="1277"/>
                    </a:lnTo>
                    <a:lnTo>
                      <a:pt x="304" y="1225"/>
                    </a:lnTo>
                    <a:lnTo>
                      <a:pt x="318" y="1183"/>
                    </a:lnTo>
                    <a:lnTo>
                      <a:pt x="334" y="1131"/>
                    </a:lnTo>
                    <a:lnTo>
                      <a:pt x="344" y="1084"/>
                    </a:lnTo>
                    <a:lnTo>
                      <a:pt x="353" y="1018"/>
                    </a:lnTo>
                    <a:lnTo>
                      <a:pt x="358" y="943"/>
                    </a:lnTo>
                    <a:lnTo>
                      <a:pt x="360" y="857"/>
                    </a:lnTo>
                    <a:lnTo>
                      <a:pt x="356" y="778"/>
                    </a:lnTo>
                    <a:lnTo>
                      <a:pt x="354" y="733"/>
                    </a:lnTo>
                    <a:lnTo>
                      <a:pt x="349" y="652"/>
                    </a:lnTo>
                    <a:lnTo>
                      <a:pt x="346" y="603"/>
                    </a:lnTo>
                    <a:lnTo>
                      <a:pt x="339" y="551"/>
                    </a:lnTo>
                    <a:lnTo>
                      <a:pt x="334" y="513"/>
                    </a:lnTo>
                    <a:lnTo>
                      <a:pt x="325" y="469"/>
                    </a:lnTo>
                    <a:lnTo>
                      <a:pt x="307" y="417"/>
                    </a:lnTo>
                    <a:lnTo>
                      <a:pt x="288" y="377"/>
                    </a:lnTo>
                    <a:lnTo>
                      <a:pt x="266" y="343"/>
                    </a:lnTo>
                    <a:lnTo>
                      <a:pt x="235" y="301"/>
                    </a:lnTo>
                    <a:lnTo>
                      <a:pt x="186" y="233"/>
                    </a:lnTo>
                    <a:lnTo>
                      <a:pt x="146" y="181"/>
                    </a:lnTo>
                    <a:lnTo>
                      <a:pt x="0" y="0"/>
                    </a:lnTo>
                    <a:close/>
                  </a:path>
                </a:pathLst>
              </a:custGeom>
              <a:solidFill>
                <a:srgbClr val="804000">
                  <a:alpha val="100000"/>
                </a:srgbClr>
              </a:solidFill>
              <a:ln w="11113" cap="flat" cmpd="sng">
                <a:solidFill>
                  <a:srgbClr val="000000">
                    <a:alpha val="100000"/>
                  </a:srgbClr>
                </a:solidFill>
                <a:prstDash val="solid"/>
                <a:bevel/>
                <a:headEnd type="none" w="med" len="med"/>
                <a:tailEnd type="none" w="med" len="med"/>
              </a:ln>
            </p:spPr>
            <p:txBody>
              <a:bodyPr/>
              <a:p>
                <a:endParaRPr lang="zh-CN" altLang="en-US"/>
              </a:p>
            </p:txBody>
          </p:sp>
          <p:grpSp>
            <p:nvGrpSpPr>
              <p:cNvPr id="24590" name="Group 76"/>
              <p:cNvGrpSpPr/>
              <p:nvPr/>
            </p:nvGrpSpPr>
            <p:grpSpPr>
              <a:xfrm rot="-1020506">
                <a:off x="1078" y="0"/>
                <a:ext cx="426" cy="642"/>
                <a:chOff x="0" y="0"/>
                <a:chExt cx="426" cy="642"/>
              </a:xfrm>
            </p:grpSpPr>
            <p:grpSp>
              <p:nvGrpSpPr>
                <p:cNvPr id="24599" name="Group 77"/>
                <p:cNvGrpSpPr/>
                <p:nvPr/>
              </p:nvGrpSpPr>
              <p:grpSpPr>
                <a:xfrm flipH="1">
                  <a:off x="0" y="0"/>
                  <a:ext cx="426" cy="599"/>
                  <a:chOff x="0" y="0"/>
                  <a:chExt cx="516" cy="744"/>
                </a:xfrm>
              </p:grpSpPr>
              <p:grpSp>
                <p:nvGrpSpPr>
                  <p:cNvPr id="24609" name="Group 78"/>
                  <p:cNvGrpSpPr/>
                  <p:nvPr/>
                </p:nvGrpSpPr>
                <p:grpSpPr>
                  <a:xfrm>
                    <a:off x="0" y="0"/>
                    <a:ext cx="516" cy="744"/>
                    <a:chOff x="0" y="0"/>
                    <a:chExt cx="516" cy="744"/>
                  </a:xfrm>
                </p:grpSpPr>
                <p:sp>
                  <p:nvSpPr>
                    <p:cNvPr id="24611" name="Freeform 79"/>
                    <p:cNvSpPr/>
                    <p:nvPr/>
                  </p:nvSpPr>
                  <p:spPr>
                    <a:xfrm>
                      <a:off x="0" y="0"/>
                      <a:ext cx="516" cy="744"/>
                    </a:xfrm>
                    <a:custGeom>
                      <a:avLst/>
                      <a:gdLst/>
                      <a:ahLst/>
                      <a:cxnLst>
                        <a:cxn ang="0">
                          <a:pos x="1" y="1"/>
                        </a:cxn>
                        <a:cxn ang="0">
                          <a:pos x="1" y="1"/>
                        </a:cxn>
                        <a:cxn ang="0">
                          <a:pos x="1" y="0"/>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Lst>
                      <a:pathLst>
                        <a:path w="1032" h="1488">
                          <a:moveTo>
                            <a:pt x="743" y="54"/>
                          </a:moveTo>
                          <a:lnTo>
                            <a:pt x="686" y="28"/>
                          </a:lnTo>
                          <a:lnTo>
                            <a:pt x="620" y="16"/>
                          </a:lnTo>
                          <a:lnTo>
                            <a:pt x="570" y="11"/>
                          </a:lnTo>
                          <a:lnTo>
                            <a:pt x="495" y="0"/>
                          </a:lnTo>
                          <a:lnTo>
                            <a:pt x="419" y="0"/>
                          </a:lnTo>
                          <a:lnTo>
                            <a:pt x="334" y="11"/>
                          </a:lnTo>
                          <a:lnTo>
                            <a:pt x="282" y="25"/>
                          </a:lnTo>
                          <a:lnTo>
                            <a:pt x="186" y="58"/>
                          </a:lnTo>
                          <a:lnTo>
                            <a:pt x="115" y="85"/>
                          </a:lnTo>
                          <a:lnTo>
                            <a:pt x="141" y="101"/>
                          </a:lnTo>
                          <a:lnTo>
                            <a:pt x="87" y="160"/>
                          </a:lnTo>
                          <a:lnTo>
                            <a:pt x="49" y="205"/>
                          </a:lnTo>
                          <a:lnTo>
                            <a:pt x="98" y="219"/>
                          </a:lnTo>
                          <a:lnTo>
                            <a:pt x="33" y="285"/>
                          </a:lnTo>
                          <a:lnTo>
                            <a:pt x="77" y="280"/>
                          </a:lnTo>
                          <a:lnTo>
                            <a:pt x="11" y="367"/>
                          </a:lnTo>
                          <a:lnTo>
                            <a:pt x="54" y="382"/>
                          </a:lnTo>
                          <a:lnTo>
                            <a:pt x="37" y="403"/>
                          </a:lnTo>
                          <a:lnTo>
                            <a:pt x="21" y="427"/>
                          </a:lnTo>
                          <a:lnTo>
                            <a:pt x="0" y="474"/>
                          </a:lnTo>
                          <a:lnTo>
                            <a:pt x="49" y="459"/>
                          </a:lnTo>
                          <a:lnTo>
                            <a:pt x="87" y="502"/>
                          </a:lnTo>
                          <a:lnTo>
                            <a:pt x="73" y="511"/>
                          </a:lnTo>
                          <a:lnTo>
                            <a:pt x="51" y="528"/>
                          </a:lnTo>
                          <a:lnTo>
                            <a:pt x="33" y="551"/>
                          </a:lnTo>
                          <a:lnTo>
                            <a:pt x="21" y="573"/>
                          </a:lnTo>
                          <a:lnTo>
                            <a:pt x="16" y="594"/>
                          </a:lnTo>
                          <a:lnTo>
                            <a:pt x="14" y="618"/>
                          </a:lnTo>
                          <a:lnTo>
                            <a:pt x="16" y="645"/>
                          </a:lnTo>
                          <a:lnTo>
                            <a:pt x="21" y="672"/>
                          </a:lnTo>
                          <a:lnTo>
                            <a:pt x="35" y="698"/>
                          </a:lnTo>
                          <a:lnTo>
                            <a:pt x="59" y="724"/>
                          </a:lnTo>
                          <a:lnTo>
                            <a:pt x="82" y="742"/>
                          </a:lnTo>
                          <a:lnTo>
                            <a:pt x="106" y="759"/>
                          </a:lnTo>
                          <a:lnTo>
                            <a:pt x="125" y="775"/>
                          </a:lnTo>
                          <a:lnTo>
                            <a:pt x="164" y="808"/>
                          </a:lnTo>
                          <a:lnTo>
                            <a:pt x="202" y="872"/>
                          </a:lnTo>
                          <a:lnTo>
                            <a:pt x="207" y="947"/>
                          </a:lnTo>
                          <a:lnTo>
                            <a:pt x="200" y="992"/>
                          </a:lnTo>
                          <a:lnTo>
                            <a:pt x="167" y="1068"/>
                          </a:lnTo>
                          <a:lnTo>
                            <a:pt x="125" y="1143"/>
                          </a:lnTo>
                          <a:lnTo>
                            <a:pt x="460" y="1488"/>
                          </a:lnTo>
                          <a:lnTo>
                            <a:pt x="516" y="1367"/>
                          </a:lnTo>
                          <a:lnTo>
                            <a:pt x="561" y="1322"/>
                          </a:lnTo>
                          <a:lnTo>
                            <a:pt x="603" y="1292"/>
                          </a:lnTo>
                          <a:lnTo>
                            <a:pt x="653" y="1266"/>
                          </a:lnTo>
                          <a:lnTo>
                            <a:pt x="710" y="1249"/>
                          </a:lnTo>
                          <a:lnTo>
                            <a:pt x="768" y="1223"/>
                          </a:lnTo>
                          <a:lnTo>
                            <a:pt x="811" y="1204"/>
                          </a:lnTo>
                          <a:lnTo>
                            <a:pt x="842" y="1174"/>
                          </a:lnTo>
                          <a:lnTo>
                            <a:pt x="860" y="1145"/>
                          </a:lnTo>
                          <a:lnTo>
                            <a:pt x="877" y="1106"/>
                          </a:lnTo>
                          <a:lnTo>
                            <a:pt x="887" y="1072"/>
                          </a:lnTo>
                          <a:lnTo>
                            <a:pt x="896" y="1037"/>
                          </a:lnTo>
                          <a:lnTo>
                            <a:pt x="901" y="990"/>
                          </a:lnTo>
                          <a:lnTo>
                            <a:pt x="907" y="921"/>
                          </a:lnTo>
                          <a:lnTo>
                            <a:pt x="907" y="846"/>
                          </a:lnTo>
                          <a:lnTo>
                            <a:pt x="926" y="842"/>
                          </a:lnTo>
                          <a:lnTo>
                            <a:pt x="946" y="837"/>
                          </a:lnTo>
                          <a:lnTo>
                            <a:pt x="972" y="823"/>
                          </a:lnTo>
                          <a:lnTo>
                            <a:pt x="995" y="808"/>
                          </a:lnTo>
                          <a:lnTo>
                            <a:pt x="1012" y="783"/>
                          </a:lnTo>
                          <a:lnTo>
                            <a:pt x="1026" y="759"/>
                          </a:lnTo>
                          <a:lnTo>
                            <a:pt x="1032" y="728"/>
                          </a:lnTo>
                          <a:lnTo>
                            <a:pt x="1028" y="691"/>
                          </a:lnTo>
                          <a:lnTo>
                            <a:pt x="1012" y="655"/>
                          </a:lnTo>
                          <a:lnTo>
                            <a:pt x="999" y="625"/>
                          </a:lnTo>
                          <a:lnTo>
                            <a:pt x="978" y="594"/>
                          </a:lnTo>
                          <a:lnTo>
                            <a:pt x="929" y="520"/>
                          </a:lnTo>
                          <a:lnTo>
                            <a:pt x="919" y="490"/>
                          </a:lnTo>
                          <a:lnTo>
                            <a:pt x="919" y="448"/>
                          </a:lnTo>
                          <a:lnTo>
                            <a:pt x="913" y="339"/>
                          </a:lnTo>
                          <a:lnTo>
                            <a:pt x="903" y="283"/>
                          </a:lnTo>
                          <a:lnTo>
                            <a:pt x="889" y="224"/>
                          </a:lnTo>
                          <a:lnTo>
                            <a:pt x="863" y="176"/>
                          </a:lnTo>
                          <a:lnTo>
                            <a:pt x="839" y="136"/>
                          </a:lnTo>
                          <a:lnTo>
                            <a:pt x="809" y="101"/>
                          </a:lnTo>
                          <a:lnTo>
                            <a:pt x="778" y="75"/>
                          </a:lnTo>
                          <a:lnTo>
                            <a:pt x="743" y="54"/>
                          </a:lnTo>
                          <a:close/>
                        </a:path>
                      </a:pathLst>
                    </a:custGeom>
                    <a:solidFill>
                      <a:srgbClr val="FFE0C0">
                        <a:alpha val="100000"/>
                      </a:srgbClr>
                    </a:solidFill>
                    <a:ln w="11113" cap="flat" cmpd="sng">
                      <a:solidFill>
                        <a:srgbClr val="804000">
                          <a:alpha val="100000"/>
                        </a:srgbClr>
                      </a:solidFill>
                      <a:prstDash val="solid"/>
                      <a:bevel/>
                      <a:headEnd type="none" w="med" len="med"/>
                      <a:tailEnd type="none" w="med" len="med"/>
                    </a:ln>
                  </p:spPr>
                  <p:txBody>
                    <a:bodyPr/>
                    <a:p>
                      <a:endParaRPr lang="zh-CN" altLang="en-US"/>
                    </a:p>
                  </p:txBody>
                </p:sp>
                <p:sp>
                  <p:nvSpPr>
                    <p:cNvPr id="24612" name="Freeform 80"/>
                    <p:cNvSpPr/>
                    <p:nvPr/>
                  </p:nvSpPr>
                  <p:spPr>
                    <a:xfrm>
                      <a:off x="366" y="501"/>
                      <a:ext cx="80" cy="14"/>
                    </a:xfrm>
                    <a:custGeom>
                      <a:avLst/>
                      <a:gdLst/>
                      <a:ahLst/>
                      <a:cxnLst>
                        <a:cxn ang="0">
                          <a:pos x="0" y="1"/>
                        </a:cxn>
                        <a:cxn ang="0">
                          <a:pos x="0" y="0"/>
                        </a:cxn>
                        <a:cxn ang="0">
                          <a:pos x="0" y="0"/>
                        </a:cxn>
                        <a:cxn ang="0">
                          <a:pos x="0" y="1"/>
                        </a:cxn>
                        <a:cxn ang="0">
                          <a:pos x="0" y="1"/>
                        </a:cxn>
                        <a:cxn ang="0">
                          <a:pos x="0" y="1"/>
                        </a:cxn>
                      </a:cxnLst>
                      <a:pathLst>
                        <a:path w="162" h="28">
                          <a:moveTo>
                            <a:pt x="162" y="7"/>
                          </a:moveTo>
                          <a:lnTo>
                            <a:pt x="113" y="0"/>
                          </a:lnTo>
                          <a:lnTo>
                            <a:pt x="71" y="0"/>
                          </a:lnTo>
                          <a:lnTo>
                            <a:pt x="42" y="5"/>
                          </a:lnTo>
                          <a:lnTo>
                            <a:pt x="14" y="18"/>
                          </a:lnTo>
                          <a:lnTo>
                            <a:pt x="0" y="28"/>
                          </a:lnTo>
                        </a:path>
                      </a:pathLst>
                    </a:custGeom>
                    <a:noFill/>
                    <a:ln w="11113" cap="flat" cmpd="sng">
                      <a:solidFill>
                        <a:srgbClr val="804000">
                          <a:alpha val="100000"/>
                        </a:srgbClr>
                      </a:solidFill>
                      <a:prstDash val="solid"/>
                      <a:bevel/>
                      <a:headEnd type="none" w="med" len="med"/>
                      <a:tailEnd type="none" w="med" len="med"/>
                    </a:ln>
                  </p:spPr>
                  <p:txBody>
                    <a:bodyPr/>
                    <a:p>
                      <a:endParaRPr lang="zh-CN" altLang="en-US"/>
                    </a:p>
                  </p:txBody>
                </p:sp>
                <p:sp>
                  <p:nvSpPr>
                    <p:cNvPr id="24613" name="Arc 81"/>
                    <p:cNvSpPr/>
                    <p:nvPr/>
                  </p:nvSpPr>
                  <p:spPr>
                    <a:xfrm>
                      <a:off x="25" y="265"/>
                      <a:ext cx="38" cy="55"/>
                    </a:xfrm>
                    <a:custGeom>
                      <a:avLst/>
                      <a:gdLst/>
                      <a:ahLst/>
                      <a:cxnLst>
                        <a:cxn ang="0">
                          <a:pos x="0" y="0"/>
                        </a:cxn>
                        <a:cxn ang="0">
                          <a:pos x="0" y="0"/>
                        </a:cxn>
                        <a:cxn ang="0">
                          <a:pos x="0" y="0"/>
                        </a:cxn>
                        <a:cxn ang="0">
                          <a:pos x="0" y="0"/>
                        </a:cxn>
                        <a:cxn ang="0">
                          <a:pos x="0" y="0"/>
                        </a:cxn>
                        <a:cxn ang="0">
                          <a:pos x="0" y="0"/>
                        </a:cxn>
                        <a:cxn ang="0">
                          <a:pos x="0" y="0"/>
                        </a:cxn>
                        <a:cxn ang="0">
                          <a:pos x="0" y="0"/>
                        </a:cxn>
                      </a:cxnLst>
                      <a:pathLst>
                        <a:path w="21600" h="21966" fill="none">
                          <a:moveTo>
                            <a:pt x="3" y="21965"/>
                          </a:moveTo>
                          <a:cubicBezTo>
                            <a:pt x="1" y="21844"/>
                            <a:pt x="0" y="21722"/>
                            <a:pt x="0" y="21600"/>
                          </a:cubicBezTo>
                          <a:cubicBezTo>
                            <a:pt x="-1" y="9670"/>
                            <a:pt x="9670" y="0"/>
                            <a:pt x="21599" y="0"/>
                          </a:cubicBezTo>
                        </a:path>
                        <a:path w="21600" h="21966" stroke="0">
                          <a:moveTo>
                            <a:pt x="3" y="21965"/>
                          </a:moveTo>
                          <a:cubicBezTo>
                            <a:pt x="1" y="21844"/>
                            <a:pt x="0" y="21722"/>
                            <a:pt x="0" y="21600"/>
                          </a:cubicBezTo>
                          <a:cubicBezTo>
                            <a:pt x="-1" y="9670"/>
                            <a:pt x="9670" y="0"/>
                            <a:pt x="21599" y="0"/>
                          </a:cubicBezTo>
                          <a:lnTo>
                            <a:pt x="21600" y="21600"/>
                          </a:lnTo>
                          <a:lnTo>
                            <a:pt x="3" y="21965"/>
                          </a:lnTo>
                          <a:close/>
                        </a:path>
                      </a:pathLst>
                    </a:custGeom>
                    <a:noFill/>
                    <a:ln w="11113" cap="flat" cmpd="sng">
                      <a:solidFill>
                        <a:srgbClr val="804000">
                          <a:alpha val="100000"/>
                        </a:srgbClr>
                      </a:solidFill>
                      <a:prstDash val="solid"/>
                      <a:bevel/>
                      <a:headEnd type="none" w="med" len="med"/>
                      <a:tailEnd type="none" w="med" len="med"/>
                    </a:ln>
                  </p:spPr>
                  <p:txBody>
                    <a:bodyPr/>
                    <a:p>
                      <a:endParaRPr lang="zh-CN" altLang="en-US"/>
                    </a:p>
                  </p:txBody>
                </p:sp>
              </p:grpSp>
              <p:sp>
                <p:nvSpPr>
                  <p:cNvPr id="24610" name="Freeform 82"/>
                  <p:cNvSpPr/>
                  <p:nvPr/>
                </p:nvSpPr>
                <p:spPr>
                  <a:xfrm>
                    <a:off x="0" y="0"/>
                    <a:ext cx="387" cy="323"/>
                  </a:xfrm>
                  <a:custGeom>
                    <a:avLst/>
                    <a:gdLst/>
                    <a:ahLst/>
                    <a:cxnLst>
                      <a:cxn ang="0">
                        <a:pos x="0" y="1"/>
                      </a:cxn>
                      <a:cxn ang="0">
                        <a:pos x="0" y="1"/>
                      </a:cxn>
                      <a:cxn ang="0">
                        <a:pos x="0" y="0"/>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Lst>
                    <a:pathLst>
                      <a:path w="775" h="646">
                        <a:moveTo>
                          <a:pt x="740" y="54"/>
                        </a:moveTo>
                        <a:lnTo>
                          <a:pt x="683" y="28"/>
                        </a:lnTo>
                        <a:lnTo>
                          <a:pt x="617" y="16"/>
                        </a:lnTo>
                        <a:lnTo>
                          <a:pt x="568" y="11"/>
                        </a:lnTo>
                        <a:lnTo>
                          <a:pt x="493" y="0"/>
                        </a:lnTo>
                        <a:lnTo>
                          <a:pt x="417" y="0"/>
                        </a:lnTo>
                        <a:lnTo>
                          <a:pt x="332" y="11"/>
                        </a:lnTo>
                        <a:lnTo>
                          <a:pt x="280" y="25"/>
                        </a:lnTo>
                        <a:lnTo>
                          <a:pt x="186" y="58"/>
                        </a:lnTo>
                        <a:lnTo>
                          <a:pt x="115" y="85"/>
                        </a:lnTo>
                        <a:lnTo>
                          <a:pt x="141" y="101"/>
                        </a:lnTo>
                        <a:lnTo>
                          <a:pt x="87" y="160"/>
                        </a:lnTo>
                        <a:lnTo>
                          <a:pt x="49" y="203"/>
                        </a:lnTo>
                        <a:lnTo>
                          <a:pt x="98" y="217"/>
                        </a:lnTo>
                        <a:lnTo>
                          <a:pt x="33" y="283"/>
                        </a:lnTo>
                        <a:lnTo>
                          <a:pt x="77" y="278"/>
                        </a:lnTo>
                        <a:lnTo>
                          <a:pt x="11" y="365"/>
                        </a:lnTo>
                        <a:lnTo>
                          <a:pt x="54" y="381"/>
                        </a:lnTo>
                        <a:lnTo>
                          <a:pt x="37" y="401"/>
                        </a:lnTo>
                        <a:lnTo>
                          <a:pt x="21" y="426"/>
                        </a:lnTo>
                        <a:lnTo>
                          <a:pt x="0" y="473"/>
                        </a:lnTo>
                        <a:lnTo>
                          <a:pt x="49" y="457"/>
                        </a:lnTo>
                        <a:lnTo>
                          <a:pt x="87" y="506"/>
                        </a:lnTo>
                        <a:lnTo>
                          <a:pt x="110" y="497"/>
                        </a:lnTo>
                        <a:lnTo>
                          <a:pt x="134" y="493"/>
                        </a:lnTo>
                        <a:lnTo>
                          <a:pt x="164" y="499"/>
                        </a:lnTo>
                        <a:lnTo>
                          <a:pt x="186" y="509"/>
                        </a:lnTo>
                        <a:lnTo>
                          <a:pt x="200" y="535"/>
                        </a:lnTo>
                        <a:lnTo>
                          <a:pt x="209" y="559"/>
                        </a:lnTo>
                        <a:lnTo>
                          <a:pt x="217" y="577"/>
                        </a:lnTo>
                        <a:lnTo>
                          <a:pt x="235" y="598"/>
                        </a:lnTo>
                        <a:lnTo>
                          <a:pt x="249" y="612"/>
                        </a:lnTo>
                        <a:lnTo>
                          <a:pt x="273" y="646"/>
                        </a:lnTo>
                        <a:lnTo>
                          <a:pt x="268" y="598"/>
                        </a:lnTo>
                        <a:lnTo>
                          <a:pt x="273" y="575"/>
                        </a:lnTo>
                        <a:lnTo>
                          <a:pt x="290" y="546"/>
                        </a:lnTo>
                        <a:lnTo>
                          <a:pt x="316" y="516"/>
                        </a:lnTo>
                        <a:lnTo>
                          <a:pt x="346" y="480"/>
                        </a:lnTo>
                        <a:lnTo>
                          <a:pt x="360" y="455"/>
                        </a:lnTo>
                        <a:lnTo>
                          <a:pt x="372" y="433"/>
                        </a:lnTo>
                        <a:lnTo>
                          <a:pt x="396" y="419"/>
                        </a:lnTo>
                        <a:lnTo>
                          <a:pt x="431" y="403"/>
                        </a:lnTo>
                        <a:lnTo>
                          <a:pt x="443" y="388"/>
                        </a:lnTo>
                        <a:lnTo>
                          <a:pt x="453" y="368"/>
                        </a:lnTo>
                        <a:lnTo>
                          <a:pt x="462" y="348"/>
                        </a:lnTo>
                        <a:lnTo>
                          <a:pt x="457" y="299"/>
                        </a:lnTo>
                        <a:lnTo>
                          <a:pt x="447" y="266"/>
                        </a:lnTo>
                        <a:lnTo>
                          <a:pt x="427" y="245"/>
                        </a:lnTo>
                        <a:lnTo>
                          <a:pt x="419" y="228"/>
                        </a:lnTo>
                        <a:lnTo>
                          <a:pt x="408" y="216"/>
                        </a:lnTo>
                        <a:lnTo>
                          <a:pt x="400" y="198"/>
                        </a:lnTo>
                        <a:lnTo>
                          <a:pt x="401" y="170"/>
                        </a:lnTo>
                        <a:lnTo>
                          <a:pt x="412" y="148"/>
                        </a:lnTo>
                        <a:lnTo>
                          <a:pt x="433" y="132"/>
                        </a:lnTo>
                        <a:lnTo>
                          <a:pt x="455" y="122"/>
                        </a:lnTo>
                        <a:lnTo>
                          <a:pt x="481" y="113"/>
                        </a:lnTo>
                        <a:lnTo>
                          <a:pt x="512" y="115"/>
                        </a:lnTo>
                        <a:lnTo>
                          <a:pt x="493" y="98"/>
                        </a:lnTo>
                        <a:lnTo>
                          <a:pt x="495" y="85"/>
                        </a:lnTo>
                        <a:lnTo>
                          <a:pt x="504" y="77"/>
                        </a:lnTo>
                        <a:lnTo>
                          <a:pt x="521" y="72"/>
                        </a:lnTo>
                        <a:lnTo>
                          <a:pt x="551" y="73"/>
                        </a:lnTo>
                        <a:lnTo>
                          <a:pt x="578" y="77"/>
                        </a:lnTo>
                        <a:lnTo>
                          <a:pt x="599" y="75"/>
                        </a:lnTo>
                        <a:lnTo>
                          <a:pt x="627" y="65"/>
                        </a:lnTo>
                        <a:lnTo>
                          <a:pt x="653" y="56"/>
                        </a:lnTo>
                        <a:lnTo>
                          <a:pt x="684" y="58"/>
                        </a:lnTo>
                        <a:lnTo>
                          <a:pt x="717" y="61"/>
                        </a:lnTo>
                        <a:lnTo>
                          <a:pt x="775" y="75"/>
                        </a:lnTo>
                        <a:lnTo>
                          <a:pt x="740" y="54"/>
                        </a:lnTo>
                        <a:close/>
                      </a:path>
                    </a:pathLst>
                  </a:custGeom>
                  <a:solidFill>
                    <a:srgbClr val="804000">
                      <a:alpha val="100000"/>
                    </a:srgbClr>
                  </a:solidFill>
                  <a:ln w="9525">
                    <a:noFill/>
                  </a:ln>
                </p:spPr>
                <p:txBody>
                  <a:bodyPr/>
                  <a:p>
                    <a:endParaRPr lang="zh-CN" altLang="en-US"/>
                  </a:p>
                </p:txBody>
              </p:sp>
            </p:grpSp>
            <p:sp>
              <p:nvSpPr>
                <p:cNvPr id="24600" name="Freeform 83"/>
                <p:cNvSpPr/>
                <p:nvPr/>
              </p:nvSpPr>
              <p:spPr>
                <a:xfrm flipH="1">
                  <a:off x="185" y="444"/>
                  <a:ext cx="180" cy="198"/>
                </a:xfrm>
                <a:custGeom>
                  <a:avLst/>
                  <a:gdLst/>
                  <a:ahLst/>
                  <a:cxnLst>
                    <a:cxn ang="0">
                      <a:pos x="0" y="0"/>
                    </a:cxn>
                    <a:cxn ang="0">
                      <a:pos x="0" y="0"/>
                    </a:cxn>
                    <a:cxn ang="0">
                      <a:pos x="0" y="0"/>
                    </a:cxn>
                    <a:cxn ang="0">
                      <a:pos x="0" y="0"/>
                    </a:cxn>
                  </a:cxnLst>
                  <a:pathLst>
                    <a:path w="438" h="491">
                      <a:moveTo>
                        <a:pt x="0" y="0"/>
                      </a:moveTo>
                      <a:lnTo>
                        <a:pt x="363" y="300"/>
                      </a:lnTo>
                      <a:lnTo>
                        <a:pt x="438" y="491"/>
                      </a:lnTo>
                      <a:lnTo>
                        <a:pt x="0" y="0"/>
                      </a:lnTo>
                      <a:close/>
                    </a:path>
                  </a:pathLst>
                </a:custGeom>
                <a:solidFill>
                  <a:srgbClr val="E0E0E0">
                    <a:alpha val="100000"/>
                  </a:srgbClr>
                </a:solidFill>
                <a:ln w="11113" cap="flat" cmpd="sng">
                  <a:solidFill>
                    <a:srgbClr val="000000">
                      <a:alpha val="100000"/>
                    </a:srgbClr>
                  </a:solidFill>
                  <a:prstDash val="solid"/>
                  <a:bevel/>
                  <a:headEnd type="none" w="med" len="med"/>
                  <a:tailEnd type="none" w="med" len="med"/>
                </a:ln>
              </p:spPr>
              <p:txBody>
                <a:bodyPr/>
                <a:p>
                  <a:endParaRPr lang="zh-CN" altLang="en-US"/>
                </a:p>
              </p:txBody>
            </p:sp>
            <p:sp>
              <p:nvSpPr>
                <p:cNvPr id="24601" name="Freeform 84"/>
                <p:cNvSpPr/>
                <p:nvPr/>
              </p:nvSpPr>
              <p:spPr>
                <a:xfrm flipH="1">
                  <a:off x="215" y="443"/>
                  <a:ext cx="150" cy="198"/>
                </a:xfrm>
                <a:custGeom>
                  <a:avLst/>
                  <a:gdLst/>
                  <a:ahLst/>
                  <a:cxnLst>
                    <a:cxn ang="0">
                      <a:pos x="0" y="0"/>
                    </a:cxn>
                    <a:cxn ang="0">
                      <a:pos x="0" y="0"/>
                    </a:cxn>
                    <a:cxn ang="0">
                      <a:pos x="0" y="0"/>
                    </a:cxn>
                    <a:cxn ang="0">
                      <a:pos x="0" y="0"/>
                    </a:cxn>
                  </a:cxnLst>
                  <a:pathLst>
                    <a:path w="363" h="495">
                      <a:moveTo>
                        <a:pt x="0" y="0"/>
                      </a:moveTo>
                      <a:lnTo>
                        <a:pt x="363" y="311"/>
                      </a:lnTo>
                      <a:lnTo>
                        <a:pt x="278" y="495"/>
                      </a:lnTo>
                      <a:lnTo>
                        <a:pt x="0" y="0"/>
                      </a:lnTo>
                      <a:close/>
                    </a:path>
                  </a:pathLst>
                </a:custGeom>
                <a:solidFill>
                  <a:srgbClr val="FFFFFF">
                    <a:alpha val="100000"/>
                  </a:srgbClr>
                </a:solidFill>
                <a:ln w="11113" cap="flat" cmpd="sng">
                  <a:solidFill>
                    <a:srgbClr val="000000">
                      <a:alpha val="100000"/>
                    </a:srgbClr>
                  </a:solidFill>
                  <a:prstDash val="solid"/>
                  <a:bevel/>
                  <a:headEnd type="none" w="med" len="med"/>
                  <a:tailEnd type="none" w="med" len="med"/>
                </a:ln>
              </p:spPr>
              <p:txBody>
                <a:bodyPr/>
                <a:p>
                  <a:endParaRPr lang="zh-CN" altLang="en-US"/>
                </a:p>
              </p:txBody>
            </p:sp>
            <p:grpSp>
              <p:nvGrpSpPr>
                <p:cNvPr id="24602" name="Group 85"/>
                <p:cNvGrpSpPr/>
                <p:nvPr/>
              </p:nvGrpSpPr>
              <p:grpSpPr>
                <a:xfrm flipH="1">
                  <a:off x="61" y="170"/>
                  <a:ext cx="272" cy="117"/>
                  <a:chOff x="0" y="0"/>
                  <a:chExt cx="331" cy="145"/>
                </a:xfrm>
              </p:grpSpPr>
              <p:sp>
                <p:nvSpPr>
                  <p:cNvPr id="24603" name="Freeform 86"/>
                  <p:cNvSpPr/>
                  <p:nvPr/>
                </p:nvSpPr>
                <p:spPr>
                  <a:xfrm>
                    <a:off x="215" y="16"/>
                    <a:ext cx="94" cy="12"/>
                  </a:xfrm>
                  <a:custGeom>
                    <a:avLst/>
                    <a:gdLst/>
                    <a:ahLst/>
                    <a:cxnLst>
                      <a:cxn ang="0">
                        <a:pos x="1" y="1"/>
                      </a:cxn>
                      <a:cxn ang="0">
                        <a:pos x="1" y="1"/>
                      </a:cxn>
                      <a:cxn ang="0">
                        <a:pos x="1" y="1"/>
                      </a:cxn>
                      <a:cxn ang="0">
                        <a:pos x="1" y="0"/>
                      </a:cxn>
                      <a:cxn ang="0">
                        <a:pos x="1" y="0"/>
                      </a:cxn>
                      <a:cxn ang="0">
                        <a:pos x="0" y="1"/>
                      </a:cxn>
                      <a:cxn ang="0">
                        <a:pos x="1" y="1"/>
                      </a:cxn>
                      <a:cxn ang="0">
                        <a:pos x="1" y="1"/>
                      </a:cxn>
                    </a:cxnLst>
                    <a:pathLst>
                      <a:path w="187" h="24">
                        <a:moveTo>
                          <a:pt x="187" y="24"/>
                        </a:moveTo>
                        <a:lnTo>
                          <a:pt x="163" y="10"/>
                        </a:lnTo>
                        <a:lnTo>
                          <a:pt x="139" y="5"/>
                        </a:lnTo>
                        <a:lnTo>
                          <a:pt x="90" y="0"/>
                        </a:lnTo>
                        <a:lnTo>
                          <a:pt x="43" y="0"/>
                        </a:lnTo>
                        <a:lnTo>
                          <a:pt x="0" y="6"/>
                        </a:lnTo>
                        <a:lnTo>
                          <a:pt x="101" y="15"/>
                        </a:lnTo>
                        <a:lnTo>
                          <a:pt x="187" y="24"/>
                        </a:lnTo>
                        <a:close/>
                      </a:path>
                    </a:pathLst>
                  </a:custGeom>
                  <a:solidFill>
                    <a:srgbClr val="603000">
                      <a:alpha val="100000"/>
                    </a:srgbClr>
                  </a:solidFill>
                  <a:ln w="9525">
                    <a:noFill/>
                  </a:ln>
                </p:spPr>
                <p:txBody>
                  <a:bodyPr/>
                  <a:p>
                    <a:endParaRPr lang="zh-CN" altLang="en-US"/>
                  </a:p>
                </p:txBody>
              </p:sp>
              <p:sp>
                <p:nvSpPr>
                  <p:cNvPr id="24604" name="Oval 87"/>
                  <p:cNvSpPr/>
                  <p:nvPr/>
                </p:nvSpPr>
                <p:spPr>
                  <a:xfrm>
                    <a:off x="244" y="0"/>
                    <a:ext cx="87" cy="145"/>
                  </a:xfrm>
                  <a:prstGeom prst="ellipse">
                    <a:avLst/>
                  </a:prstGeom>
                  <a:noFill/>
                  <a:ln w="11113"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endParaRPr lang="zh-CN" altLang="zh-CN" sz="2400" i="1"/>
                  </a:p>
                </p:txBody>
              </p:sp>
              <p:sp>
                <p:nvSpPr>
                  <p:cNvPr id="24605" name="Line 88"/>
                  <p:cNvSpPr/>
                  <p:nvPr/>
                </p:nvSpPr>
                <p:spPr>
                  <a:xfrm>
                    <a:off x="0" y="76"/>
                    <a:ext cx="248" cy="1"/>
                  </a:xfrm>
                  <a:prstGeom prst="line">
                    <a:avLst/>
                  </a:prstGeom>
                  <a:ln w="11113" cap="flat" cmpd="sng">
                    <a:solidFill>
                      <a:srgbClr val="000000"/>
                    </a:solidFill>
                    <a:prstDash val="solid"/>
                    <a:headEnd type="none" w="med" len="med"/>
                    <a:tailEnd type="none" w="med" len="med"/>
                  </a:ln>
                </p:spPr>
              </p:sp>
              <p:grpSp>
                <p:nvGrpSpPr>
                  <p:cNvPr id="24606" name="Group 89"/>
                  <p:cNvGrpSpPr/>
                  <p:nvPr/>
                </p:nvGrpSpPr>
                <p:grpSpPr>
                  <a:xfrm>
                    <a:off x="286" y="59"/>
                    <a:ext cx="27" cy="51"/>
                    <a:chOff x="0" y="0"/>
                    <a:chExt cx="27" cy="51"/>
                  </a:xfrm>
                </p:grpSpPr>
                <p:sp>
                  <p:nvSpPr>
                    <p:cNvPr id="24607" name="Oval 90"/>
                    <p:cNvSpPr/>
                    <p:nvPr/>
                  </p:nvSpPr>
                  <p:spPr>
                    <a:xfrm>
                      <a:off x="0" y="0"/>
                      <a:ext cx="27" cy="51"/>
                    </a:xfrm>
                    <a:prstGeom prst="ellipse">
                      <a:avLst/>
                    </a:prstGeom>
                    <a:solidFill>
                      <a:srgbClr val="0000FF"/>
                    </a:solidFill>
                    <a:ln w="9525">
                      <a:noFill/>
                    </a:ln>
                  </p:spPr>
                  <p:txBody>
                    <a:bodyPr/>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endParaRPr lang="zh-CN" altLang="zh-CN" sz="2400" i="1"/>
                    </a:p>
                  </p:txBody>
                </p:sp>
                <p:sp>
                  <p:nvSpPr>
                    <p:cNvPr id="24608" name="Oval 91"/>
                    <p:cNvSpPr/>
                    <p:nvPr/>
                  </p:nvSpPr>
                  <p:spPr>
                    <a:xfrm>
                      <a:off x="8" y="6"/>
                      <a:ext cx="15" cy="29"/>
                    </a:xfrm>
                    <a:prstGeom prst="ellipse">
                      <a:avLst/>
                    </a:prstGeom>
                    <a:solidFill>
                      <a:srgbClr val="FFFFFF"/>
                    </a:solidFill>
                    <a:ln w="9525">
                      <a:noFill/>
                    </a:ln>
                  </p:spPr>
                  <p:txBody>
                    <a:bodyPr/>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endParaRPr lang="zh-CN" altLang="zh-CN" sz="2400" i="1"/>
                    </a:p>
                  </p:txBody>
                </p:sp>
              </p:grpSp>
            </p:grpSp>
          </p:grpSp>
          <p:grpSp>
            <p:nvGrpSpPr>
              <p:cNvPr id="24591" name="Group 92"/>
              <p:cNvGrpSpPr/>
              <p:nvPr/>
            </p:nvGrpSpPr>
            <p:grpSpPr>
              <a:xfrm rot="5914597" flipH="1">
                <a:off x="1110" y="230"/>
                <a:ext cx="239" cy="800"/>
                <a:chOff x="0" y="0"/>
                <a:chExt cx="297" cy="971"/>
              </a:xfrm>
            </p:grpSpPr>
            <p:grpSp>
              <p:nvGrpSpPr>
                <p:cNvPr id="24593" name="Group 93"/>
                <p:cNvGrpSpPr/>
                <p:nvPr/>
              </p:nvGrpSpPr>
              <p:grpSpPr>
                <a:xfrm>
                  <a:off x="0" y="716"/>
                  <a:ext cx="285" cy="255"/>
                  <a:chOff x="0" y="0"/>
                  <a:chExt cx="285" cy="255"/>
                </a:xfrm>
              </p:grpSpPr>
              <p:sp>
                <p:nvSpPr>
                  <p:cNvPr id="24597" name="Freeform 94"/>
                  <p:cNvSpPr/>
                  <p:nvPr/>
                </p:nvSpPr>
                <p:spPr>
                  <a:xfrm>
                    <a:off x="0" y="0"/>
                    <a:ext cx="285" cy="255"/>
                  </a:xfrm>
                  <a:custGeom>
                    <a:avLst/>
                    <a:gdLst/>
                    <a:ahLst/>
                    <a:cxnLst>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0"/>
                      </a:cxn>
                      <a:cxn ang="0">
                        <a:pos x="0" y="1"/>
                      </a:cxn>
                    </a:cxnLst>
                    <a:pathLst>
                      <a:path w="571" h="510">
                        <a:moveTo>
                          <a:pt x="88" y="66"/>
                        </a:moveTo>
                        <a:lnTo>
                          <a:pt x="52" y="132"/>
                        </a:lnTo>
                        <a:lnTo>
                          <a:pt x="38" y="156"/>
                        </a:lnTo>
                        <a:lnTo>
                          <a:pt x="31" y="186"/>
                        </a:lnTo>
                        <a:lnTo>
                          <a:pt x="24" y="227"/>
                        </a:lnTo>
                        <a:lnTo>
                          <a:pt x="24" y="265"/>
                        </a:lnTo>
                        <a:lnTo>
                          <a:pt x="29" y="304"/>
                        </a:lnTo>
                        <a:lnTo>
                          <a:pt x="45" y="338"/>
                        </a:lnTo>
                        <a:lnTo>
                          <a:pt x="78" y="363"/>
                        </a:lnTo>
                        <a:lnTo>
                          <a:pt x="43" y="342"/>
                        </a:lnTo>
                        <a:lnTo>
                          <a:pt x="29" y="340"/>
                        </a:lnTo>
                        <a:lnTo>
                          <a:pt x="12" y="347"/>
                        </a:lnTo>
                        <a:lnTo>
                          <a:pt x="3" y="357"/>
                        </a:lnTo>
                        <a:lnTo>
                          <a:pt x="0" y="375"/>
                        </a:lnTo>
                        <a:lnTo>
                          <a:pt x="5" y="389"/>
                        </a:lnTo>
                        <a:lnTo>
                          <a:pt x="17" y="406"/>
                        </a:lnTo>
                        <a:lnTo>
                          <a:pt x="60" y="437"/>
                        </a:lnTo>
                        <a:lnTo>
                          <a:pt x="128" y="463"/>
                        </a:lnTo>
                        <a:lnTo>
                          <a:pt x="158" y="472"/>
                        </a:lnTo>
                        <a:lnTo>
                          <a:pt x="191" y="477"/>
                        </a:lnTo>
                        <a:lnTo>
                          <a:pt x="220" y="477"/>
                        </a:lnTo>
                        <a:lnTo>
                          <a:pt x="250" y="488"/>
                        </a:lnTo>
                        <a:lnTo>
                          <a:pt x="286" y="500"/>
                        </a:lnTo>
                        <a:lnTo>
                          <a:pt x="368" y="510"/>
                        </a:lnTo>
                        <a:lnTo>
                          <a:pt x="465" y="489"/>
                        </a:lnTo>
                        <a:lnTo>
                          <a:pt x="527" y="489"/>
                        </a:lnTo>
                        <a:lnTo>
                          <a:pt x="543" y="484"/>
                        </a:lnTo>
                        <a:lnTo>
                          <a:pt x="559" y="469"/>
                        </a:lnTo>
                        <a:lnTo>
                          <a:pt x="564" y="448"/>
                        </a:lnTo>
                        <a:lnTo>
                          <a:pt x="571" y="366"/>
                        </a:lnTo>
                        <a:lnTo>
                          <a:pt x="571" y="298"/>
                        </a:lnTo>
                        <a:lnTo>
                          <a:pt x="567" y="264"/>
                        </a:lnTo>
                        <a:lnTo>
                          <a:pt x="564" y="239"/>
                        </a:lnTo>
                        <a:lnTo>
                          <a:pt x="559" y="217"/>
                        </a:lnTo>
                        <a:lnTo>
                          <a:pt x="553" y="193"/>
                        </a:lnTo>
                        <a:lnTo>
                          <a:pt x="522" y="100"/>
                        </a:lnTo>
                        <a:lnTo>
                          <a:pt x="491" y="0"/>
                        </a:lnTo>
                        <a:lnTo>
                          <a:pt x="88" y="66"/>
                        </a:lnTo>
                        <a:close/>
                      </a:path>
                    </a:pathLst>
                  </a:custGeom>
                  <a:solidFill>
                    <a:srgbClr val="FFE0C0">
                      <a:alpha val="100000"/>
                    </a:srgbClr>
                  </a:solidFill>
                  <a:ln w="11113" cap="flat" cmpd="sng">
                    <a:solidFill>
                      <a:srgbClr val="000000">
                        <a:alpha val="100000"/>
                      </a:srgbClr>
                    </a:solidFill>
                    <a:prstDash val="solid"/>
                    <a:bevel/>
                    <a:headEnd type="none" w="med" len="med"/>
                    <a:tailEnd type="none" w="med" len="med"/>
                  </a:ln>
                </p:spPr>
                <p:txBody>
                  <a:bodyPr/>
                  <a:p>
                    <a:endParaRPr lang="zh-CN" altLang="en-US"/>
                  </a:p>
                </p:txBody>
              </p:sp>
              <p:sp>
                <p:nvSpPr>
                  <p:cNvPr id="24598" name="Arc 95"/>
                  <p:cNvSpPr/>
                  <p:nvPr/>
                </p:nvSpPr>
                <p:spPr>
                  <a:xfrm>
                    <a:off x="42" y="173"/>
                    <a:ext cx="8" cy="18"/>
                  </a:xfrm>
                  <a:custGeom>
                    <a:avLst/>
                    <a:gdLst/>
                    <a:ahLst/>
                    <a:cxnLst>
                      <a:cxn ang="0">
                        <a:pos x="0" y="0"/>
                      </a:cxn>
                      <a:cxn ang="0">
                        <a:pos x="0" y="0"/>
                      </a:cxn>
                      <a:cxn ang="0">
                        <a:pos x="0" y="0"/>
                      </a:cxn>
                      <a:cxn ang="0">
                        <a:pos x="0" y="0"/>
                      </a:cxn>
                      <a:cxn ang="0">
                        <a:pos x="0" y="0"/>
                      </a:cxn>
                      <a:cxn ang="0">
                        <a:pos x="0" y="0"/>
                      </a:cxn>
                    </a:cxnLst>
                    <a:pathLst>
                      <a:path w="21600" h="21460" fill="none">
                        <a:moveTo>
                          <a:pt x="0" y="21460"/>
                        </a:moveTo>
                        <a:cubicBezTo>
                          <a:pt x="0" y="10479"/>
                          <a:pt x="8237" y="1246"/>
                          <a:pt x="19146" y="-1"/>
                        </a:cubicBezTo>
                      </a:path>
                      <a:path w="21600" h="21460" stroke="0">
                        <a:moveTo>
                          <a:pt x="0" y="21460"/>
                        </a:moveTo>
                        <a:cubicBezTo>
                          <a:pt x="0" y="10479"/>
                          <a:pt x="8237" y="1246"/>
                          <a:pt x="19146" y="-1"/>
                        </a:cubicBezTo>
                        <a:lnTo>
                          <a:pt x="21600" y="21460"/>
                        </a:lnTo>
                        <a:lnTo>
                          <a:pt x="0" y="21460"/>
                        </a:lnTo>
                        <a:close/>
                      </a:path>
                    </a:pathLst>
                  </a:custGeom>
                  <a:noFill/>
                  <a:ln w="11113" cap="flat" cmpd="sng">
                    <a:solidFill>
                      <a:srgbClr val="000000">
                        <a:alpha val="100000"/>
                      </a:srgbClr>
                    </a:solidFill>
                    <a:prstDash val="solid"/>
                    <a:bevel/>
                    <a:headEnd type="none" w="med" len="med"/>
                    <a:tailEnd type="none" w="med" len="med"/>
                  </a:ln>
                </p:spPr>
                <p:txBody>
                  <a:bodyPr/>
                  <a:p>
                    <a:endParaRPr lang="zh-CN" altLang="en-US"/>
                  </a:p>
                </p:txBody>
              </p:sp>
            </p:grpSp>
            <p:grpSp>
              <p:nvGrpSpPr>
                <p:cNvPr id="24594" name="Group 96"/>
                <p:cNvGrpSpPr/>
                <p:nvPr/>
              </p:nvGrpSpPr>
              <p:grpSpPr>
                <a:xfrm>
                  <a:off x="14" y="0"/>
                  <a:ext cx="283" cy="756"/>
                  <a:chOff x="0" y="0"/>
                  <a:chExt cx="283" cy="756"/>
                </a:xfrm>
              </p:grpSpPr>
              <p:sp>
                <p:nvSpPr>
                  <p:cNvPr id="24595" name="Rectangle 97"/>
                  <p:cNvSpPr/>
                  <p:nvPr/>
                </p:nvSpPr>
                <p:spPr>
                  <a:xfrm>
                    <a:off x="17" y="710"/>
                    <a:ext cx="238" cy="46"/>
                  </a:xfrm>
                  <a:prstGeom prst="rect">
                    <a:avLst/>
                  </a:prstGeom>
                  <a:solidFill>
                    <a:srgbClr val="FFFFFF"/>
                  </a:solidFill>
                  <a:ln w="11113" cap="flat" cmpd="sng">
                    <a:solidFill>
                      <a:srgbClr val="0000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endParaRPr lang="zh-CN" altLang="zh-CN" sz="2400" i="1"/>
                  </a:p>
                </p:txBody>
              </p:sp>
              <p:sp>
                <p:nvSpPr>
                  <p:cNvPr id="24596" name="Freeform 98"/>
                  <p:cNvSpPr/>
                  <p:nvPr/>
                </p:nvSpPr>
                <p:spPr>
                  <a:xfrm>
                    <a:off x="0" y="0"/>
                    <a:ext cx="283" cy="729"/>
                  </a:xfrm>
                  <a:custGeom>
                    <a:avLst/>
                    <a:gdLst/>
                    <a:ahLst/>
                    <a:cxnLst>
                      <a:cxn ang="0">
                        <a:pos x="1" y="0"/>
                      </a:cxn>
                      <a:cxn ang="0">
                        <a:pos x="1" y="0"/>
                      </a:cxn>
                      <a:cxn ang="0">
                        <a:pos x="0"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Lst>
                    <a:pathLst>
                      <a:path w="566" h="1459">
                        <a:moveTo>
                          <a:pt x="28" y="486"/>
                        </a:moveTo>
                        <a:lnTo>
                          <a:pt x="16" y="905"/>
                        </a:lnTo>
                        <a:lnTo>
                          <a:pt x="0" y="1454"/>
                        </a:lnTo>
                        <a:lnTo>
                          <a:pt x="544" y="1459"/>
                        </a:lnTo>
                        <a:lnTo>
                          <a:pt x="551" y="874"/>
                        </a:lnTo>
                        <a:lnTo>
                          <a:pt x="549" y="601"/>
                        </a:lnTo>
                        <a:lnTo>
                          <a:pt x="566" y="313"/>
                        </a:lnTo>
                        <a:lnTo>
                          <a:pt x="561" y="249"/>
                        </a:lnTo>
                        <a:lnTo>
                          <a:pt x="556" y="200"/>
                        </a:lnTo>
                        <a:lnTo>
                          <a:pt x="546" y="153"/>
                        </a:lnTo>
                        <a:lnTo>
                          <a:pt x="535" y="120"/>
                        </a:lnTo>
                        <a:lnTo>
                          <a:pt x="516" y="87"/>
                        </a:lnTo>
                        <a:lnTo>
                          <a:pt x="497" y="64"/>
                        </a:lnTo>
                        <a:lnTo>
                          <a:pt x="466" y="40"/>
                        </a:lnTo>
                        <a:lnTo>
                          <a:pt x="426" y="21"/>
                        </a:lnTo>
                        <a:lnTo>
                          <a:pt x="382" y="9"/>
                        </a:lnTo>
                        <a:lnTo>
                          <a:pt x="334" y="4"/>
                        </a:lnTo>
                        <a:lnTo>
                          <a:pt x="294" y="0"/>
                        </a:lnTo>
                        <a:lnTo>
                          <a:pt x="245" y="11"/>
                        </a:lnTo>
                        <a:lnTo>
                          <a:pt x="198" y="26"/>
                        </a:lnTo>
                        <a:lnTo>
                          <a:pt x="171" y="44"/>
                        </a:lnTo>
                        <a:lnTo>
                          <a:pt x="136" y="68"/>
                        </a:lnTo>
                        <a:lnTo>
                          <a:pt x="112" y="97"/>
                        </a:lnTo>
                        <a:lnTo>
                          <a:pt x="86" y="141"/>
                        </a:lnTo>
                        <a:lnTo>
                          <a:pt x="68" y="189"/>
                        </a:lnTo>
                        <a:lnTo>
                          <a:pt x="49" y="269"/>
                        </a:lnTo>
                        <a:lnTo>
                          <a:pt x="28" y="486"/>
                        </a:lnTo>
                        <a:close/>
                      </a:path>
                    </a:pathLst>
                  </a:custGeom>
                  <a:solidFill>
                    <a:srgbClr val="804000">
                      <a:alpha val="100000"/>
                    </a:srgbClr>
                  </a:solidFill>
                  <a:ln w="11113" cap="flat" cmpd="sng">
                    <a:solidFill>
                      <a:srgbClr val="000000">
                        <a:alpha val="100000"/>
                      </a:srgbClr>
                    </a:solidFill>
                    <a:prstDash val="solid"/>
                    <a:bevel/>
                    <a:headEnd type="none" w="med" len="med"/>
                    <a:tailEnd type="none" w="med" len="med"/>
                  </a:ln>
                </p:spPr>
                <p:txBody>
                  <a:bodyPr/>
                  <a:p>
                    <a:endParaRPr lang="zh-CN" altLang="en-US"/>
                  </a:p>
                </p:txBody>
              </p:sp>
            </p:grpSp>
          </p:grpSp>
          <p:graphicFrame>
            <p:nvGraphicFramePr>
              <p:cNvPr id="24592" name="Object 99"/>
              <p:cNvGraphicFramePr>
                <a:graphicFrameLocks noChangeAspect="1"/>
              </p:cNvGraphicFramePr>
              <p:nvPr/>
            </p:nvGraphicFramePr>
            <p:xfrm>
              <a:off x="0" y="520"/>
              <a:ext cx="1345" cy="1238"/>
            </p:xfrm>
            <a:graphic>
              <a:graphicData uri="http://schemas.openxmlformats.org/presentationml/2006/ole">
                <mc:AlternateContent xmlns:mc="http://schemas.openxmlformats.org/markup-compatibility/2006">
                  <mc:Choice xmlns:v="urn:schemas-microsoft-com:vml" Requires="v">
                    <p:oleObj spid="_x0000_s3076" name="" r:id="rId1" imgW="15535275" imgH="14649450" progId="">
                      <p:embed/>
                    </p:oleObj>
                  </mc:Choice>
                  <mc:Fallback>
                    <p:oleObj name="" r:id="rId1" imgW="15535275" imgH="14649450" progId="">
                      <p:embed/>
                      <p:pic>
                        <p:nvPicPr>
                          <p:cNvPr id="0" name="图片 3075"/>
                          <p:cNvPicPr/>
                          <p:nvPr/>
                        </p:nvPicPr>
                        <p:blipFill>
                          <a:blip r:embed="rId2"/>
                          <a:stretch>
                            <a:fillRect/>
                          </a:stretch>
                        </p:blipFill>
                        <p:spPr>
                          <a:xfrm>
                            <a:off x="0" y="520"/>
                            <a:ext cx="1345" cy="1238"/>
                          </a:xfrm>
                          <a:prstGeom prst="rect">
                            <a:avLst/>
                          </a:prstGeom>
                          <a:noFill/>
                          <a:ln w="38100">
                            <a:noFill/>
                            <a:miter/>
                          </a:ln>
                        </p:spPr>
                      </p:pic>
                    </p:oleObj>
                  </mc:Fallback>
                </mc:AlternateContent>
              </a:graphicData>
            </a:graphic>
          </p:graphicFrame>
        </p:grpSp>
        <p:sp>
          <p:nvSpPr>
            <p:cNvPr id="24581" name="AutoShape 100"/>
            <p:cNvSpPr/>
            <p:nvPr/>
          </p:nvSpPr>
          <p:spPr>
            <a:xfrm>
              <a:off x="0" y="0"/>
              <a:ext cx="2925" cy="1051"/>
            </a:xfrm>
            <a:prstGeom prst="cloudCallout">
              <a:avLst>
                <a:gd name="adj1" fmla="val 38222"/>
                <a:gd name="adj2" fmla="val 116319"/>
              </a:avLst>
            </a:prstGeom>
            <a:gradFill rotWithShape="0">
              <a:gsLst>
                <a:gs pos="0">
                  <a:srgbClr val="AFDBAF"/>
                </a:gs>
                <a:gs pos="100000">
                  <a:srgbClr val="CCFFCC"/>
                </a:gs>
              </a:gsLst>
              <a:lin ang="18900000" scaled="1"/>
              <a:tileRect/>
            </a:gradFill>
            <a:ln w="25400" cap="flat" cmpd="sng">
              <a:solidFill>
                <a:srgbClr val="CCFFFF"/>
              </a:solidFill>
              <a:prstDash val="solid"/>
              <a:headEnd type="none" w="med" len="med"/>
              <a:tailEnd type="none" w="med" len="med"/>
            </a:ln>
          </p:spPr>
          <p:txBody>
            <a:bodyPr wrap="none" lIns="90000" tIns="46800" rIns="90000" bIns="46800"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400" b="1"/>
                <a:t>Why create C, </a:t>
              </a:r>
              <a:endParaRPr lang="en-US" altLang="zh-CN" sz="2400" b="1"/>
            </a:p>
            <a:p>
              <a:pPr marL="0" lvl="0" indent="0" algn="ctr" eaLnBrk="1" hangingPunct="1">
                <a:spcBef>
                  <a:spcPct val="0"/>
                </a:spcBef>
                <a:buNone/>
              </a:pPr>
              <a:r>
                <a:rPr lang="en-US" altLang="zh-CN" sz="2400" b="1"/>
                <a:t>but not A and B?</a:t>
              </a:r>
              <a:endParaRPr lang="en-US" altLang="zh-CN" sz="2400" b="1"/>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9220"/>
                                        </p:tgtEl>
                                        <p:attrNameLst>
                                          <p:attrName>style.visibility</p:attrName>
                                        </p:attrNameLst>
                                      </p:cBhvr>
                                      <p:to>
                                        <p:strVal val="visible"/>
                                      </p:to>
                                    </p:set>
                                    <p:animEffect transition="in" filter="blinds(horizontal)">
                                      <p:cBhvr>
                                        <p:cTn id="7" dur="500"/>
                                        <p:tgtEl>
                                          <p:spTgt spid="9220"/>
                                        </p:tgtEl>
                                      </p:cBhvr>
                                    </p:animEffect>
                                  </p:childTnLst>
                                  <p:subTnLst>
                                    <p:set>
                                      <p:cBhvr override="childStyle">
                                        <p:cTn dur="1" fill="hold" display="0" masterRel="nextClick" afterEffect="1"/>
                                        <p:tgtEl>
                                          <p:spTgt spid="9220"/>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3665" name="Text Box 2"/>
          <p:cNvSpPr txBox="1"/>
          <p:nvPr/>
        </p:nvSpPr>
        <p:spPr>
          <a:xfrm>
            <a:off x="6705600" y="0"/>
            <a:ext cx="2432050" cy="366713"/>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r" eaLnBrk="1" hangingPunct="1">
              <a:spcBef>
                <a:spcPct val="50000"/>
              </a:spcBef>
              <a:buNone/>
            </a:pPr>
            <a:r>
              <a:rPr lang="en-US" altLang="zh-CN" sz="1800" b="1">
                <a:sym typeface="Webdings" panose="05030102010509060703" pitchFamily="18" charset="2"/>
              </a:rPr>
              <a:t>§3  The Stack ADT</a:t>
            </a:r>
            <a:endParaRPr lang="en-US" altLang="zh-CN" sz="1800" b="1"/>
          </a:p>
        </p:txBody>
      </p:sp>
      <p:sp>
        <p:nvSpPr>
          <p:cNvPr id="63491" name="Rectangle 3"/>
          <p:cNvSpPr/>
          <p:nvPr/>
        </p:nvSpPr>
        <p:spPr>
          <a:xfrm>
            <a:off x="457200" y="76200"/>
            <a:ext cx="2895600" cy="519113"/>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2800">
                <a:solidFill>
                  <a:schemeClr val="hlink"/>
                </a:solidFill>
                <a:sym typeface="Wingdings" panose="05000000000000000000" pitchFamily="2" charset="2"/>
              </a:rPr>
              <a:t></a:t>
            </a:r>
            <a:r>
              <a:rPr lang="en-US" altLang="zh-CN" sz="2400" b="1">
                <a:sym typeface="Wingdings" panose="05000000000000000000" pitchFamily="2" charset="2"/>
              </a:rPr>
              <a:t> Function Calls</a:t>
            </a:r>
            <a:endParaRPr lang="en-US" altLang="zh-CN" sz="2400" b="1">
              <a:sym typeface="Wingdings" panose="05000000000000000000" pitchFamily="2" charset="2"/>
            </a:endParaRPr>
          </a:p>
        </p:txBody>
      </p:sp>
      <p:sp>
        <p:nvSpPr>
          <p:cNvPr id="63492" name="Rectangle 4" descr="再生纸"/>
          <p:cNvSpPr/>
          <p:nvPr/>
        </p:nvSpPr>
        <p:spPr>
          <a:xfrm>
            <a:off x="3048000" y="152400"/>
            <a:ext cx="2667000" cy="457200"/>
          </a:xfrm>
          <a:prstGeom prst="rect">
            <a:avLst/>
          </a:prstGeom>
          <a:noFill/>
          <a:ln w="9525">
            <a:noFill/>
          </a:ln>
        </p:spPr>
        <p:txBody>
          <a:bodyPr lIns="36000" tIns="46800" rIns="36000" bIns="46800">
            <a:spAutoFit/>
          </a:bodyPr>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2400" b="1"/>
              <a:t>-- </a:t>
            </a:r>
            <a:r>
              <a:rPr lang="en-US" altLang="zh-CN" sz="2400" b="1">
                <a:solidFill>
                  <a:schemeClr val="hlink"/>
                </a:solidFill>
              </a:rPr>
              <a:t>System Stack</a:t>
            </a:r>
            <a:endParaRPr lang="en-US" altLang="zh-CN" sz="2400" b="1">
              <a:solidFill>
                <a:schemeClr val="hlink"/>
              </a:solidFill>
            </a:endParaRPr>
          </a:p>
        </p:txBody>
      </p:sp>
      <p:sp>
        <p:nvSpPr>
          <p:cNvPr id="63493" name="Rectangle 5"/>
          <p:cNvSpPr/>
          <p:nvPr/>
        </p:nvSpPr>
        <p:spPr>
          <a:xfrm>
            <a:off x="2362200" y="2667000"/>
            <a:ext cx="3581400" cy="304800"/>
          </a:xfrm>
          <a:prstGeom prst="rect">
            <a:avLst/>
          </a:prstGeom>
          <a:solidFill>
            <a:srgbClr val="CCFFFF"/>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000" b="1"/>
              <a:t>Return  Address</a:t>
            </a:r>
            <a:endParaRPr lang="en-US" altLang="zh-CN" sz="2400" b="1"/>
          </a:p>
        </p:txBody>
      </p:sp>
      <p:sp>
        <p:nvSpPr>
          <p:cNvPr id="63494" name="Rectangle 6" descr="深色木质"/>
          <p:cNvSpPr/>
          <p:nvPr/>
        </p:nvSpPr>
        <p:spPr>
          <a:xfrm>
            <a:off x="2362200" y="2438400"/>
            <a:ext cx="3581400" cy="228600"/>
          </a:xfrm>
          <a:prstGeom prst="rect">
            <a:avLst/>
          </a:prstGeom>
          <a:blipFill rotWithShape="0">
            <a:blip r:embed="rId1"/>
          </a:blipFill>
          <a:ln w="9525" cap="flat" cmpd="sng">
            <a:solidFill>
              <a:schemeClr val="accent2"/>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000" b="1">
                <a:solidFill>
                  <a:schemeClr val="bg1"/>
                </a:solidFill>
              </a:rPr>
              <a:t>Stack  Frame</a:t>
            </a:r>
            <a:endParaRPr lang="en-US" altLang="zh-CN" sz="2000" b="1"/>
          </a:p>
        </p:txBody>
      </p:sp>
      <p:grpSp>
        <p:nvGrpSpPr>
          <p:cNvPr id="63495" name="Group 7"/>
          <p:cNvGrpSpPr/>
          <p:nvPr/>
        </p:nvGrpSpPr>
        <p:grpSpPr>
          <a:xfrm>
            <a:off x="6019800" y="2438400"/>
            <a:ext cx="762000" cy="228600"/>
            <a:chOff x="0" y="0"/>
            <a:chExt cx="480" cy="144"/>
          </a:xfrm>
        </p:grpSpPr>
        <p:sp>
          <p:nvSpPr>
            <p:cNvPr id="113762" name="Rectangle 8"/>
            <p:cNvSpPr/>
            <p:nvPr/>
          </p:nvSpPr>
          <p:spPr>
            <a:xfrm>
              <a:off x="192" y="0"/>
              <a:ext cx="288" cy="144"/>
            </a:xfrm>
            <a:prstGeom prst="rect">
              <a:avLst/>
            </a:prstGeom>
            <a:noFill/>
            <a:ln w="9525">
              <a:noFill/>
            </a:ln>
          </p:spPr>
          <p:txBody>
            <a:bodyPr wrap="none"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2000" b="1">
                  <a:solidFill>
                    <a:schemeClr val="hlink"/>
                  </a:solidFill>
                </a:rPr>
                <a:t>s p</a:t>
              </a:r>
              <a:endParaRPr lang="en-US" altLang="zh-CN" sz="2000" b="1"/>
            </a:p>
          </p:txBody>
        </p:sp>
        <p:sp>
          <p:nvSpPr>
            <p:cNvPr id="113763" name="Line 9"/>
            <p:cNvSpPr/>
            <p:nvPr/>
          </p:nvSpPr>
          <p:spPr>
            <a:xfrm flipH="1">
              <a:off x="0" y="96"/>
              <a:ext cx="192" cy="0"/>
            </a:xfrm>
            <a:prstGeom prst="line">
              <a:avLst/>
            </a:prstGeom>
            <a:ln w="19050" cap="flat" cmpd="sng">
              <a:solidFill>
                <a:schemeClr val="hlink"/>
              </a:solidFill>
              <a:prstDash val="solid"/>
              <a:headEnd type="none" w="med" len="med"/>
              <a:tailEnd type="triangle" w="med" len="lg"/>
            </a:ln>
          </p:spPr>
        </p:sp>
      </p:grpSp>
      <p:sp>
        <p:nvSpPr>
          <p:cNvPr id="63498" name="Rectangle 10"/>
          <p:cNvSpPr/>
          <p:nvPr/>
        </p:nvSpPr>
        <p:spPr>
          <a:xfrm>
            <a:off x="2362200" y="1524000"/>
            <a:ext cx="3581400" cy="914400"/>
          </a:xfrm>
          <a:prstGeom prst="rect">
            <a:avLst/>
          </a:prstGeom>
          <a:solidFill>
            <a:srgbClr val="CCFFCC"/>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400" b="1"/>
              <a:t>Local Variables</a:t>
            </a:r>
            <a:endParaRPr lang="en-US" altLang="zh-CN" sz="2400" b="1"/>
          </a:p>
        </p:txBody>
      </p:sp>
      <p:sp>
        <p:nvSpPr>
          <p:cNvPr id="63499" name="Rectangle 11"/>
          <p:cNvSpPr/>
          <p:nvPr/>
        </p:nvSpPr>
        <p:spPr>
          <a:xfrm>
            <a:off x="2362200" y="1219200"/>
            <a:ext cx="3581400" cy="304800"/>
          </a:xfrm>
          <a:prstGeom prst="rect">
            <a:avLst/>
          </a:prstGeom>
          <a:solidFill>
            <a:srgbClr val="CCFFFF"/>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000" b="1"/>
              <a:t>Return  Address</a:t>
            </a:r>
            <a:endParaRPr lang="en-US" altLang="zh-CN" sz="2000" b="1"/>
          </a:p>
        </p:txBody>
      </p:sp>
      <p:grpSp>
        <p:nvGrpSpPr>
          <p:cNvPr id="63500" name="Group 12"/>
          <p:cNvGrpSpPr/>
          <p:nvPr/>
        </p:nvGrpSpPr>
        <p:grpSpPr>
          <a:xfrm>
            <a:off x="6019800" y="1524000"/>
            <a:ext cx="762000" cy="228600"/>
            <a:chOff x="0" y="0"/>
            <a:chExt cx="480" cy="144"/>
          </a:xfrm>
        </p:grpSpPr>
        <p:sp>
          <p:nvSpPr>
            <p:cNvPr id="113760" name="Rectangle 13"/>
            <p:cNvSpPr/>
            <p:nvPr/>
          </p:nvSpPr>
          <p:spPr>
            <a:xfrm>
              <a:off x="192" y="0"/>
              <a:ext cx="288" cy="144"/>
            </a:xfrm>
            <a:prstGeom prst="rect">
              <a:avLst/>
            </a:prstGeom>
            <a:noFill/>
            <a:ln w="9525">
              <a:noFill/>
            </a:ln>
          </p:spPr>
          <p:txBody>
            <a:bodyPr wrap="none"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2000" b="1">
                  <a:solidFill>
                    <a:schemeClr val="hlink"/>
                  </a:solidFill>
                </a:rPr>
                <a:t>s p</a:t>
              </a:r>
              <a:endParaRPr lang="en-US" altLang="zh-CN" sz="2000" b="1"/>
            </a:p>
          </p:txBody>
        </p:sp>
        <p:sp>
          <p:nvSpPr>
            <p:cNvPr id="113761" name="Line 14"/>
            <p:cNvSpPr/>
            <p:nvPr/>
          </p:nvSpPr>
          <p:spPr>
            <a:xfrm flipH="1">
              <a:off x="0" y="96"/>
              <a:ext cx="192" cy="0"/>
            </a:xfrm>
            <a:prstGeom prst="line">
              <a:avLst/>
            </a:prstGeom>
            <a:ln w="19050" cap="flat" cmpd="sng">
              <a:solidFill>
                <a:schemeClr val="hlink"/>
              </a:solidFill>
              <a:prstDash val="solid"/>
              <a:headEnd type="none" w="med" len="med"/>
              <a:tailEnd type="triangle" w="med" len="lg"/>
            </a:ln>
          </p:spPr>
        </p:sp>
      </p:grpSp>
      <p:grpSp>
        <p:nvGrpSpPr>
          <p:cNvPr id="63503" name="Group 15"/>
          <p:cNvGrpSpPr/>
          <p:nvPr/>
        </p:nvGrpSpPr>
        <p:grpSpPr>
          <a:xfrm>
            <a:off x="6019800" y="1219200"/>
            <a:ext cx="762000" cy="228600"/>
            <a:chOff x="0" y="0"/>
            <a:chExt cx="480" cy="144"/>
          </a:xfrm>
        </p:grpSpPr>
        <p:sp>
          <p:nvSpPr>
            <p:cNvPr id="113758" name="Rectangle 16"/>
            <p:cNvSpPr/>
            <p:nvPr/>
          </p:nvSpPr>
          <p:spPr>
            <a:xfrm>
              <a:off x="192" y="0"/>
              <a:ext cx="288" cy="144"/>
            </a:xfrm>
            <a:prstGeom prst="rect">
              <a:avLst/>
            </a:prstGeom>
            <a:noFill/>
            <a:ln w="9525">
              <a:noFill/>
            </a:ln>
          </p:spPr>
          <p:txBody>
            <a:bodyPr wrap="none"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2000" b="1">
                  <a:solidFill>
                    <a:schemeClr val="hlink"/>
                  </a:solidFill>
                </a:rPr>
                <a:t>s p</a:t>
              </a:r>
              <a:endParaRPr lang="en-US" altLang="zh-CN" sz="2000" b="1"/>
            </a:p>
          </p:txBody>
        </p:sp>
        <p:sp>
          <p:nvSpPr>
            <p:cNvPr id="113759" name="Line 17"/>
            <p:cNvSpPr/>
            <p:nvPr/>
          </p:nvSpPr>
          <p:spPr>
            <a:xfrm flipH="1">
              <a:off x="0" y="96"/>
              <a:ext cx="192" cy="0"/>
            </a:xfrm>
            <a:prstGeom prst="line">
              <a:avLst/>
            </a:prstGeom>
            <a:ln w="19050" cap="flat" cmpd="sng">
              <a:solidFill>
                <a:schemeClr val="hlink"/>
              </a:solidFill>
              <a:prstDash val="solid"/>
              <a:headEnd type="none" w="med" len="med"/>
              <a:tailEnd type="triangle" w="med" len="lg"/>
            </a:ln>
          </p:spPr>
        </p:sp>
      </p:grpSp>
      <p:sp>
        <p:nvSpPr>
          <p:cNvPr id="63506" name="Rectangle 18" descr="深色木质"/>
          <p:cNvSpPr/>
          <p:nvPr/>
        </p:nvSpPr>
        <p:spPr>
          <a:xfrm>
            <a:off x="2362200" y="990600"/>
            <a:ext cx="3581400" cy="228600"/>
          </a:xfrm>
          <a:prstGeom prst="rect">
            <a:avLst/>
          </a:prstGeom>
          <a:blipFill rotWithShape="0">
            <a:blip r:embed="rId1"/>
          </a:blipFill>
          <a:ln w="9525" cap="flat" cmpd="sng">
            <a:solidFill>
              <a:schemeClr val="accent2"/>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000" b="1">
                <a:solidFill>
                  <a:schemeClr val="bg1"/>
                </a:solidFill>
              </a:rPr>
              <a:t>Old  Frame  Pointer</a:t>
            </a:r>
            <a:endParaRPr lang="en-US" altLang="zh-CN" sz="2000" b="1"/>
          </a:p>
        </p:txBody>
      </p:sp>
      <p:grpSp>
        <p:nvGrpSpPr>
          <p:cNvPr id="63507" name="Group 19"/>
          <p:cNvGrpSpPr/>
          <p:nvPr/>
        </p:nvGrpSpPr>
        <p:grpSpPr>
          <a:xfrm>
            <a:off x="6019800" y="990600"/>
            <a:ext cx="762000" cy="228600"/>
            <a:chOff x="0" y="0"/>
            <a:chExt cx="480" cy="144"/>
          </a:xfrm>
        </p:grpSpPr>
        <p:sp>
          <p:nvSpPr>
            <p:cNvPr id="113756" name="Rectangle 20"/>
            <p:cNvSpPr/>
            <p:nvPr/>
          </p:nvSpPr>
          <p:spPr>
            <a:xfrm>
              <a:off x="192" y="0"/>
              <a:ext cx="288" cy="144"/>
            </a:xfrm>
            <a:prstGeom prst="rect">
              <a:avLst/>
            </a:prstGeom>
            <a:noFill/>
            <a:ln w="9525">
              <a:noFill/>
            </a:ln>
          </p:spPr>
          <p:txBody>
            <a:bodyPr wrap="none"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2000" b="1">
                  <a:solidFill>
                    <a:schemeClr val="hlink"/>
                  </a:solidFill>
                </a:rPr>
                <a:t>s p</a:t>
              </a:r>
              <a:endParaRPr lang="en-US" altLang="zh-CN" sz="2000" b="1"/>
            </a:p>
          </p:txBody>
        </p:sp>
        <p:sp>
          <p:nvSpPr>
            <p:cNvPr id="113757" name="Line 21"/>
            <p:cNvSpPr/>
            <p:nvPr/>
          </p:nvSpPr>
          <p:spPr>
            <a:xfrm flipH="1">
              <a:off x="0" y="96"/>
              <a:ext cx="192" cy="0"/>
            </a:xfrm>
            <a:prstGeom prst="line">
              <a:avLst/>
            </a:prstGeom>
            <a:ln w="19050" cap="flat" cmpd="sng">
              <a:solidFill>
                <a:schemeClr val="hlink"/>
              </a:solidFill>
              <a:prstDash val="solid"/>
              <a:headEnd type="none" w="med" len="med"/>
              <a:tailEnd type="triangle" w="med" len="lg"/>
            </a:ln>
          </p:spPr>
        </p:sp>
      </p:grpSp>
      <p:sp>
        <p:nvSpPr>
          <p:cNvPr id="63510" name="Rectangle 22" descr="栎木"/>
          <p:cNvSpPr/>
          <p:nvPr/>
        </p:nvSpPr>
        <p:spPr>
          <a:xfrm>
            <a:off x="2362200" y="1524000"/>
            <a:ext cx="3581400" cy="76200"/>
          </a:xfrm>
          <a:prstGeom prst="rect">
            <a:avLst/>
          </a:prstGeom>
          <a:blipFill rotWithShape="0">
            <a:blip r:embed="rId2"/>
          </a:blipFill>
          <a:ln w="9525" cap="flat" cmpd="sng">
            <a:solidFill>
              <a:schemeClr val="accent2"/>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endParaRPr lang="zh-CN" altLang="zh-CN" sz="2400" i="1"/>
          </a:p>
        </p:txBody>
      </p:sp>
      <p:grpSp>
        <p:nvGrpSpPr>
          <p:cNvPr id="63511" name="Group 23"/>
          <p:cNvGrpSpPr/>
          <p:nvPr/>
        </p:nvGrpSpPr>
        <p:grpSpPr>
          <a:xfrm>
            <a:off x="1524000" y="2438400"/>
            <a:ext cx="762000" cy="228600"/>
            <a:chOff x="0" y="0"/>
            <a:chExt cx="480" cy="144"/>
          </a:xfrm>
        </p:grpSpPr>
        <p:sp>
          <p:nvSpPr>
            <p:cNvPr id="113754" name="Rectangle 24"/>
            <p:cNvSpPr/>
            <p:nvPr/>
          </p:nvSpPr>
          <p:spPr>
            <a:xfrm flipH="1">
              <a:off x="0" y="0"/>
              <a:ext cx="288" cy="144"/>
            </a:xfrm>
            <a:prstGeom prst="rect">
              <a:avLst/>
            </a:prstGeom>
            <a:noFill/>
            <a:ln w="9525">
              <a:noFill/>
            </a:ln>
          </p:spPr>
          <p:txBody>
            <a:bodyPr wrap="none"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2000" b="1">
                  <a:solidFill>
                    <a:schemeClr val="accent2"/>
                  </a:solidFill>
                </a:rPr>
                <a:t>f p</a:t>
              </a:r>
              <a:endParaRPr lang="en-US" altLang="zh-CN" sz="2000" b="1">
                <a:solidFill>
                  <a:schemeClr val="accent2"/>
                </a:solidFill>
              </a:endParaRPr>
            </a:p>
          </p:txBody>
        </p:sp>
        <p:sp>
          <p:nvSpPr>
            <p:cNvPr id="113755" name="Line 25"/>
            <p:cNvSpPr/>
            <p:nvPr/>
          </p:nvSpPr>
          <p:spPr>
            <a:xfrm>
              <a:off x="288" y="96"/>
              <a:ext cx="192" cy="0"/>
            </a:xfrm>
            <a:prstGeom prst="line">
              <a:avLst/>
            </a:prstGeom>
            <a:ln w="19050" cap="flat" cmpd="sng">
              <a:solidFill>
                <a:schemeClr val="accent2"/>
              </a:solidFill>
              <a:prstDash val="solid"/>
              <a:headEnd type="none" w="med" len="med"/>
              <a:tailEnd type="triangle" w="med" len="lg"/>
            </a:ln>
          </p:spPr>
        </p:sp>
      </p:grpSp>
      <p:grpSp>
        <p:nvGrpSpPr>
          <p:cNvPr id="63514" name="Group 26"/>
          <p:cNvGrpSpPr/>
          <p:nvPr/>
        </p:nvGrpSpPr>
        <p:grpSpPr>
          <a:xfrm>
            <a:off x="1524000" y="914400"/>
            <a:ext cx="762000" cy="228600"/>
            <a:chOff x="0" y="0"/>
            <a:chExt cx="480" cy="144"/>
          </a:xfrm>
        </p:grpSpPr>
        <p:sp>
          <p:nvSpPr>
            <p:cNvPr id="113752" name="Rectangle 27"/>
            <p:cNvSpPr/>
            <p:nvPr/>
          </p:nvSpPr>
          <p:spPr>
            <a:xfrm flipH="1">
              <a:off x="0" y="0"/>
              <a:ext cx="288" cy="144"/>
            </a:xfrm>
            <a:prstGeom prst="rect">
              <a:avLst/>
            </a:prstGeom>
            <a:noFill/>
            <a:ln w="9525">
              <a:noFill/>
            </a:ln>
          </p:spPr>
          <p:txBody>
            <a:bodyPr wrap="none"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2000" b="1">
                  <a:solidFill>
                    <a:schemeClr val="accent2"/>
                  </a:solidFill>
                </a:rPr>
                <a:t>f p</a:t>
              </a:r>
              <a:endParaRPr lang="en-US" altLang="zh-CN" sz="2000" b="1">
                <a:solidFill>
                  <a:schemeClr val="accent2"/>
                </a:solidFill>
              </a:endParaRPr>
            </a:p>
          </p:txBody>
        </p:sp>
        <p:sp>
          <p:nvSpPr>
            <p:cNvPr id="113753" name="Line 28"/>
            <p:cNvSpPr/>
            <p:nvPr/>
          </p:nvSpPr>
          <p:spPr>
            <a:xfrm>
              <a:off x="288" y="96"/>
              <a:ext cx="192" cy="0"/>
            </a:xfrm>
            <a:prstGeom prst="line">
              <a:avLst/>
            </a:prstGeom>
            <a:ln w="19050" cap="flat" cmpd="sng">
              <a:solidFill>
                <a:schemeClr val="accent2"/>
              </a:solidFill>
              <a:prstDash val="solid"/>
              <a:headEnd type="none" w="med" len="med"/>
              <a:tailEnd type="triangle" w="med" len="lg"/>
            </a:ln>
          </p:spPr>
        </p:sp>
      </p:grpSp>
      <p:sp>
        <p:nvSpPr>
          <p:cNvPr id="63517" name="Rectangle 29"/>
          <p:cNvSpPr/>
          <p:nvPr/>
        </p:nvSpPr>
        <p:spPr>
          <a:xfrm>
            <a:off x="6019800" y="2362200"/>
            <a:ext cx="838200" cy="381000"/>
          </a:xfrm>
          <a:prstGeom prst="rect">
            <a:avLst/>
          </a:prstGeom>
          <a:solidFill>
            <a:schemeClr val="bg1"/>
          </a:solidFill>
          <a:ln w="9525">
            <a:noFill/>
          </a:ln>
        </p:spPr>
        <p:txBody>
          <a:bodyPr wrap="none"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endParaRPr lang="zh-CN" altLang="zh-CN" sz="2400" i="1"/>
          </a:p>
        </p:txBody>
      </p:sp>
      <p:sp>
        <p:nvSpPr>
          <p:cNvPr id="63518" name="Rectangle 30"/>
          <p:cNvSpPr/>
          <p:nvPr/>
        </p:nvSpPr>
        <p:spPr>
          <a:xfrm>
            <a:off x="6019800" y="1524000"/>
            <a:ext cx="762000" cy="304800"/>
          </a:xfrm>
          <a:prstGeom prst="rect">
            <a:avLst/>
          </a:prstGeom>
          <a:solidFill>
            <a:schemeClr val="bg1"/>
          </a:solidFill>
          <a:ln w="9525">
            <a:noFill/>
          </a:ln>
        </p:spPr>
        <p:txBody>
          <a:bodyPr wrap="none"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endParaRPr lang="zh-CN" altLang="zh-CN" sz="2400" i="1"/>
          </a:p>
        </p:txBody>
      </p:sp>
      <p:sp>
        <p:nvSpPr>
          <p:cNvPr id="63519" name="Rectangle 31"/>
          <p:cNvSpPr/>
          <p:nvPr/>
        </p:nvSpPr>
        <p:spPr>
          <a:xfrm>
            <a:off x="6019800" y="1289050"/>
            <a:ext cx="762000" cy="228600"/>
          </a:xfrm>
          <a:prstGeom prst="rect">
            <a:avLst/>
          </a:prstGeom>
          <a:solidFill>
            <a:schemeClr val="bg1"/>
          </a:solidFill>
          <a:ln w="9525">
            <a:noFill/>
          </a:ln>
        </p:spPr>
        <p:txBody>
          <a:bodyPr wrap="none"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endParaRPr lang="zh-CN" altLang="zh-CN" sz="2400" i="1"/>
          </a:p>
        </p:txBody>
      </p:sp>
      <p:sp>
        <p:nvSpPr>
          <p:cNvPr id="63520" name="Rectangle 32"/>
          <p:cNvSpPr/>
          <p:nvPr/>
        </p:nvSpPr>
        <p:spPr>
          <a:xfrm>
            <a:off x="1524000" y="2362200"/>
            <a:ext cx="762000" cy="457200"/>
          </a:xfrm>
          <a:prstGeom prst="rect">
            <a:avLst/>
          </a:prstGeom>
          <a:solidFill>
            <a:schemeClr val="bg1"/>
          </a:solidFill>
          <a:ln w="9525">
            <a:noFill/>
          </a:ln>
        </p:spPr>
        <p:txBody>
          <a:bodyPr wrap="none"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endParaRPr lang="zh-CN" altLang="zh-CN" sz="2400" i="1"/>
          </a:p>
        </p:txBody>
      </p:sp>
      <p:sp>
        <p:nvSpPr>
          <p:cNvPr id="63521" name="Rectangle 33"/>
          <p:cNvSpPr/>
          <p:nvPr/>
        </p:nvSpPr>
        <p:spPr>
          <a:xfrm>
            <a:off x="2362200" y="914400"/>
            <a:ext cx="3581400" cy="1524000"/>
          </a:xfrm>
          <a:prstGeom prst="rect">
            <a:avLst/>
          </a:prstGeom>
          <a:solidFill>
            <a:schemeClr val="bg1"/>
          </a:solidFill>
          <a:ln w="9525">
            <a:noFill/>
          </a:ln>
        </p:spPr>
        <p:txBody>
          <a:bodyPr wrap="none"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endParaRPr lang="zh-CN" altLang="zh-CN" sz="2400" i="1"/>
          </a:p>
        </p:txBody>
      </p:sp>
      <p:grpSp>
        <p:nvGrpSpPr>
          <p:cNvPr id="63522" name="Group 34"/>
          <p:cNvGrpSpPr/>
          <p:nvPr/>
        </p:nvGrpSpPr>
        <p:grpSpPr>
          <a:xfrm>
            <a:off x="2286000" y="685800"/>
            <a:ext cx="3733800" cy="2362200"/>
            <a:chOff x="0" y="0"/>
            <a:chExt cx="2352" cy="1488"/>
          </a:xfrm>
        </p:grpSpPr>
        <p:sp>
          <p:nvSpPr>
            <p:cNvPr id="113749" name="Rectangle 35" descr="栎木"/>
            <p:cNvSpPr/>
            <p:nvPr/>
          </p:nvSpPr>
          <p:spPr>
            <a:xfrm>
              <a:off x="0" y="0"/>
              <a:ext cx="48" cy="1440"/>
            </a:xfrm>
            <a:prstGeom prst="rect">
              <a:avLst/>
            </a:prstGeom>
            <a:blipFill rotWithShape="0">
              <a:blip r:embed="rId2"/>
            </a:blipFill>
            <a:ln w="9525" cap="flat" cmpd="sng">
              <a:solidFill>
                <a:schemeClr val="accent2"/>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endParaRPr lang="zh-CN" altLang="zh-CN" sz="2400" i="1"/>
            </a:p>
          </p:txBody>
        </p:sp>
        <p:sp>
          <p:nvSpPr>
            <p:cNvPr id="113750" name="Rectangle 36" descr="栎木"/>
            <p:cNvSpPr/>
            <p:nvPr/>
          </p:nvSpPr>
          <p:spPr>
            <a:xfrm>
              <a:off x="2304" y="0"/>
              <a:ext cx="48" cy="1440"/>
            </a:xfrm>
            <a:prstGeom prst="rect">
              <a:avLst/>
            </a:prstGeom>
            <a:blipFill rotWithShape="0">
              <a:blip r:embed="rId2"/>
            </a:blipFill>
            <a:ln w="9525" cap="flat" cmpd="sng">
              <a:solidFill>
                <a:schemeClr val="accent2"/>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endParaRPr lang="zh-CN" altLang="zh-CN" sz="2400" i="1"/>
            </a:p>
          </p:txBody>
        </p:sp>
        <p:sp>
          <p:nvSpPr>
            <p:cNvPr id="113751" name="Rectangle 37" descr="栎木"/>
            <p:cNvSpPr/>
            <p:nvPr/>
          </p:nvSpPr>
          <p:spPr>
            <a:xfrm rot="-5400000">
              <a:off x="1152" y="288"/>
              <a:ext cx="48" cy="2352"/>
            </a:xfrm>
            <a:prstGeom prst="rect">
              <a:avLst/>
            </a:prstGeom>
            <a:blipFill rotWithShape="0">
              <a:blip r:embed="rId2"/>
            </a:blipFill>
            <a:ln w="9525" cap="flat" cmpd="sng">
              <a:solidFill>
                <a:schemeClr val="accent2"/>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endParaRPr lang="zh-CN" altLang="zh-CN" sz="2400" i="1"/>
            </a:p>
          </p:txBody>
        </p:sp>
      </p:grpSp>
      <p:grpSp>
        <p:nvGrpSpPr>
          <p:cNvPr id="63526" name="Group 38"/>
          <p:cNvGrpSpPr/>
          <p:nvPr/>
        </p:nvGrpSpPr>
        <p:grpSpPr>
          <a:xfrm>
            <a:off x="6019800" y="2438400"/>
            <a:ext cx="762000" cy="228600"/>
            <a:chOff x="0" y="0"/>
            <a:chExt cx="480" cy="144"/>
          </a:xfrm>
        </p:grpSpPr>
        <p:sp>
          <p:nvSpPr>
            <p:cNvPr id="113747" name="Rectangle 39"/>
            <p:cNvSpPr/>
            <p:nvPr/>
          </p:nvSpPr>
          <p:spPr>
            <a:xfrm>
              <a:off x="192" y="0"/>
              <a:ext cx="288" cy="144"/>
            </a:xfrm>
            <a:prstGeom prst="rect">
              <a:avLst/>
            </a:prstGeom>
            <a:noFill/>
            <a:ln w="9525">
              <a:noFill/>
            </a:ln>
          </p:spPr>
          <p:txBody>
            <a:bodyPr wrap="none"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2000" b="1">
                  <a:solidFill>
                    <a:schemeClr val="hlink"/>
                  </a:solidFill>
                </a:rPr>
                <a:t>s p</a:t>
              </a:r>
              <a:endParaRPr lang="en-US" altLang="zh-CN" sz="2000" b="1"/>
            </a:p>
          </p:txBody>
        </p:sp>
        <p:sp>
          <p:nvSpPr>
            <p:cNvPr id="113748" name="Line 40"/>
            <p:cNvSpPr/>
            <p:nvPr/>
          </p:nvSpPr>
          <p:spPr>
            <a:xfrm flipH="1">
              <a:off x="0" y="96"/>
              <a:ext cx="192" cy="0"/>
            </a:xfrm>
            <a:prstGeom prst="line">
              <a:avLst/>
            </a:prstGeom>
            <a:ln w="19050" cap="flat" cmpd="sng">
              <a:solidFill>
                <a:schemeClr val="hlink"/>
              </a:solidFill>
              <a:prstDash val="solid"/>
              <a:headEnd type="none" w="med" len="med"/>
              <a:tailEnd type="triangle" w="med" len="lg"/>
            </a:ln>
          </p:spPr>
        </p:sp>
      </p:grpSp>
      <p:grpSp>
        <p:nvGrpSpPr>
          <p:cNvPr id="63529" name="Group 41"/>
          <p:cNvGrpSpPr/>
          <p:nvPr/>
        </p:nvGrpSpPr>
        <p:grpSpPr>
          <a:xfrm>
            <a:off x="2057400" y="1143000"/>
            <a:ext cx="304800" cy="1371600"/>
            <a:chOff x="0" y="0"/>
            <a:chExt cx="192" cy="864"/>
          </a:xfrm>
        </p:grpSpPr>
        <p:sp>
          <p:nvSpPr>
            <p:cNvPr id="113744" name="Line 42"/>
            <p:cNvSpPr/>
            <p:nvPr/>
          </p:nvSpPr>
          <p:spPr>
            <a:xfrm flipH="1">
              <a:off x="0" y="0"/>
              <a:ext cx="192" cy="0"/>
            </a:xfrm>
            <a:prstGeom prst="line">
              <a:avLst/>
            </a:prstGeom>
            <a:ln w="19050" cap="flat" cmpd="sng">
              <a:solidFill>
                <a:schemeClr val="hlink"/>
              </a:solidFill>
              <a:prstDash val="solid"/>
              <a:headEnd type="none" w="med" len="med"/>
              <a:tailEnd type="none" w="med" len="med"/>
            </a:ln>
          </p:spPr>
        </p:sp>
        <p:sp>
          <p:nvSpPr>
            <p:cNvPr id="113745" name="Line 43"/>
            <p:cNvSpPr/>
            <p:nvPr/>
          </p:nvSpPr>
          <p:spPr>
            <a:xfrm>
              <a:off x="0" y="0"/>
              <a:ext cx="0" cy="864"/>
            </a:xfrm>
            <a:prstGeom prst="line">
              <a:avLst/>
            </a:prstGeom>
            <a:ln w="19050" cap="flat" cmpd="sng">
              <a:solidFill>
                <a:schemeClr val="hlink"/>
              </a:solidFill>
              <a:prstDash val="solid"/>
              <a:headEnd type="none" w="med" len="med"/>
              <a:tailEnd type="none" w="med" len="med"/>
            </a:ln>
          </p:spPr>
        </p:sp>
        <p:sp>
          <p:nvSpPr>
            <p:cNvPr id="113746" name="Line 44"/>
            <p:cNvSpPr/>
            <p:nvPr/>
          </p:nvSpPr>
          <p:spPr>
            <a:xfrm>
              <a:off x="0" y="864"/>
              <a:ext cx="144" cy="0"/>
            </a:xfrm>
            <a:prstGeom prst="line">
              <a:avLst/>
            </a:prstGeom>
            <a:ln w="19050" cap="flat" cmpd="sng">
              <a:solidFill>
                <a:schemeClr val="hlink"/>
              </a:solidFill>
              <a:prstDash val="solid"/>
              <a:headEnd type="none" w="med" len="med"/>
              <a:tailEnd type="triangle" w="med" len="lg"/>
            </a:ln>
          </p:spPr>
        </p:sp>
      </p:grpSp>
      <p:sp>
        <p:nvSpPr>
          <p:cNvPr id="63533" name="Rectangle 45"/>
          <p:cNvSpPr/>
          <p:nvPr/>
        </p:nvSpPr>
        <p:spPr>
          <a:xfrm>
            <a:off x="1981200" y="1066800"/>
            <a:ext cx="304800" cy="1600200"/>
          </a:xfrm>
          <a:prstGeom prst="rect">
            <a:avLst/>
          </a:prstGeom>
          <a:solidFill>
            <a:schemeClr val="bg1"/>
          </a:solidFill>
          <a:ln w="9525">
            <a:noFill/>
          </a:ln>
        </p:spPr>
        <p:txBody>
          <a:bodyPr wrap="none" lIns="36000" tIns="46800" rIns="36000" bIns="46800" anchor="ctr" anchorCtr="0">
            <a:spAutoFit/>
          </a:bodyPr>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endParaRPr lang="zh-CN" altLang="zh-CN" sz="2400" i="1"/>
          </a:p>
        </p:txBody>
      </p:sp>
      <p:grpSp>
        <p:nvGrpSpPr>
          <p:cNvPr id="63534" name="Group 46"/>
          <p:cNvGrpSpPr/>
          <p:nvPr/>
        </p:nvGrpSpPr>
        <p:grpSpPr>
          <a:xfrm>
            <a:off x="1447800" y="2362200"/>
            <a:ext cx="762000" cy="228600"/>
            <a:chOff x="0" y="0"/>
            <a:chExt cx="480" cy="144"/>
          </a:xfrm>
        </p:grpSpPr>
        <p:sp>
          <p:nvSpPr>
            <p:cNvPr id="113742" name="Rectangle 47"/>
            <p:cNvSpPr/>
            <p:nvPr/>
          </p:nvSpPr>
          <p:spPr>
            <a:xfrm flipH="1">
              <a:off x="0" y="0"/>
              <a:ext cx="288" cy="144"/>
            </a:xfrm>
            <a:prstGeom prst="rect">
              <a:avLst/>
            </a:prstGeom>
            <a:noFill/>
            <a:ln w="9525">
              <a:noFill/>
            </a:ln>
          </p:spPr>
          <p:txBody>
            <a:bodyPr wrap="none"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2000" b="1">
                  <a:solidFill>
                    <a:schemeClr val="accent2"/>
                  </a:solidFill>
                </a:rPr>
                <a:t>f p</a:t>
              </a:r>
              <a:endParaRPr lang="en-US" altLang="zh-CN" sz="2000" b="1">
                <a:solidFill>
                  <a:schemeClr val="accent2"/>
                </a:solidFill>
              </a:endParaRPr>
            </a:p>
          </p:txBody>
        </p:sp>
        <p:sp>
          <p:nvSpPr>
            <p:cNvPr id="113743" name="Line 48"/>
            <p:cNvSpPr/>
            <p:nvPr/>
          </p:nvSpPr>
          <p:spPr>
            <a:xfrm>
              <a:off x="288" y="96"/>
              <a:ext cx="192" cy="0"/>
            </a:xfrm>
            <a:prstGeom prst="line">
              <a:avLst/>
            </a:prstGeom>
            <a:ln w="19050" cap="flat" cmpd="sng">
              <a:solidFill>
                <a:schemeClr val="accent2"/>
              </a:solidFill>
              <a:prstDash val="solid"/>
              <a:headEnd type="none" w="med" len="med"/>
              <a:tailEnd type="triangle" w="med" len="lg"/>
            </a:ln>
          </p:spPr>
        </p:sp>
      </p:grpSp>
      <p:sp>
        <p:nvSpPr>
          <p:cNvPr id="63537" name="Rectangle 49"/>
          <p:cNvSpPr/>
          <p:nvPr/>
        </p:nvSpPr>
        <p:spPr>
          <a:xfrm>
            <a:off x="6053138" y="1066800"/>
            <a:ext cx="762000" cy="228600"/>
          </a:xfrm>
          <a:prstGeom prst="rect">
            <a:avLst/>
          </a:prstGeom>
          <a:solidFill>
            <a:schemeClr val="bg1"/>
          </a:solidFill>
          <a:ln w="9525">
            <a:noFill/>
          </a:ln>
        </p:spPr>
        <p:txBody>
          <a:bodyPr wrap="none"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endParaRPr lang="zh-CN" altLang="zh-CN" sz="2400" i="1"/>
          </a:p>
        </p:txBody>
      </p:sp>
      <p:sp>
        <p:nvSpPr>
          <p:cNvPr id="63538" name="AutoShape 50"/>
          <p:cNvSpPr/>
          <p:nvPr/>
        </p:nvSpPr>
        <p:spPr>
          <a:xfrm>
            <a:off x="533400" y="3352800"/>
            <a:ext cx="3886200" cy="2590800"/>
          </a:xfrm>
          <a:prstGeom prst="foldedCorner">
            <a:avLst>
              <a:gd name="adj" fmla="val 11083"/>
            </a:avLst>
          </a:prstGeom>
          <a:gradFill rotWithShape="0">
            <a:gsLst>
              <a:gs pos="0">
                <a:srgbClr val="FFFFFF"/>
              </a:gs>
              <a:gs pos="100000">
                <a:schemeClr val="bg1"/>
              </a:gs>
            </a:gsLst>
            <a:lin ang="5400000" scaled="1"/>
            <a:tileRect/>
          </a:gradFill>
          <a:ln w="12700" cap="flat" cmpd="sng">
            <a:solidFill>
              <a:schemeClr val="tx1"/>
            </a:solidFill>
            <a:prstDash val="solid"/>
            <a:headEnd type="none" w="med" len="med"/>
            <a:tailEnd type="none" w="med" len="med"/>
          </a:ln>
        </p:spPr>
        <p:txBody>
          <a:bodyPr lIns="72000" tIns="46800" rIns="36000" bIns="4680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1800" b="1">
                <a:solidFill>
                  <a:schemeClr val="hlink"/>
                </a:solidFill>
                <a:latin typeface="Arial" panose="020B0604020202020204" pitchFamily="34" charset="0"/>
              </a:rPr>
              <a:t>void</a:t>
            </a:r>
            <a:r>
              <a:rPr lang="en-US" altLang="zh-CN" sz="1800" b="1">
                <a:latin typeface="Arial" panose="020B0604020202020204" pitchFamily="34" charset="0"/>
              </a:rPr>
              <a:t>  PrintList ( List L )</a:t>
            </a:r>
            <a:endParaRPr lang="en-US" altLang="zh-CN" sz="1800" b="1">
              <a:latin typeface="Arial" panose="020B0604020202020204" pitchFamily="34" charset="0"/>
            </a:endParaRPr>
          </a:p>
          <a:p>
            <a:pPr marL="0" lvl="0" indent="0" eaLnBrk="1" hangingPunct="1">
              <a:spcBef>
                <a:spcPct val="0"/>
              </a:spcBef>
              <a:buNone/>
            </a:pPr>
            <a:r>
              <a:rPr lang="en-US" altLang="zh-CN" sz="1800" b="1">
                <a:latin typeface="Arial" panose="020B0604020202020204" pitchFamily="34" charset="0"/>
              </a:rPr>
              <a:t>{</a:t>
            </a:r>
            <a:endParaRPr lang="en-US" altLang="zh-CN" sz="1800" b="1">
              <a:latin typeface="Arial" panose="020B0604020202020204" pitchFamily="34" charset="0"/>
            </a:endParaRPr>
          </a:p>
          <a:p>
            <a:pPr marL="0" lvl="0" indent="0" eaLnBrk="1" hangingPunct="1">
              <a:spcBef>
                <a:spcPct val="0"/>
              </a:spcBef>
              <a:buNone/>
            </a:pPr>
            <a:r>
              <a:rPr lang="en-US" altLang="zh-CN" sz="1800" b="1">
                <a:latin typeface="Arial" panose="020B0604020202020204" pitchFamily="34" charset="0"/>
              </a:rPr>
              <a:t>    </a:t>
            </a:r>
            <a:r>
              <a:rPr lang="en-US" altLang="zh-CN" sz="1800" b="1">
                <a:solidFill>
                  <a:schemeClr val="hlink"/>
                </a:solidFill>
                <a:latin typeface="Arial" panose="020B0604020202020204" pitchFamily="34" charset="0"/>
              </a:rPr>
              <a:t>if</a:t>
            </a:r>
            <a:r>
              <a:rPr lang="en-US" altLang="zh-CN" sz="1800" b="1">
                <a:latin typeface="Arial" panose="020B0604020202020204" pitchFamily="34" charset="0"/>
              </a:rPr>
              <a:t> ( L != NULL )  {</a:t>
            </a:r>
            <a:endParaRPr lang="en-US" altLang="zh-CN" sz="1800" b="1">
              <a:latin typeface="Arial" panose="020B0604020202020204" pitchFamily="34" charset="0"/>
            </a:endParaRPr>
          </a:p>
          <a:p>
            <a:pPr marL="0" lvl="0" indent="0" eaLnBrk="1" hangingPunct="1">
              <a:spcBef>
                <a:spcPct val="0"/>
              </a:spcBef>
              <a:buNone/>
            </a:pPr>
            <a:r>
              <a:rPr lang="en-US" altLang="zh-CN" sz="1800" b="1">
                <a:latin typeface="Arial" panose="020B0604020202020204" pitchFamily="34" charset="0"/>
              </a:rPr>
              <a:t>        PrintElement ( L-&gt;Element );</a:t>
            </a:r>
            <a:endParaRPr lang="en-US" altLang="zh-CN" sz="1800" b="1">
              <a:latin typeface="Arial" panose="020B0604020202020204" pitchFamily="34" charset="0"/>
            </a:endParaRPr>
          </a:p>
          <a:p>
            <a:pPr marL="0" lvl="0" indent="0" eaLnBrk="1" hangingPunct="1">
              <a:spcBef>
                <a:spcPct val="0"/>
              </a:spcBef>
              <a:buNone/>
            </a:pPr>
            <a:r>
              <a:rPr lang="en-US" altLang="zh-CN" sz="1800" b="1">
                <a:latin typeface="Arial" panose="020B0604020202020204" pitchFamily="34" charset="0"/>
              </a:rPr>
              <a:t>        PrintList( L-&gt;next );</a:t>
            </a:r>
            <a:endParaRPr lang="en-US" altLang="zh-CN" sz="1800" b="1">
              <a:latin typeface="Arial" panose="020B0604020202020204" pitchFamily="34" charset="0"/>
            </a:endParaRPr>
          </a:p>
          <a:p>
            <a:pPr marL="0" lvl="0" indent="0" eaLnBrk="1" hangingPunct="1">
              <a:spcBef>
                <a:spcPct val="0"/>
              </a:spcBef>
              <a:buNone/>
            </a:pPr>
            <a:r>
              <a:rPr lang="en-US" altLang="zh-CN" sz="1800" b="1">
                <a:latin typeface="Arial" panose="020B0604020202020204" pitchFamily="34" charset="0"/>
              </a:rPr>
              <a:t>    }</a:t>
            </a:r>
            <a:endParaRPr lang="en-US" altLang="zh-CN" sz="1800" b="1">
              <a:latin typeface="Arial" panose="020B0604020202020204" pitchFamily="34" charset="0"/>
            </a:endParaRPr>
          </a:p>
          <a:p>
            <a:pPr marL="0" lvl="0" indent="0" eaLnBrk="1" hangingPunct="1">
              <a:spcBef>
                <a:spcPct val="0"/>
              </a:spcBef>
              <a:buNone/>
            </a:pPr>
            <a:r>
              <a:rPr lang="en-US" altLang="zh-CN" sz="1800" b="1">
                <a:latin typeface="Arial" panose="020B0604020202020204" pitchFamily="34" charset="0"/>
              </a:rPr>
              <a:t>}  </a:t>
            </a:r>
            <a:r>
              <a:rPr lang="en-US" altLang="zh-CN" sz="1800" b="1">
                <a:solidFill>
                  <a:srgbClr val="008000"/>
                </a:solidFill>
                <a:latin typeface="Arial" panose="020B0604020202020204" pitchFamily="34" charset="0"/>
              </a:rPr>
              <a:t>/* a bad use of recursion */</a:t>
            </a:r>
            <a:endParaRPr lang="en-US" altLang="zh-CN" sz="1800" b="1">
              <a:solidFill>
                <a:srgbClr val="008000"/>
              </a:solidFill>
              <a:latin typeface="Arial" panose="020B0604020202020204" pitchFamily="34" charset="0"/>
            </a:endParaRPr>
          </a:p>
        </p:txBody>
      </p:sp>
      <p:grpSp>
        <p:nvGrpSpPr>
          <p:cNvPr id="63539" name="Group 51"/>
          <p:cNvGrpSpPr/>
          <p:nvPr/>
        </p:nvGrpSpPr>
        <p:grpSpPr>
          <a:xfrm>
            <a:off x="6553200" y="4267200"/>
            <a:ext cx="1981200" cy="1757363"/>
            <a:chOff x="0" y="0"/>
            <a:chExt cx="2038" cy="1758"/>
          </a:xfrm>
        </p:grpSpPr>
        <p:grpSp>
          <p:nvGrpSpPr>
            <p:cNvPr id="113701" name="Group 52"/>
            <p:cNvGrpSpPr/>
            <p:nvPr/>
          </p:nvGrpSpPr>
          <p:grpSpPr>
            <a:xfrm rot="4724383" flipH="1">
              <a:off x="1037" y="340"/>
              <a:ext cx="256" cy="751"/>
              <a:chOff x="0" y="0"/>
              <a:chExt cx="318" cy="912"/>
            </a:xfrm>
          </p:grpSpPr>
          <p:grpSp>
            <p:nvGrpSpPr>
              <p:cNvPr id="113737" name="Group 53"/>
              <p:cNvGrpSpPr/>
              <p:nvPr/>
            </p:nvGrpSpPr>
            <p:grpSpPr>
              <a:xfrm>
                <a:off x="0" y="656"/>
                <a:ext cx="285" cy="256"/>
                <a:chOff x="0" y="0"/>
                <a:chExt cx="285" cy="256"/>
              </a:xfrm>
            </p:grpSpPr>
            <p:sp>
              <p:nvSpPr>
                <p:cNvPr id="113740" name="Freeform 54"/>
                <p:cNvSpPr/>
                <p:nvPr/>
              </p:nvSpPr>
              <p:spPr>
                <a:xfrm>
                  <a:off x="0" y="0"/>
                  <a:ext cx="285" cy="256"/>
                </a:xfrm>
                <a:custGeom>
                  <a:avLst/>
                  <a:gdLst/>
                  <a:ahLst/>
                  <a:cxnLst>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0"/>
                    </a:cxn>
                    <a:cxn ang="0">
                      <a:pos x="0" y="1"/>
                    </a:cxn>
                  </a:cxnLst>
                  <a:pathLst>
                    <a:path w="571" h="510">
                      <a:moveTo>
                        <a:pt x="88" y="64"/>
                      </a:moveTo>
                      <a:lnTo>
                        <a:pt x="50" y="130"/>
                      </a:lnTo>
                      <a:lnTo>
                        <a:pt x="38" y="156"/>
                      </a:lnTo>
                      <a:lnTo>
                        <a:pt x="31" y="184"/>
                      </a:lnTo>
                      <a:lnTo>
                        <a:pt x="24" y="225"/>
                      </a:lnTo>
                      <a:lnTo>
                        <a:pt x="24" y="264"/>
                      </a:lnTo>
                      <a:lnTo>
                        <a:pt x="29" y="302"/>
                      </a:lnTo>
                      <a:lnTo>
                        <a:pt x="45" y="337"/>
                      </a:lnTo>
                      <a:lnTo>
                        <a:pt x="78" y="361"/>
                      </a:lnTo>
                      <a:lnTo>
                        <a:pt x="43" y="340"/>
                      </a:lnTo>
                      <a:lnTo>
                        <a:pt x="29" y="338"/>
                      </a:lnTo>
                      <a:lnTo>
                        <a:pt x="10" y="345"/>
                      </a:lnTo>
                      <a:lnTo>
                        <a:pt x="3" y="357"/>
                      </a:lnTo>
                      <a:lnTo>
                        <a:pt x="0" y="373"/>
                      </a:lnTo>
                      <a:lnTo>
                        <a:pt x="5" y="387"/>
                      </a:lnTo>
                      <a:lnTo>
                        <a:pt x="15" y="404"/>
                      </a:lnTo>
                      <a:lnTo>
                        <a:pt x="60" y="437"/>
                      </a:lnTo>
                      <a:lnTo>
                        <a:pt x="128" y="463"/>
                      </a:lnTo>
                      <a:lnTo>
                        <a:pt x="158" y="474"/>
                      </a:lnTo>
                      <a:lnTo>
                        <a:pt x="191" y="479"/>
                      </a:lnTo>
                      <a:lnTo>
                        <a:pt x="218" y="479"/>
                      </a:lnTo>
                      <a:lnTo>
                        <a:pt x="248" y="488"/>
                      </a:lnTo>
                      <a:lnTo>
                        <a:pt x="284" y="500"/>
                      </a:lnTo>
                      <a:lnTo>
                        <a:pt x="366" y="510"/>
                      </a:lnTo>
                      <a:lnTo>
                        <a:pt x="463" y="489"/>
                      </a:lnTo>
                      <a:lnTo>
                        <a:pt x="527" y="489"/>
                      </a:lnTo>
                      <a:lnTo>
                        <a:pt x="543" y="484"/>
                      </a:lnTo>
                      <a:lnTo>
                        <a:pt x="559" y="469"/>
                      </a:lnTo>
                      <a:lnTo>
                        <a:pt x="564" y="448"/>
                      </a:lnTo>
                      <a:lnTo>
                        <a:pt x="571" y="364"/>
                      </a:lnTo>
                      <a:lnTo>
                        <a:pt x="571" y="297"/>
                      </a:lnTo>
                      <a:lnTo>
                        <a:pt x="567" y="262"/>
                      </a:lnTo>
                      <a:lnTo>
                        <a:pt x="564" y="239"/>
                      </a:lnTo>
                      <a:lnTo>
                        <a:pt x="559" y="215"/>
                      </a:lnTo>
                      <a:lnTo>
                        <a:pt x="553" y="191"/>
                      </a:lnTo>
                      <a:lnTo>
                        <a:pt x="522" y="99"/>
                      </a:lnTo>
                      <a:lnTo>
                        <a:pt x="489" y="0"/>
                      </a:lnTo>
                      <a:lnTo>
                        <a:pt x="88" y="64"/>
                      </a:lnTo>
                      <a:close/>
                    </a:path>
                  </a:pathLst>
                </a:custGeom>
                <a:solidFill>
                  <a:srgbClr val="FFE0C0">
                    <a:alpha val="100000"/>
                  </a:srgbClr>
                </a:solidFill>
                <a:ln w="11113" cap="flat" cmpd="sng">
                  <a:solidFill>
                    <a:srgbClr val="000000">
                      <a:alpha val="100000"/>
                    </a:srgbClr>
                  </a:solidFill>
                  <a:prstDash val="solid"/>
                  <a:bevel/>
                  <a:headEnd type="none" w="med" len="med"/>
                  <a:tailEnd type="none" w="med" len="med"/>
                </a:ln>
              </p:spPr>
              <p:txBody>
                <a:bodyPr/>
                <a:p>
                  <a:endParaRPr lang="zh-CN" altLang="en-US"/>
                </a:p>
              </p:txBody>
            </p:sp>
            <p:sp>
              <p:nvSpPr>
                <p:cNvPr id="113741" name="Arc 55"/>
                <p:cNvSpPr/>
                <p:nvPr/>
              </p:nvSpPr>
              <p:spPr>
                <a:xfrm>
                  <a:off x="43" y="174"/>
                  <a:ext cx="7" cy="17"/>
                </a:xfrm>
                <a:custGeom>
                  <a:avLst/>
                  <a:gdLst/>
                  <a:ahLst/>
                  <a:cxnLst>
                    <a:cxn ang="0">
                      <a:pos x="0" y="0"/>
                    </a:cxn>
                    <a:cxn ang="0">
                      <a:pos x="0" y="0"/>
                    </a:cxn>
                    <a:cxn ang="0">
                      <a:pos x="0" y="0"/>
                    </a:cxn>
                    <a:cxn ang="0">
                      <a:pos x="0" y="0"/>
                    </a:cxn>
                    <a:cxn ang="0">
                      <a:pos x="0" y="0"/>
                    </a:cxn>
                    <a:cxn ang="0">
                      <a:pos x="0" y="0"/>
                    </a:cxn>
                  </a:cxnLst>
                  <a:pathLst>
                    <a:path w="21584" h="21468" fill="none">
                      <a:moveTo>
                        <a:pt x="0" y="20627"/>
                      </a:moveTo>
                      <a:cubicBezTo>
                        <a:pt x="416" y="9948"/>
                        <a:pt x="8578" y="1180"/>
                        <a:pt x="19199" y="0"/>
                      </a:cubicBezTo>
                    </a:path>
                    <a:path w="21584" h="21468" stroke="0">
                      <a:moveTo>
                        <a:pt x="0" y="20627"/>
                      </a:moveTo>
                      <a:cubicBezTo>
                        <a:pt x="416" y="9948"/>
                        <a:pt x="8578" y="1180"/>
                        <a:pt x="19199" y="0"/>
                      </a:cubicBezTo>
                      <a:lnTo>
                        <a:pt x="21584" y="21468"/>
                      </a:lnTo>
                      <a:lnTo>
                        <a:pt x="0" y="20627"/>
                      </a:lnTo>
                      <a:close/>
                    </a:path>
                  </a:pathLst>
                </a:custGeom>
                <a:noFill/>
                <a:ln w="11113" cap="flat" cmpd="sng">
                  <a:solidFill>
                    <a:srgbClr val="000000">
                      <a:alpha val="100000"/>
                    </a:srgbClr>
                  </a:solidFill>
                  <a:prstDash val="solid"/>
                  <a:bevel/>
                  <a:headEnd type="none" w="med" len="med"/>
                  <a:tailEnd type="none" w="med" len="med"/>
                </a:ln>
              </p:spPr>
              <p:txBody>
                <a:bodyPr/>
                <a:p>
                  <a:endParaRPr lang="zh-CN" altLang="en-US"/>
                </a:p>
              </p:txBody>
            </p:sp>
          </p:grpSp>
          <p:sp>
            <p:nvSpPr>
              <p:cNvPr id="113738" name="Rectangle 56"/>
              <p:cNvSpPr/>
              <p:nvPr/>
            </p:nvSpPr>
            <p:spPr>
              <a:xfrm>
                <a:off x="56" y="683"/>
                <a:ext cx="239" cy="45"/>
              </a:xfrm>
              <a:prstGeom prst="rect">
                <a:avLst/>
              </a:prstGeom>
              <a:solidFill>
                <a:srgbClr val="FFFFFF"/>
              </a:solidFill>
              <a:ln w="11113" cap="flat" cmpd="sng">
                <a:solidFill>
                  <a:srgbClr val="0000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endParaRPr lang="zh-CN" altLang="zh-CN" sz="2400" i="1"/>
              </a:p>
            </p:txBody>
          </p:sp>
          <p:sp>
            <p:nvSpPr>
              <p:cNvPr id="113739" name="Freeform 57"/>
              <p:cNvSpPr/>
              <p:nvPr/>
            </p:nvSpPr>
            <p:spPr>
              <a:xfrm>
                <a:off x="35" y="0"/>
                <a:ext cx="283" cy="704"/>
              </a:xfrm>
              <a:custGeom>
                <a:avLst/>
                <a:gdLst/>
                <a:ahLst/>
                <a:cxnLst>
                  <a:cxn ang="0">
                    <a:pos x="1" y="1"/>
                  </a:cxn>
                  <a:cxn ang="0">
                    <a:pos x="1" y="1"/>
                  </a:cxn>
                  <a:cxn ang="0">
                    <a:pos x="0"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0"/>
                  </a:cxn>
                  <a:cxn ang="0">
                    <a:pos x="1" y="1"/>
                  </a:cxn>
                  <a:cxn ang="0">
                    <a:pos x="1" y="1"/>
                  </a:cxn>
                  <a:cxn ang="0">
                    <a:pos x="1" y="1"/>
                  </a:cxn>
                  <a:cxn ang="0">
                    <a:pos x="1" y="1"/>
                  </a:cxn>
                  <a:cxn ang="0">
                    <a:pos x="1" y="1"/>
                  </a:cxn>
                  <a:cxn ang="0">
                    <a:pos x="1" y="1"/>
                  </a:cxn>
                  <a:cxn ang="0">
                    <a:pos x="1" y="1"/>
                  </a:cxn>
                  <a:cxn ang="0">
                    <a:pos x="1" y="1"/>
                  </a:cxn>
                  <a:cxn ang="0">
                    <a:pos x="1" y="1"/>
                  </a:cxn>
                </a:cxnLst>
                <a:pathLst>
                  <a:path w="566" h="1408">
                    <a:moveTo>
                      <a:pt x="26" y="484"/>
                    </a:moveTo>
                    <a:lnTo>
                      <a:pt x="15" y="903"/>
                    </a:lnTo>
                    <a:lnTo>
                      <a:pt x="0" y="1408"/>
                    </a:lnTo>
                    <a:lnTo>
                      <a:pt x="543" y="1403"/>
                    </a:lnTo>
                    <a:lnTo>
                      <a:pt x="548" y="873"/>
                    </a:lnTo>
                    <a:lnTo>
                      <a:pt x="547" y="599"/>
                    </a:lnTo>
                    <a:lnTo>
                      <a:pt x="566" y="314"/>
                    </a:lnTo>
                    <a:lnTo>
                      <a:pt x="560" y="247"/>
                    </a:lnTo>
                    <a:lnTo>
                      <a:pt x="555" y="200"/>
                    </a:lnTo>
                    <a:lnTo>
                      <a:pt x="545" y="151"/>
                    </a:lnTo>
                    <a:lnTo>
                      <a:pt x="534" y="120"/>
                    </a:lnTo>
                    <a:lnTo>
                      <a:pt x="515" y="85"/>
                    </a:lnTo>
                    <a:lnTo>
                      <a:pt x="496" y="62"/>
                    </a:lnTo>
                    <a:lnTo>
                      <a:pt x="463" y="40"/>
                    </a:lnTo>
                    <a:lnTo>
                      <a:pt x="423" y="19"/>
                    </a:lnTo>
                    <a:lnTo>
                      <a:pt x="380" y="7"/>
                    </a:lnTo>
                    <a:lnTo>
                      <a:pt x="331" y="2"/>
                    </a:lnTo>
                    <a:lnTo>
                      <a:pt x="291" y="0"/>
                    </a:lnTo>
                    <a:lnTo>
                      <a:pt x="243" y="9"/>
                    </a:lnTo>
                    <a:lnTo>
                      <a:pt x="196" y="24"/>
                    </a:lnTo>
                    <a:lnTo>
                      <a:pt x="168" y="42"/>
                    </a:lnTo>
                    <a:lnTo>
                      <a:pt x="135" y="66"/>
                    </a:lnTo>
                    <a:lnTo>
                      <a:pt x="111" y="95"/>
                    </a:lnTo>
                    <a:lnTo>
                      <a:pt x="85" y="139"/>
                    </a:lnTo>
                    <a:lnTo>
                      <a:pt x="66" y="187"/>
                    </a:lnTo>
                    <a:lnTo>
                      <a:pt x="48" y="267"/>
                    </a:lnTo>
                    <a:lnTo>
                      <a:pt x="26" y="484"/>
                    </a:lnTo>
                    <a:close/>
                  </a:path>
                </a:pathLst>
              </a:custGeom>
              <a:solidFill>
                <a:srgbClr val="804000">
                  <a:alpha val="100000"/>
                </a:srgbClr>
              </a:solidFill>
              <a:ln w="11113" cap="flat" cmpd="sng">
                <a:solidFill>
                  <a:srgbClr val="000000">
                    <a:alpha val="100000"/>
                  </a:srgbClr>
                </a:solidFill>
                <a:prstDash val="solid"/>
                <a:bevel/>
                <a:headEnd type="none" w="med" len="med"/>
                <a:tailEnd type="none" w="med" len="med"/>
              </a:ln>
            </p:spPr>
            <p:txBody>
              <a:bodyPr/>
              <a:p>
                <a:endParaRPr lang="zh-CN" altLang="en-US"/>
              </a:p>
            </p:txBody>
          </p:sp>
        </p:grpSp>
        <p:grpSp>
          <p:nvGrpSpPr>
            <p:cNvPr id="113702" name="Group 58"/>
            <p:cNvGrpSpPr/>
            <p:nvPr/>
          </p:nvGrpSpPr>
          <p:grpSpPr>
            <a:xfrm flipH="1">
              <a:off x="1308" y="1608"/>
              <a:ext cx="593" cy="111"/>
              <a:chOff x="0" y="0"/>
              <a:chExt cx="719" cy="138"/>
            </a:xfrm>
          </p:grpSpPr>
          <p:sp>
            <p:nvSpPr>
              <p:cNvPr id="113735" name="Freeform 59"/>
              <p:cNvSpPr/>
              <p:nvPr/>
            </p:nvSpPr>
            <p:spPr>
              <a:xfrm>
                <a:off x="263" y="0"/>
                <a:ext cx="456" cy="115"/>
              </a:xfrm>
              <a:custGeom>
                <a:avLst/>
                <a:gdLst/>
                <a:ahLst/>
                <a:cxnLst>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0"/>
                  </a:cxn>
                  <a:cxn ang="0">
                    <a:pos x="0" y="1"/>
                  </a:cxn>
                </a:cxnLst>
                <a:pathLst>
                  <a:path w="913" h="229">
                    <a:moveTo>
                      <a:pt x="0" y="42"/>
                    </a:moveTo>
                    <a:lnTo>
                      <a:pt x="0" y="179"/>
                    </a:lnTo>
                    <a:lnTo>
                      <a:pt x="245" y="179"/>
                    </a:lnTo>
                    <a:lnTo>
                      <a:pt x="252" y="151"/>
                    </a:lnTo>
                    <a:lnTo>
                      <a:pt x="300" y="179"/>
                    </a:lnTo>
                    <a:lnTo>
                      <a:pt x="391" y="203"/>
                    </a:lnTo>
                    <a:lnTo>
                      <a:pt x="503" y="224"/>
                    </a:lnTo>
                    <a:lnTo>
                      <a:pt x="597" y="229"/>
                    </a:lnTo>
                    <a:lnTo>
                      <a:pt x="686" y="224"/>
                    </a:lnTo>
                    <a:lnTo>
                      <a:pt x="816" y="214"/>
                    </a:lnTo>
                    <a:lnTo>
                      <a:pt x="863" y="208"/>
                    </a:lnTo>
                    <a:lnTo>
                      <a:pt x="913" y="194"/>
                    </a:lnTo>
                    <a:lnTo>
                      <a:pt x="913" y="158"/>
                    </a:lnTo>
                    <a:lnTo>
                      <a:pt x="908" y="141"/>
                    </a:lnTo>
                    <a:lnTo>
                      <a:pt x="892" y="120"/>
                    </a:lnTo>
                    <a:lnTo>
                      <a:pt x="873" y="106"/>
                    </a:lnTo>
                    <a:lnTo>
                      <a:pt x="847" y="92"/>
                    </a:lnTo>
                    <a:lnTo>
                      <a:pt x="802" y="71"/>
                    </a:lnTo>
                    <a:lnTo>
                      <a:pt x="755" y="54"/>
                    </a:lnTo>
                    <a:lnTo>
                      <a:pt x="705" y="38"/>
                    </a:lnTo>
                    <a:lnTo>
                      <a:pt x="651" y="26"/>
                    </a:lnTo>
                    <a:lnTo>
                      <a:pt x="469" y="0"/>
                    </a:lnTo>
                    <a:lnTo>
                      <a:pt x="0" y="42"/>
                    </a:lnTo>
                    <a:close/>
                  </a:path>
                </a:pathLst>
              </a:custGeom>
              <a:solidFill>
                <a:srgbClr val="201000">
                  <a:alpha val="100000"/>
                </a:srgbClr>
              </a:solidFill>
              <a:ln w="11113" cap="flat" cmpd="sng">
                <a:solidFill>
                  <a:srgbClr val="000000">
                    <a:alpha val="100000"/>
                  </a:srgbClr>
                </a:solidFill>
                <a:prstDash val="solid"/>
                <a:bevel/>
                <a:headEnd type="none" w="med" len="med"/>
                <a:tailEnd type="none" w="med" len="med"/>
              </a:ln>
            </p:spPr>
            <p:txBody>
              <a:bodyPr/>
              <a:p>
                <a:endParaRPr lang="zh-CN" altLang="en-US"/>
              </a:p>
            </p:txBody>
          </p:sp>
          <p:sp>
            <p:nvSpPr>
              <p:cNvPr id="113736" name="Freeform 60"/>
              <p:cNvSpPr/>
              <p:nvPr/>
            </p:nvSpPr>
            <p:spPr>
              <a:xfrm>
                <a:off x="0" y="27"/>
                <a:ext cx="456" cy="111"/>
              </a:xfrm>
              <a:custGeom>
                <a:avLst/>
                <a:gdLst/>
                <a:ahLst/>
                <a:cxnLst>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0"/>
                  </a:cxn>
                  <a:cxn ang="0">
                    <a:pos x="0" y="1"/>
                  </a:cxn>
                </a:cxnLst>
                <a:pathLst>
                  <a:path w="913" h="222">
                    <a:moveTo>
                      <a:pt x="0" y="43"/>
                    </a:moveTo>
                    <a:lnTo>
                      <a:pt x="0" y="179"/>
                    </a:lnTo>
                    <a:lnTo>
                      <a:pt x="243" y="179"/>
                    </a:lnTo>
                    <a:lnTo>
                      <a:pt x="248" y="151"/>
                    </a:lnTo>
                    <a:lnTo>
                      <a:pt x="299" y="179"/>
                    </a:lnTo>
                    <a:lnTo>
                      <a:pt x="406" y="196"/>
                    </a:lnTo>
                    <a:lnTo>
                      <a:pt x="537" y="212"/>
                    </a:lnTo>
                    <a:lnTo>
                      <a:pt x="677" y="222"/>
                    </a:lnTo>
                    <a:lnTo>
                      <a:pt x="802" y="222"/>
                    </a:lnTo>
                    <a:lnTo>
                      <a:pt x="865" y="206"/>
                    </a:lnTo>
                    <a:lnTo>
                      <a:pt x="913" y="194"/>
                    </a:lnTo>
                    <a:lnTo>
                      <a:pt x="913" y="160"/>
                    </a:lnTo>
                    <a:lnTo>
                      <a:pt x="908" y="140"/>
                    </a:lnTo>
                    <a:lnTo>
                      <a:pt x="892" y="121"/>
                    </a:lnTo>
                    <a:lnTo>
                      <a:pt x="873" y="106"/>
                    </a:lnTo>
                    <a:lnTo>
                      <a:pt x="847" y="92"/>
                    </a:lnTo>
                    <a:lnTo>
                      <a:pt x="802" y="71"/>
                    </a:lnTo>
                    <a:lnTo>
                      <a:pt x="755" y="54"/>
                    </a:lnTo>
                    <a:lnTo>
                      <a:pt x="705" y="40"/>
                    </a:lnTo>
                    <a:lnTo>
                      <a:pt x="651" y="26"/>
                    </a:lnTo>
                    <a:lnTo>
                      <a:pt x="467" y="0"/>
                    </a:lnTo>
                    <a:lnTo>
                      <a:pt x="0" y="43"/>
                    </a:lnTo>
                    <a:close/>
                  </a:path>
                </a:pathLst>
              </a:custGeom>
              <a:solidFill>
                <a:srgbClr val="201000">
                  <a:alpha val="100000"/>
                </a:srgbClr>
              </a:solidFill>
              <a:ln w="11113" cap="flat" cmpd="sng">
                <a:solidFill>
                  <a:srgbClr val="000000">
                    <a:alpha val="100000"/>
                  </a:srgbClr>
                </a:solidFill>
                <a:prstDash val="solid"/>
                <a:bevel/>
                <a:headEnd type="none" w="med" len="med"/>
                <a:tailEnd type="none" w="med" len="med"/>
              </a:ln>
            </p:spPr>
            <p:txBody>
              <a:bodyPr/>
              <a:p>
                <a:endParaRPr lang="zh-CN" altLang="en-US"/>
              </a:p>
            </p:txBody>
          </p:sp>
        </p:grpSp>
        <p:sp>
          <p:nvSpPr>
            <p:cNvPr id="113703" name="Freeform 61"/>
            <p:cNvSpPr/>
            <p:nvPr/>
          </p:nvSpPr>
          <p:spPr>
            <a:xfrm flipH="1">
              <a:off x="1402" y="1054"/>
              <a:ext cx="352" cy="568"/>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pathLst>
                <a:path w="852" h="1411">
                  <a:moveTo>
                    <a:pt x="583" y="0"/>
                  </a:moveTo>
                  <a:lnTo>
                    <a:pt x="809" y="555"/>
                  </a:lnTo>
                  <a:lnTo>
                    <a:pt x="826" y="597"/>
                  </a:lnTo>
                  <a:lnTo>
                    <a:pt x="842" y="646"/>
                  </a:lnTo>
                  <a:lnTo>
                    <a:pt x="852" y="717"/>
                  </a:lnTo>
                  <a:lnTo>
                    <a:pt x="842" y="781"/>
                  </a:lnTo>
                  <a:lnTo>
                    <a:pt x="765" y="1010"/>
                  </a:lnTo>
                  <a:lnTo>
                    <a:pt x="737" y="1081"/>
                  </a:lnTo>
                  <a:lnTo>
                    <a:pt x="722" y="1153"/>
                  </a:lnTo>
                  <a:lnTo>
                    <a:pt x="755" y="1196"/>
                  </a:lnTo>
                  <a:lnTo>
                    <a:pt x="760" y="1229"/>
                  </a:lnTo>
                  <a:lnTo>
                    <a:pt x="727" y="1260"/>
                  </a:lnTo>
                  <a:lnTo>
                    <a:pt x="689" y="1304"/>
                  </a:lnTo>
                  <a:lnTo>
                    <a:pt x="727" y="1342"/>
                  </a:lnTo>
                  <a:lnTo>
                    <a:pt x="765" y="1411"/>
                  </a:lnTo>
                  <a:lnTo>
                    <a:pt x="158" y="1401"/>
                  </a:lnTo>
                  <a:lnTo>
                    <a:pt x="130" y="1250"/>
                  </a:lnTo>
                  <a:lnTo>
                    <a:pt x="152" y="1120"/>
                  </a:lnTo>
                  <a:lnTo>
                    <a:pt x="206" y="1000"/>
                  </a:lnTo>
                  <a:lnTo>
                    <a:pt x="239" y="934"/>
                  </a:lnTo>
                  <a:lnTo>
                    <a:pt x="387" y="738"/>
                  </a:lnTo>
                  <a:lnTo>
                    <a:pt x="343" y="640"/>
                  </a:lnTo>
                  <a:lnTo>
                    <a:pt x="0" y="15"/>
                  </a:lnTo>
                  <a:lnTo>
                    <a:pt x="583" y="0"/>
                  </a:lnTo>
                  <a:close/>
                </a:path>
              </a:pathLst>
            </a:custGeom>
            <a:solidFill>
              <a:srgbClr val="603000">
                <a:alpha val="100000"/>
              </a:srgbClr>
            </a:solidFill>
            <a:ln w="11113" cap="flat" cmpd="sng">
              <a:solidFill>
                <a:srgbClr val="000000">
                  <a:alpha val="100000"/>
                </a:srgbClr>
              </a:solidFill>
              <a:prstDash val="solid"/>
              <a:bevel/>
              <a:headEnd type="none" w="med" len="med"/>
              <a:tailEnd type="none" w="med" len="med"/>
            </a:ln>
          </p:spPr>
          <p:txBody>
            <a:bodyPr/>
            <a:p>
              <a:endParaRPr lang="zh-CN" altLang="en-US"/>
            </a:p>
          </p:txBody>
        </p:sp>
        <p:sp>
          <p:nvSpPr>
            <p:cNvPr id="113704" name="Freeform 62"/>
            <p:cNvSpPr/>
            <p:nvPr/>
          </p:nvSpPr>
          <p:spPr>
            <a:xfrm flipH="1">
              <a:off x="1538" y="1024"/>
              <a:ext cx="406" cy="629"/>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pathLst>
                <a:path w="982" h="1565">
                  <a:moveTo>
                    <a:pt x="0" y="54"/>
                  </a:moveTo>
                  <a:lnTo>
                    <a:pt x="78" y="322"/>
                  </a:lnTo>
                  <a:lnTo>
                    <a:pt x="99" y="388"/>
                  </a:lnTo>
                  <a:lnTo>
                    <a:pt x="123" y="445"/>
                  </a:lnTo>
                  <a:lnTo>
                    <a:pt x="147" y="497"/>
                  </a:lnTo>
                  <a:lnTo>
                    <a:pt x="182" y="561"/>
                  </a:lnTo>
                  <a:lnTo>
                    <a:pt x="210" y="601"/>
                  </a:lnTo>
                  <a:lnTo>
                    <a:pt x="238" y="638"/>
                  </a:lnTo>
                  <a:lnTo>
                    <a:pt x="291" y="695"/>
                  </a:lnTo>
                  <a:lnTo>
                    <a:pt x="345" y="756"/>
                  </a:lnTo>
                  <a:lnTo>
                    <a:pt x="389" y="782"/>
                  </a:lnTo>
                  <a:lnTo>
                    <a:pt x="335" y="815"/>
                  </a:lnTo>
                  <a:lnTo>
                    <a:pt x="378" y="891"/>
                  </a:lnTo>
                  <a:lnTo>
                    <a:pt x="291" y="1011"/>
                  </a:lnTo>
                  <a:lnTo>
                    <a:pt x="225" y="1072"/>
                  </a:lnTo>
                  <a:lnTo>
                    <a:pt x="199" y="1099"/>
                  </a:lnTo>
                  <a:lnTo>
                    <a:pt x="177" y="1136"/>
                  </a:lnTo>
                  <a:lnTo>
                    <a:pt x="156" y="1174"/>
                  </a:lnTo>
                  <a:lnTo>
                    <a:pt x="140" y="1207"/>
                  </a:lnTo>
                  <a:lnTo>
                    <a:pt x="126" y="1237"/>
                  </a:lnTo>
                  <a:lnTo>
                    <a:pt x="113" y="1275"/>
                  </a:lnTo>
                  <a:lnTo>
                    <a:pt x="102" y="1325"/>
                  </a:lnTo>
                  <a:lnTo>
                    <a:pt x="97" y="1389"/>
                  </a:lnTo>
                  <a:lnTo>
                    <a:pt x="97" y="1455"/>
                  </a:lnTo>
                  <a:lnTo>
                    <a:pt x="100" y="1565"/>
                  </a:lnTo>
                  <a:lnTo>
                    <a:pt x="750" y="1535"/>
                  </a:lnTo>
                  <a:lnTo>
                    <a:pt x="713" y="1495"/>
                  </a:lnTo>
                  <a:lnTo>
                    <a:pt x="706" y="1464"/>
                  </a:lnTo>
                  <a:lnTo>
                    <a:pt x="703" y="1442"/>
                  </a:lnTo>
                  <a:lnTo>
                    <a:pt x="727" y="1349"/>
                  </a:lnTo>
                  <a:lnTo>
                    <a:pt x="661" y="1343"/>
                  </a:lnTo>
                  <a:lnTo>
                    <a:pt x="737" y="1284"/>
                  </a:lnTo>
                  <a:lnTo>
                    <a:pt x="954" y="967"/>
                  </a:lnTo>
                  <a:lnTo>
                    <a:pt x="968" y="936"/>
                  </a:lnTo>
                  <a:lnTo>
                    <a:pt x="977" y="901"/>
                  </a:lnTo>
                  <a:lnTo>
                    <a:pt x="982" y="865"/>
                  </a:lnTo>
                  <a:lnTo>
                    <a:pt x="982" y="825"/>
                  </a:lnTo>
                  <a:lnTo>
                    <a:pt x="975" y="790"/>
                  </a:lnTo>
                  <a:lnTo>
                    <a:pt x="967" y="756"/>
                  </a:lnTo>
                  <a:lnTo>
                    <a:pt x="944" y="705"/>
                  </a:lnTo>
                  <a:lnTo>
                    <a:pt x="835" y="467"/>
                  </a:lnTo>
                  <a:lnTo>
                    <a:pt x="633" y="0"/>
                  </a:lnTo>
                  <a:lnTo>
                    <a:pt x="0" y="54"/>
                  </a:lnTo>
                  <a:close/>
                </a:path>
              </a:pathLst>
            </a:custGeom>
            <a:solidFill>
              <a:srgbClr val="603000">
                <a:alpha val="100000"/>
              </a:srgbClr>
            </a:solidFill>
            <a:ln w="11113" cap="flat" cmpd="sng">
              <a:solidFill>
                <a:srgbClr val="000000">
                  <a:alpha val="100000"/>
                </a:srgbClr>
              </a:solidFill>
              <a:prstDash val="solid"/>
              <a:bevel/>
              <a:headEnd type="none" w="med" len="med"/>
              <a:tailEnd type="none" w="med" len="med"/>
            </a:ln>
          </p:spPr>
          <p:txBody>
            <a:bodyPr/>
            <a:p>
              <a:endParaRPr lang="zh-CN" altLang="en-US"/>
            </a:p>
          </p:txBody>
        </p:sp>
        <p:sp>
          <p:nvSpPr>
            <p:cNvPr id="113705" name="Freeform 63"/>
            <p:cNvSpPr/>
            <p:nvPr/>
          </p:nvSpPr>
          <p:spPr>
            <a:xfrm flipH="1">
              <a:off x="1320" y="545"/>
              <a:ext cx="147" cy="492"/>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pathLst>
                <a:path w="357" h="1222">
                  <a:moveTo>
                    <a:pt x="255" y="81"/>
                  </a:moveTo>
                  <a:lnTo>
                    <a:pt x="276" y="113"/>
                  </a:lnTo>
                  <a:lnTo>
                    <a:pt x="300" y="151"/>
                  </a:lnTo>
                  <a:lnTo>
                    <a:pt x="321" y="196"/>
                  </a:lnTo>
                  <a:lnTo>
                    <a:pt x="338" y="246"/>
                  </a:lnTo>
                  <a:lnTo>
                    <a:pt x="349" y="295"/>
                  </a:lnTo>
                  <a:lnTo>
                    <a:pt x="354" y="349"/>
                  </a:lnTo>
                  <a:lnTo>
                    <a:pt x="357" y="403"/>
                  </a:lnTo>
                  <a:lnTo>
                    <a:pt x="354" y="491"/>
                  </a:lnTo>
                  <a:lnTo>
                    <a:pt x="347" y="557"/>
                  </a:lnTo>
                  <a:lnTo>
                    <a:pt x="333" y="635"/>
                  </a:lnTo>
                  <a:lnTo>
                    <a:pt x="321" y="684"/>
                  </a:lnTo>
                  <a:lnTo>
                    <a:pt x="305" y="755"/>
                  </a:lnTo>
                  <a:lnTo>
                    <a:pt x="288" y="816"/>
                  </a:lnTo>
                  <a:lnTo>
                    <a:pt x="271" y="865"/>
                  </a:lnTo>
                  <a:lnTo>
                    <a:pt x="253" y="910"/>
                  </a:lnTo>
                  <a:lnTo>
                    <a:pt x="232" y="955"/>
                  </a:lnTo>
                  <a:lnTo>
                    <a:pt x="210" y="997"/>
                  </a:lnTo>
                  <a:lnTo>
                    <a:pt x="184" y="1040"/>
                  </a:lnTo>
                  <a:lnTo>
                    <a:pt x="158" y="1075"/>
                  </a:lnTo>
                  <a:lnTo>
                    <a:pt x="132" y="1109"/>
                  </a:lnTo>
                  <a:lnTo>
                    <a:pt x="97" y="1148"/>
                  </a:lnTo>
                  <a:lnTo>
                    <a:pt x="64" y="1174"/>
                  </a:lnTo>
                  <a:lnTo>
                    <a:pt x="0" y="1222"/>
                  </a:lnTo>
                  <a:lnTo>
                    <a:pt x="0" y="0"/>
                  </a:lnTo>
                  <a:lnTo>
                    <a:pt x="208" y="15"/>
                  </a:lnTo>
                  <a:lnTo>
                    <a:pt x="255" y="81"/>
                  </a:lnTo>
                  <a:close/>
                </a:path>
              </a:pathLst>
            </a:custGeom>
            <a:solidFill>
              <a:srgbClr val="FFFFFF">
                <a:alpha val="100000"/>
              </a:srgbClr>
            </a:solidFill>
            <a:ln w="11113" cap="flat" cmpd="sng">
              <a:solidFill>
                <a:srgbClr val="000000">
                  <a:alpha val="100000"/>
                </a:srgbClr>
              </a:solidFill>
              <a:prstDash val="solid"/>
              <a:bevel/>
              <a:headEnd type="none" w="med" len="med"/>
              <a:tailEnd type="none" w="med" len="med"/>
            </a:ln>
          </p:spPr>
          <p:txBody>
            <a:bodyPr/>
            <a:p>
              <a:endParaRPr lang="zh-CN" altLang="en-US"/>
            </a:p>
          </p:txBody>
        </p:sp>
        <p:grpSp>
          <p:nvGrpSpPr>
            <p:cNvPr id="113706" name="Group 64"/>
            <p:cNvGrpSpPr/>
            <p:nvPr/>
          </p:nvGrpSpPr>
          <p:grpSpPr>
            <a:xfrm flipH="1">
              <a:off x="1310" y="540"/>
              <a:ext cx="73" cy="514"/>
              <a:chOff x="0" y="0"/>
              <a:chExt cx="89" cy="639"/>
            </a:xfrm>
          </p:grpSpPr>
          <p:sp>
            <p:nvSpPr>
              <p:cNvPr id="113733" name="Freeform 65"/>
              <p:cNvSpPr/>
              <p:nvPr/>
            </p:nvSpPr>
            <p:spPr>
              <a:xfrm>
                <a:off x="8" y="45"/>
                <a:ext cx="81" cy="594"/>
              </a:xfrm>
              <a:custGeom>
                <a:avLst/>
                <a:gdLst/>
                <a:ahLst/>
                <a:cxnLst>
                  <a:cxn ang="0">
                    <a:pos x="0" y="0"/>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0"/>
                  </a:cxn>
                </a:cxnLst>
                <a:pathLst>
                  <a:path w="163" h="1188">
                    <a:moveTo>
                      <a:pt x="0" y="0"/>
                    </a:moveTo>
                    <a:lnTo>
                      <a:pt x="38" y="19"/>
                    </a:lnTo>
                    <a:lnTo>
                      <a:pt x="65" y="57"/>
                    </a:lnTo>
                    <a:lnTo>
                      <a:pt x="81" y="82"/>
                    </a:lnTo>
                    <a:lnTo>
                      <a:pt x="93" y="102"/>
                    </a:lnTo>
                    <a:lnTo>
                      <a:pt x="109" y="132"/>
                    </a:lnTo>
                    <a:lnTo>
                      <a:pt x="123" y="170"/>
                    </a:lnTo>
                    <a:lnTo>
                      <a:pt x="137" y="214"/>
                    </a:lnTo>
                    <a:lnTo>
                      <a:pt x="151" y="271"/>
                    </a:lnTo>
                    <a:lnTo>
                      <a:pt x="156" y="316"/>
                    </a:lnTo>
                    <a:lnTo>
                      <a:pt x="163" y="370"/>
                    </a:lnTo>
                    <a:lnTo>
                      <a:pt x="161" y="438"/>
                    </a:lnTo>
                    <a:lnTo>
                      <a:pt x="154" y="540"/>
                    </a:lnTo>
                    <a:lnTo>
                      <a:pt x="142" y="629"/>
                    </a:lnTo>
                    <a:lnTo>
                      <a:pt x="93" y="1068"/>
                    </a:lnTo>
                    <a:lnTo>
                      <a:pt x="45" y="1188"/>
                    </a:lnTo>
                    <a:lnTo>
                      <a:pt x="12" y="1024"/>
                    </a:lnTo>
                    <a:lnTo>
                      <a:pt x="32" y="851"/>
                    </a:lnTo>
                    <a:lnTo>
                      <a:pt x="48" y="736"/>
                    </a:lnTo>
                    <a:lnTo>
                      <a:pt x="57" y="646"/>
                    </a:lnTo>
                    <a:lnTo>
                      <a:pt x="64" y="554"/>
                    </a:lnTo>
                    <a:lnTo>
                      <a:pt x="71" y="460"/>
                    </a:lnTo>
                    <a:lnTo>
                      <a:pt x="72" y="406"/>
                    </a:lnTo>
                    <a:lnTo>
                      <a:pt x="71" y="358"/>
                    </a:lnTo>
                    <a:lnTo>
                      <a:pt x="65" y="309"/>
                    </a:lnTo>
                    <a:lnTo>
                      <a:pt x="53" y="215"/>
                    </a:lnTo>
                    <a:lnTo>
                      <a:pt x="48" y="182"/>
                    </a:lnTo>
                    <a:lnTo>
                      <a:pt x="41" y="144"/>
                    </a:lnTo>
                    <a:lnTo>
                      <a:pt x="34" y="106"/>
                    </a:lnTo>
                    <a:lnTo>
                      <a:pt x="0" y="0"/>
                    </a:lnTo>
                    <a:close/>
                  </a:path>
                </a:pathLst>
              </a:custGeom>
              <a:solidFill>
                <a:srgbClr val="0000FF">
                  <a:alpha val="100000"/>
                </a:srgbClr>
              </a:solidFill>
              <a:ln w="11113" cap="flat" cmpd="sng">
                <a:solidFill>
                  <a:srgbClr val="000000">
                    <a:alpha val="100000"/>
                  </a:srgbClr>
                </a:solidFill>
                <a:prstDash val="solid"/>
                <a:bevel/>
                <a:headEnd type="none" w="med" len="med"/>
                <a:tailEnd type="none" w="med" len="med"/>
              </a:ln>
            </p:spPr>
            <p:txBody>
              <a:bodyPr/>
              <a:p>
                <a:endParaRPr lang="zh-CN" altLang="en-US"/>
              </a:p>
            </p:txBody>
          </p:sp>
          <p:sp>
            <p:nvSpPr>
              <p:cNvPr id="113734" name="Arc 66"/>
              <p:cNvSpPr/>
              <p:nvPr/>
            </p:nvSpPr>
            <p:spPr>
              <a:xfrm>
                <a:off x="0" y="0"/>
                <a:ext cx="29" cy="58"/>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Lst>
                <a:pathLst>
                  <a:path w="22307" h="29828" fill="none">
                    <a:moveTo>
                      <a:pt x="-1" y="11"/>
                    </a:moveTo>
                    <a:cubicBezTo>
                      <a:pt x="235" y="3"/>
                      <a:pt x="471" y="-1"/>
                      <a:pt x="707" y="0"/>
                    </a:cubicBezTo>
                    <a:cubicBezTo>
                      <a:pt x="12636" y="0"/>
                      <a:pt x="22307" y="9670"/>
                      <a:pt x="22307" y="21600"/>
                    </a:cubicBezTo>
                    <a:cubicBezTo>
                      <a:pt x="22307" y="24422"/>
                      <a:pt x="21753" y="27218"/>
                      <a:pt x="20678" y="29828"/>
                    </a:cubicBezTo>
                  </a:path>
                  <a:path w="22307" h="29828" stroke="0">
                    <a:moveTo>
                      <a:pt x="-1" y="11"/>
                    </a:moveTo>
                    <a:cubicBezTo>
                      <a:pt x="235" y="3"/>
                      <a:pt x="471" y="-1"/>
                      <a:pt x="707" y="0"/>
                    </a:cubicBezTo>
                    <a:cubicBezTo>
                      <a:pt x="12636" y="0"/>
                      <a:pt x="22307" y="9670"/>
                      <a:pt x="22307" y="21600"/>
                    </a:cubicBezTo>
                    <a:cubicBezTo>
                      <a:pt x="22307" y="24422"/>
                      <a:pt x="21753" y="27218"/>
                      <a:pt x="20678" y="29828"/>
                    </a:cubicBezTo>
                    <a:lnTo>
                      <a:pt x="707" y="21600"/>
                    </a:lnTo>
                    <a:lnTo>
                      <a:pt x="-1" y="11"/>
                    </a:lnTo>
                    <a:close/>
                  </a:path>
                </a:pathLst>
              </a:custGeom>
              <a:solidFill>
                <a:srgbClr val="0000E0">
                  <a:alpha val="100000"/>
                </a:srgbClr>
              </a:solidFill>
              <a:ln w="11113" cap="flat" cmpd="sng">
                <a:solidFill>
                  <a:srgbClr val="000000">
                    <a:alpha val="100000"/>
                  </a:srgbClr>
                </a:solidFill>
                <a:prstDash val="solid"/>
                <a:bevel/>
                <a:headEnd type="none" w="med" len="med"/>
                <a:tailEnd type="none" w="med" len="med"/>
              </a:ln>
            </p:spPr>
            <p:txBody>
              <a:bodyPr/>
              <a:p>
                <a:endParaRPr lang="zh-CN" altLang="en-US"/>
              </a:p>
            </p:txBody>
          </p:sp>
        </p:grpSp>
        <p:sp>
          <p:nvSpPr>
            <p:cNvPr id="113707" name="Freeform 67"/>
            <p:cNvSpPr/>
            <p:nvPr/>
          </p:nvSpPr>
          <p:spPr>
            <a:xfrm flipH="1">
              <a:off x="1344" y="411"/>
              <a:ext cx="694" cy="740"/>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pathLst>
                <a:path w="1684" h="1839">
                  <a:moveTo>
                    <a:pt x="1344" y="10"/>
                  </a:moveTo>
                  <a:lnTo>
                    <a:pt x="1307" y="0"/>
                  </a:lnTo>
                  <a:lnTo>
                    <a:pt x="1271" y="3"/>
                  </a:lnTo>
                  <a:lnTo>
                    <a:pt x="1228" y="12"/>
                  </a:lnTo>
                  <a:lnTo>
                    <a:pt x="1189" y="28"/>
                  </a:lnTo>
                  <a:lnTo>
                    <a:pt x="1151" y="45"/>
                  </a:lnTo>
                  <a:lnTo>
                    <a:pt x="1122" y="64"/>
                  </a:lnTo>
                  <a:lnTo>
                    <a:pt x="1071" y="101"/>
                  </a:lnTo>
                  <a:lnTo>
                    <a:pt x="1035" y="132"/>
                  </a:lnTo>
                  <a:lnTo>
                    <a:pt x="988" y="186"/>
                  </a:lnTo>
                  <a:lnTo>
                    <a:pt x="809" y="401"/>
                  </a:lnTo>
                  <a:lnTo>
                    <a:pt x="705" y="512"/>
                  </a:lnTo>
                  <a:lnTo>
                    <a:pt x="585" y="618"/>
                  </a:lnTo>
                  <a:lnTo>
                    <a:pt x="446" y="738"/>
                  </a:lnTo>
                  <a:lnTo>
                    <a:pt x="327" y="825"/>
                  </a:lnTo>
                  <a:lnTo>
                    <a:pt x="146" y="952"/>
                  </a:lnTo>
                  <a:lnTo>
                    <a:pt x="11" y="1044"/>
                  </a:lnTo>
                  <a:lnTo>
                    <a:pt x="0" y="1151"/>
                  </a:lnTo>
                  <a:lnTo>
                    <a:pt x="0" y="1249"/>
                  </a:lnTo>
                  <a:lnTo>
                    <a:pt x="9" y="1321"/>
                  </a:lnTo>
                  <a:lnTo>
                    <a:pt x="21" y="1400"/>
                  </a:lnTo>
                  <a:lnTo>
                    <a:pt x="33" y="1452"/>
                  </a:lnTo>
                  <a:lnTo>
                    <a:pt x="54" y="1504"/>
                  </a:lnTo>
                  <a:lnTo>
                    <a:pt x="75" y="1554"/>
                  </a:lnTo>
                  <a:lnTo>
                    <a:pt x="103" y="1601"/>
                  </a:lnTo>
                  <a:lnTo>
                    <a:pt x="144" y="1653"/>
                  </a:lnTo>
                  <a:lnTo>
                    <a:pt x="184" y="1688"/>
                  </a:lnTo>
                  <a:lnTo>
                    <a:pt x="236" y="1723"/>
                  </a:lnTo>
                  <a:lnTo>
                    <a:pt x="289" y="1754"/>
                  </a:lnTo>
                  <a:lnTo>
                    <a:pt x="358" y="1782"/>
                  </a:lnTo>
                  <a:lnTo>
                    <a:pt x="440" y="1808"/>
                  </a:lnTo>
                  <a:lnTo>
                    <a:pt x="507" y="1823"/>
                  </a:lnTo>
                  <a:lnTo>
                    <a:pt x="577" y="1834"/>
                  </a:lnTo>
                  <a:lnTo>
                    <a:pt x="650" y="1839"/>
                  </a:lnTo>
                  <a:lnTo>
                    <a:pt x="728" y="1835"/>
                  </a:lnTo>
                  <a:lnTo>
                    <a:pt x="783" y="1827"/>
                  </a:lnTo>
                  <a:lnTo>
                    <a:pt x="835" y="1816"/>
                  </a:lnTo>
                  <a:lnTo>
                    <a:pt x="903" y="1799"/>
                  </a:lnTo>
                  <a:lnTo>
                    <a:pt x="972" y="1771"/>
                  </a:lnTo>
                  <a:lnTo>
                    <a:pt x="1141" y="1700"/>
                  </a:lnTo>
                  <a:lnTo>
                    <a:pt x="1288" y="1631"/>
                  </a:lnTo>
                  <a:lnTo>
                    <a:pt x="1432" y="1532"/>
                  </a:lnTo>
                  <a:lnTo>
                    <a:pt x="1478" y="1481"/>
                  </a:lnTo>
                  <a:lnTo>
                    <a:pt x="1521" y="1429"/>
                  </a:lnTo>
                  <a:lnTo>
                    <a:pt x="1566" y="1365"/>
                  </a:lnTo>
                  <a:lnTo>
                    <a:pt x="1609" y="1276"/>
                  </a:lnTo>
                  <a:lnTo>
                    <a:pt x="1641" y="1198"/>
                  </a:lnTo>
                  <a:lnTo>
                    <a:pt x="1660" y="1136"/>
                  </a:lnTo>
                  <a:lnTo>
                    <a:pt x="1674" y="1068"/>
                  </a:lnTo>
                  <a:lnTo>
                    <a:pt x="1682" y="995"/>
                  </a:lnTo>
                  <a:lnTo>
                    <a:pt x="1682" y="926"/>
                  </a:lnTo>
                  <a:lnTo>
                    <a:pt x="1684" y="860"/>
                  </a:lnTo>
                  <a:lnTo>
                    <a:pt x="1681" y="785"/>
                  </a:lnTo>
                  <a:lnTo>
                    <a:pt x="1679" y="703"/>
                  </a:lnTo>
                  <a:lnTo>
                    <a:pt x="1674" y="648"/>
                  </a:lnTo>
                  <a:lnTo>
                    <a:pt x="1665" y="570"/>
                  </a:lnTo>
                  <a:lnTo>
                    <a:pt x="1660" y="512"/>
                  </a:lnTo>
                  <a:lnTo>
                    <a:pt x="1648" y="469"/>
                  </a:lnTo>
                  <a:lnTo>
                    <a:pt x="1636" y="427"/>
                  </a:lnTo>
                  <a:lnTo>
                    <a:pt x="1620" y="389"/>
                  </a:lnTo>
                  <a:lnTo>
                    <a:pt x="1597" y="349"/>
                  </a:lnTo>
                  <a:lnTo>
                    <a:pt x="1571" y="309"/>
                  </a:lnTo>
                  <a:lnTo>
                    <a:pt x="1545" y="269"/>
                  </a:lnTo>
                  <a:lnTo>
                    <a:pt x="1516" y="229"/>
                  </a:lnTo>
                  <a:lnTo>
                    <a:pt x="1344" y="10"/>
                  </a:lnTo>
                  <a:close/>
                </a:path>
              </a:pathLst>
            </a:custGeom>
            <a:solidFill>
              <a:srgbClr val="804000">
                <a:alpha val="100000"/>
              </a:srgbClr>
            </a:solidFill>
            <a:ln w="11113" cap="flat" cmpd="sng">
              <a:solidFill>
                <a:srgbClr val="000000">
                  <a:alpha val="100000"/>
                </a:srgbClr>
              </a:solidFill>
              <a:prstDash val="solid"/>
              <a:bevel/>
              <a:headEnd type="none" w="med" len="med"/>
              <a:tailEnd type="none" w="med" len="med"/>
            </a:ln>
          </p:spPr>
          <p:txBody>
            <a:bodyPr/>
            <a:p>
              <a:endParaRPr lang="zh-CN" altLang="en-US"/>
            </a:p>
          </p:txBody>
        </p:sp>
        <p:sp>
          <p:nvSpPr>
            <p:cNvPr id="113708" name="Freeform 68"/>
            <p:cNvSpPr/>
            <p:nvPr/>
          </p:nvSpPr>
          <p:spPr>
            <a:xfrm flipH="1">
              <a:off x="1366" y="422"/>
              <a:ext cx="148" cy="609"/>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pathLst>
                <a:path w="360" h="1515">
                  <a:moveTo>
                    <a:pt x="0" y="0"/>
                  </a:moveTo>
                  <a:lnTo>
                    <a:pt x="68" y="179"/>
                  </a:lnTo>
                  <a:lnTo>
                    <a:pt x="117" y="330"/>
                  </a:lnTo>
                  <a:lnTo>
                    <a:pt x="134" y="429"/>
                  </a:lnTo>
                  <a:lnTo>
                    <a:pt x="243" y="407"/>
                  </a:lnTo>
                  <a:lnTo>
                    <a:pt x="177" y="570"/>
                  </a:lnTo>
                  <a:lnTo>
                    <a:pt x="214" y="596"/>
                  </a:lnTo>
                  <a:lnTo>
                    <a:pt x="242" y="636"/>
                  </a:lnTo>
                  <a:lnTo>
                    <a:pt x="257" y="692"/>
                  </a:lnTo>
                  <a:lnTo>
                    <a:pt x="268" y="785"/>
                  </a:lnTo>
                  <a:lnTo>
                    <a:pt x="274" y="902"/>
                  </a:lnTo>
                  <a:lnTo>
                    <a:pt x="276" y="956"/>
                  </a:lnTo>
                  <a:lnTo>
                    <a:pt x="274" y="1016"/>
                  </a:lnTo>
                  <a:lnTo>
                    <a:pt x="269" y="1070"/>
                  </a:lnTo>
                  <a:lnTo>
                    <a:pt x="259" y="1159"/>
                  </a:lnTo>
                  <a:lnTo>
                    <a:pt x="252" y="1204"/>
                  </a:lnTo>
                  <a:lnTo>
                    <a:pt x="242" y="1252"/>
                  </a:lnTo>
                  <a:lnTo>
                    <a:pt x="231" y="1287"/>
                  </a:lnTo>
                  <a:lnTo>
                    <a:pt x="215" y="1334"/>
                  </a:lnTo>
                  <a:lnTo>
                    <a:pt x="203" y="1364"/>
                  </a:lnTo>
                  <a:lnTo>
                    <a:pt x="186" y="1397"/>
                  </a:lnTo>
                  <a:lnTo>
                    <a:pt x="165" y="1433"/>
                  </a:lnTo>
                  <a:lnTo>
                    <a:pt x="143" y="1463"/>
                  </a:lnTo>
                  <a:lnTo>
                    <a:pt x="103" y="1515"/>
                  </a:lnTo>
                  <a:lnTo>
                    <a:pt x="150" y="1480"/>
                  </a:lnTo>
                  <a:lnTo>
                    <a:pt x="186" y="1437"/>
                  </a:lnTo>
                  <a:lnTo>
                    <a:pt x="214" y="1400"/>
                  </a:lnTo>
                  <a:lnTo>
                    <a:pt x="238" y="1364"/>
                  </a:lnTo>
                  <a:lnTo>
                    <a:pt x="261" y="1324"/>
                  </a:lnTo>
                  <a:lnTo>
                    <a:pt x="283" y="1277"/>
                  </a:lnTo>
                  <a:lnTo>
                    <a:pt x="304" y="1225"/>
                  </a:lnTo>
                  <a:lnTo>
                    <a:pt x="318" y="1183"/>
                  </a:lnTo>
                  <a:lnTo>
                    <a:pt x="334" y="1131"/>
                  </a:lnTo>
                  <a:lnTo>
                    <a:pt x="344" y="1084"/>
                  </a:lnTo>
                  <a:lnTo>
                    <a:pt x="353" y="1018"/>
                  </a:lnTo>
                  <a:lnTo>
                    <a:pt x="358" y="943"/>
                  </a:lnTo>
                  <a:lnTo>
                    <a:pt x="360" y="857"/>
                  </a:lnTo>
                  <a:lnTo>
                    <a:pt x="356" y="778"/>
                  </a:lnTo>
                  <a:lnTo>
                    <a:pt x="354" y="733"/>
                  </a:lnTo>
                  <a:lnTo>
                    <a:pt x="349" y="652"/>
                  </a:lnTo>
                  <a:lnTo>
                    <a:pt x="346" y="603"/>
                  </a:lnTo>
                  <a:lnTo>
                    <a:pt x="339" y="551"/>
                  </a:lnTo>
                  <a:lnTo>
                    <a:pt x="334" y="513"/>
                  </a:lnTo>
                  <a:lnTo>
                    <a:pt x="325" y="469"/>
                  </a:lnTo>
                  <a:lnTo>
                    <a:pt x="307" y="417"/>
                  </a:lnTo>
                  <a:lnTo>
                    <a:pt x="288" y="377"/>
                  </a:lnTo>
                  <a:lnTo>
                    <a:pt x="266" y="343"/>
                  </a:lnTo>
                  <a:lnTo>
                    <a:pt x="235" y="301"/>
                  </a:lnTo>
                  <a:lnTo>
                    <a:pt x="186" y="233"/>
                  </a:lnTo>
                  <a:lnTo>
                    <a:pt x="146" y="181"/>
                  </a:lnTo>
                  <a:lnTo>
                    <a:pt x="0" y="0"/>
                  </a:lnTo>
                  <a:close/>
                </a:path>
              </a:pathLst>
            </a:custGeom>
            <a:solidFill>
              <a:srgbClr val="804000">
                <a:alpha val="100000"/>
              </a:srgbClr>
            </a:solidFill>
            <a:ln w="11113" cap="flat" cmpd="sng">
              <a:solidFill>
                <a:srgbClr val="000000">
                  <a:alpha val="100000"/>
                </a:srgbClr>
              </a:solidFill>
              <a:prstDash val="solid"/>
              <a:bevel/>
              <a:headEnd type="none" w="med" len="med"/>
              <a:tailEnd type="none" w="med" len="med"/>
            </a:ln>
          </p:spPr>
          <p:txBody>
            <a:bodyPr/>
            <a:p>
              <a:endParaRPr lang="zh-CN" altLang="en-US"/>
            </a:p>
          </p:txBody>
        </p:sp>
        <p:grpSp>
          <p:nvGrpSpPr>
            <p:cNvPr id="113709" name="Group 69"/>
            <p:cNvGrpSpPr/>
            <p:nvPr/>
          </p:nvGrpSpPr>
          <p:grpSpPr>
            <a:xfrm rot="-1020506">
              <a:off x="1078" y="0"/>
              <a:ext cx="426" cy="642"/>
              <a:chOff x="0" y="0"/>
              <a:chExt cx="426" cy="642"/>
            </a:xfrm>
          </p:grpSpPr>
          <p:grpSp>
            <p:nvGrpSpPr>
              <p:cNvPr id="113718" name="Group 70"/>
              <p:cNvGrpSpPr/>
              <p:nvPr/>
            </p:nvGrpSpPr>
            <p:grpSpPr>
              <a:xfrm flipH="1">
                <a:off x="0" y="0"/>
                <a:ext cx="426" cy="599"/>
                <a:chOff x="0" y="0"/>
                <a:chExt cx="516" cy="744"/>
              </a:xfrm>
            </p:grpSpPr>
            <p:grpSp>
              <p:nvGrpSpPr>
                <p:cNvPr id="113728" name="Group 71"/>
                <p:cNvGrpSpPr/>
                <p:nvPr/>
              </p:nvGrpSpPr>
              <p:grpSpPr>
                <a:xfrm>
                  <a:off x="0" y="0"/>
                  <a:ext cx="516" cy="744"/>
                  <a:chOff x="0" y="0"/>
                  <a:chExt cx="516" cy="744"/>
                </a:xfrm>
              </p:grpSpPr>
              <p:sp>
                <p:nvSpPr>
                  <p:cNvPr id="113730" name="Freeform 72"/>
                  <p:cNvSpPr/>
                  <p:nvPr/>
                </p:nvSpPr>
                <p:spPr>
                  <a:xfrm>
                    <a:off x="0" y="0"/>
                    <a:ext cx="516" cy="744"/>
                  </a:xfrm>
                  <a:custGeom>
                    <a:avLst/>
                    <a:gdLst/>
                    <a:ahLst/>
                    <a:cxnLst>
                      <a:cxn ang="0">
                        <a:pos x="1" y="1"/>
                      </a:cxn>
                      <a:cxn ang="0">
                        <a:pos x="1" y="1"/>
                      </a:cxn>
                      <a:cxn ang="0">
                        <a:pos x="1" y="0"/>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Lst>
                    <a:pathLst>
                      <a:path w="1032" h="1488">
                        <a:moveTo>
                          <a:pt x="743" y="54"/>
                        </a:moveTo>
                        <a:lnTo>
                          <a:pt x="686" y="28"/>
                        </a:lnTo>
                        <a:lnTo>
                          <a:pt x="620" y="16"/>
                        </a:lnTo>
                        <a:lnTo>
                          <a:pt x="570" y="11"/>
                        </a:lnTo>
                        <a:lnTo>
                          <a:pt x="495" y="0"/>
                        </a:lnTo>
                        <a:lnTo>
                          <a:pt x="419" y="0"/>
                        </a:lnTo>
                        <a:lnTo>
                          <a:pt x="334" y="11"/>
                        </a:lnTo>
                        <a:lnTo>
                          <a:pt x="282" y="25"/>
                        </a:lnTo>
                        <a:lnTo>
                          <a:pt x="186" y="58"/>
                        </a:lnTo>
                        <a:lnTo>
                          <a:pt x="115" y="85"/>
                        </a:lnTo>
                        <a:lnTo>
                          <a:pt x="141" y="101"/>
                        </a:lnTo>
                        <a:lnTo>
                          <a:pt x="87" y="160"/>
                        </a:lnTo>
                        <a:lnTo>
                          <a:pt x="49" y="205"/>
                        </a:lnTo>
                        <a:lnTo>
                          <a:pt x="98" y="219"/>
                        </a:lnTo>
                        <a:lnTo>
                          <a:pt x="33" y="285"/>
                        </a:lnTo>
                        <a:lnTo>
                          <a:pt x="77" y="280"/>
                        </a:lnTo>
                        <a:lnTo>
                          <a:pt x="11" y="367"/>
                        </a:lnTo>
                        <a:lnTo>
                          <a:pt x="54" y="382"/>
                        </a:lnTo>
                        <a:lnTo>
                          <a:pt x="37" y="403"/>
                        </a:lnTo>
                        <a:lnTo>
                          <a:pt x="21" y="427"/>
                        </a:lnTo>
                        <a:lnTo>
                          <a:pt x="0" y="474"/>
                        </a:lnTo>
                        <a:lnTo>
                          <a:pt x="49" y="459"/>
                        </a:lnTo>
                        <a:lnTo>
                          <a:pt x="87" y="502"/>
                        </a:lnTo>
                        <a:lnTo>
                          <a:pt x="73" y="511"/>
                        </a:lnTo>
                        <a:lnTo>
                          <a:pt x="51" y="528"/>
                        </a:lnTo>
                        <a:lnTo>
                          <a:pt x="33" y="551"/>
                        </a:lnTo>
                        <a:lnTo>
                          <a:pt x="21" y="573"/>
                        </a:lnTo>
                        <a:lnTo>
                          <a:pt x="16" y="594"/>
                        </a:lnTo>
                        <a:lnTo>
                          <a:pt x="14" y="618"/>
                        </a:lnTo>
                        <a:lnTo>
                          <a:pt x="16" y="645"/>
                        </a:lnTo>
                        <a:lnTo>
                          <a:pt x="21" y="672"/>
                        </a:lnTo>
                        <a:lnTo>
                          <a:pt x="35" y="698"/>
                        </a:lnTo>
                        <a:lnTo>
                          <a:pt x="59" y="724"/>
                        </a:lnTo>
                        <a:lnTo>
                          <a:pt x="82" y="742"/>
                        </a:lnTo>
                        <a:lnTo>
                          <a:pt x="106" y="759"/>
                        </a:lnTo>
                        <a:lnTo>
                          <a:pt x="125" y="775"/>
                        </a:lnTo>
                        <a:lnTo>
                          <a:pt x="164" y="808"/>
                        </a:lnTo>
                        <a:lnTo>
                          <a:pt x="202" y="872"/>
                        </a:lnTo>
                        <a:lnTo>
                          <a:pt x="207" y="947"/>
                        </a:lnTo>
                        <a:lnTo>
                          <a:pt x="200" y="992"/>
                        </a:lnTo>
                        <a:lnTo>
                          <a:pt x="167" y="1068"/>
                        </a:lnTo>
                        <a:lnTo>
                          <a:pt x="125" y="1143"/>
                        </a:lnTo>
                        <a:lnTo>
                          <a:pt x="460" y="1488"/>
                        </a:lnTo>
                        <a:lnTo>
                          <a:pt x="516" y="1367"/>
                        </a:lnTo>
                        <a:lnTo>
                          <a:pt x="561" y="1322"/>
                        </a:lnTo>
                        <a:lnTo>
                          <a:pt x="603" y="1292"/>
                        </a:lnTo>
                        <a:lnTo>
                          <a:pt x="653" y="1266"/>
                        </a:lnTo>
                        <a:lnTo>
                          <a:pt x="710" y="1249"/>
                        </a:lnTo>
                        <a:lnTo>
                          <a:pt x="768" y="1223"/>
                        </a:lnTo>
                        <a:lnTo>
                          <a:pt x="811" y="1204"/>
                        </a:lnTo>
                        <a:lnTo>
                          <a:pt x="842" y="1174"/>
                        </a:lnTo>
                        <a:lnTo>
                          <a:pt x="860" y="1145"/>
                        </a:lnTo>
                        <a:lnTo>
                          <a:pt x="877" y="1106"/>
                        </a:lnTo>
                        <a:lnTo>
                          <a:pt x="887" y="1072"/>
                        </a:lnTo>
                        <a:lnTo>
                          <a:pt x="896" y="1037"/>
                        </a:lnTo>
                        <a:lnTo>
                          <a:pt x="901" y="990"/>
                        </a:lnTo>
                        <a:lnTo>
                          <a:pt x="907" y="921"/>
                        </a:lnTo>
                        <a:lnTo>
                          <a:pt x="907" y="846"/>
                        </a:lnTo>
                        <a:lnTo>
                          <a:pt x="926" y="842"/>
                        </a:lnTo>
                        <a:lnTo>
                          <a:pt x="946" y="837"/>
                        </a:lnTo>
                        <a:lnTo>
                          <a:pt x="972" y="823"/>
                        </a:lnTo>
                        <a:lnTo>
                          <a:pt x="995" y="808"/>
                        </a:lnTo>
                        <a:lnTo>
                          <a:pt x="1012" y="783"/>
                        </a:lnTo>
                        <a:lnTo>
                          <a:pt x="1026" y="759"/>
                        </a:lnTo>
                        <a:lnTo>
                          <a:pt x="1032" y="728"/>
                        </a:lnTo>
                        <a:lnTo>
                          <a:pt x="1028" y="691"/>
                        </a:lnTo>
                        <a:lnTo>
                          <a:pt x="1012" y="655"/>
                        </a:lnTo>
                        <a:lnTo>
                          <a:pt x="999" y="625"/>
                        </a:lnTo>
                        <a:lnTo>
                          <a:pt x="978" y="594"/>
                        </a:lnTo>
                        <a:lnTo>
                          <a:pt x="929" y="520"/>
                        </a:lnTo>
                        <a:lnTo>
                          <a:pt x="919" y="490"/>
                        </a:lnTo>
                        <a:lnTo>
                          <a:pt x="919" y="448"/>
                        </a:lnTo>
                        <a:lnTo>
                          <a:pt x="913" y="339"/>
                        </a:lnTo>
                        <a:lnTo>
                          <a:pt x="903" y="283"/>
                        </a:lnTo>
                        <a:lnTo>
                          <a:pt x="889" y="224"/>
                        </a:lnTo>
                        <a:lnTo>
                          <a:pt x="863" y="176"/>
                        </a:lnTo>
                        <a:lnTo>
                          <a:pt x="839" y="136"/>
                        </a:lnTo>
                        <a:lnTo>
                          <a:pt x="809" y="101"/>
                        </a:lnTo>
                        <a:lnTo>
                          <a:pt x="778" y="75"/>
                        </a:lnTo>
                        <a:lnTo>
                          <a:pt x="743" y="54"/>
                        </a:lnTo>
                        <a:close/>
                      </a:path>
                    </a:pathLst>
                  </a:custGeom>
                  <a:solidFill>
                    <a:srgbClr val="FFE0C0">
                      <a:alpha val="100000"/>
                    </a:srgbClr>
                  </a:solidFill>
                  <a:ln w="11113" cap="flat" cmpd="sng">
                    <a:solidFill>
                      <a:srgbClr val="804000">
                        <a:alpha val="100000"/>
                      </a:srgbClr>
                    </a:solidFill>
                    <a:prstDash val="solid"/>
                    <a:bevel/>
                    <a:headEnd type="none" w="med" len="med"/>
                    <a:tailEnd type="none" w="med" len="med"/>
                  </a:ln>
                </p:spPr>
                <p:txBody>
                  <a:bodyPr/>
                  <a:p>
                    <a:endParaRPr lang="zh-CN" altLang="en-US"/>
                  </a:p>
                </p:txBody>
              </p:sp>
              <p:sp>
                <p:nvSpPr>
                  <p:cNvPr id="113731" name="Freeform 73"/>
                  <p:cNvSpPr/>
                  <p:nvPr/>
                </p:nvSpPr>
                <p:spPr>
                  <a:xfrm>
                    <a:off x="366" y="501"/>
                    <a:ext cx="80" cy="14"/>
                  </a:xfrm>
                  <a:custGeom>
                    <a:avLst/>
                    <a:gdLst/>
                    <a:ahLst/>
                    <a:cxnLst>
                      <a:cxn ang="0">
                        <a:pos x="0" y="1"/>
                      </a:cxn>
                      <a:cxn ang="0">
                        <a:pos x="0" y="0"/>
                      </a:cxn>
                      <a:cxn ang="0">
                        <a:pos x="0" y="0"/>
                      </a:cxn>
                      <a:cxn ang="0">
                        <a:pos x="0" y="1"/>
                      </a:cxn>
                      <a:cxn ang="0">
                        <a:pos x="0" y="1"/>
                      </a:cxn>
                      <a:cxn ang="0">
                        <a:pos x="0" y="1"/>
                      </a:cxn>
                    </a:cxnLst>
                    <a:pathLst>
                      <a:path w="162" h="28">
                        <a:moveTo>
                          <a:pt x="162" y="7"/>
                        </a:moveTo>
                        <a:lnTo>
                          <a:pt x="113" y="0"/>
                        </a:lnTo>
                        <a:lnTo>
                          <a:pt x="71" y="0"/>
                        </a:lnTo>
                        <a:lnTo>
                          <a:pt x="42" y="5"/>
                        </a:lnTo>
                        <a:lnTo>
                          <a:pt x="14" y="18"/>
                        </a:lnTo>
                        <a:lnTo>
                          <a:pt x="0" y="28"/>
                        </a:lnTo>
                      </a:path>
                    </a:pathLst>
                  </a:custGeom>
                  <a:noFill/>
                  <a:ln w="11113" cap="flat" cmpd="sng">
                    <a:solidFill>
                      <a:srgbClr val="804000">
                        <a:alpha val="100000"/>
                      </a:srgbClr>
                    </a:solidFill>
                    <a:prstDash val="solid"/>
                    <a:bevel/>
                    <a:headEnd type="none" w="med" len="med"/>
                    <a:tailEnd type="none" w="med" len="med"/>
                  </a:ln>
                </p:spPr>
                <p:txBody>
                  <a:bodyPr/>
                  <a:p>
                    <a:endParaRPr lang="zh-CN" altLang="en-US"/>
                  </a:p>
                </p:txBody>
              </p:sp>
              <p:sp>
                <p:nvSpPr>
                  <p:cNvPr id="113732" name="Arc 74"/>
                  <p:cNvSpPr/>
                  <p:nvPr/>
                </p:nvSpPr>
                <p:spPr>
                  <a:xfrm>
                    <a:off x="25" y="265"/>
                    <a:ext cx="38" cy="55"/>
                  </a:xfrm>
                  <a:custGeom>
                    <a:avLst/>
                    <a:gdLst/>
                    <a:ahLst/>
                    <a:cxnLst>
                      <a:cxn ang="0">
                        <a:pos x="0" y="0"/>
                      </a:cxn>
                      <a:cxn ang="0">
                        <a:pos x="0" y="0"/>
                      </a:cxn>
                      <a:cxn ang="0">
                        <a:pos x="0" y="0"/>
                      </a:cxn>
                      <a:cxn ang="0">
                        <a:pos x="0" y="0"/>
                      </a:cxn>
                      <a:cxn ang="0">
                        <a:pos x="0" y="0"/>
                      </a:cxn>
                      <a:cxn ang="0">
                        <a:pos x="0" y="0"/>
                      </a:cxn>
                      <a:cxn ang="0">
                        <a:pos x="0" y="0"/>
                      </a:cxn>
                      <a:cxn ang="0">
                        <a:pos x="0" y="0"/>
                      </a:cxn>
                    </a:cxnLst>
                    <a:pathLst>
                      <a:path w="21600" h="21966" fill="none">
                        <a:moveTo>
                          <a:pt x="3" y="21965"/>
                        </a:moveTo>
                        <a:cubicBezTo>
                          <a:pt x="1" y="21844"/>
                          <a:pt x="0" y="21722"/>
                          <a:pt x="0" y="21600"/>
                        </a:cubicBezTo>
                        <a:cubicBezTo>
                          <a:pt x="-1" y="9670"/>
                          <a:pt x="9670" y="0"/>
                          <a:pt x="21599" y="0"/>
                        </a:cubicBezTo>
                      </a:path>
                      <a:path w="21600" h="21966" stroke="0">
                        <a:moveTo>
                          <a:pt x="3" y="21965"/>
                        </a:moveTo>
                        <a:cubicBezTo>
                          <a:pt x="1" y="21844"/>
                          <a:pt x="0" y="21722"/>
                          <a:pt x="0" y="21600"/>
                        </a:cubicBezTo>
                        <a:cubicBezTo>
                          <a:pt x="-1" y="9670"/>
                          <a:pt x="9670" y="0"/>
                          <a:pt x="21599" y="0"/>
                        </a:cubicBezTo>
                        <a:lnTo>
                          <a:pt x="21600" y="21600"/>
                        </a:lnTo>
                        <a:lnTo>
                          <a:pt x="3" y="21965"/>
                        </a:lnTo>
                        <a:close/>
                      </a:path>
                    </a:pathLst>
                  </a:custGeom>
                  <a:noFill/>
                  <a:ln w="11113" cap="flat" cmpd="sng">
                    <a:solidFill>
                      <a:srgbClr val="804000">
                        <a:alpha val="100000"/>
                      </a:srgbClr>
                    </a:solidFill>
                    <a:prstDash val="solid"/>
                    <a:bevel/>
                    <a:headEnd type="none" w="med" len="med"/>
                    <a:tailEnd type="none" w="med" len="med"/>
                  </a:ln>
                </p:spPr>
                <p:txBody>
                  <a:bodyPr/>
                  <a:p>
                    <a:endParaRPr lang="zh-CN" altLang="en-US"/>
                  </a:p>
                </p:txBody>
              </p:sp>
            </p:grpSp>
            <p:sp>
              <p:nvSpPr>
                <p:cNvPr id="113729" name="Freeform 75"/>
                <p:cNvSpPr/>
                <p:nvPr/>
              </p:nvSpPr>
              <p:spPr>
                <a:xfrm>
                  <a:off x="0" y="0"/>
                  <a:ext cx="387" cy="323"/>
                </a:xfrm>
                <a:custGeom>
                  <a:avLst/>
                  <a:gdLst/>
                  <a:ahLst/>
                  <a:cxnLst>
                    <a:cxn ang="0">
                      <a:pos x="0" y="1"/>
                    </a:cxn>
                    <a:cxn ang="0">
                      <a:pos x="0" y="1"/>
                    </a:cxn>
                    <a:cxn ang="0">
                      <a:pos x="0" y="0"/>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Lst>
                  <a:pathLst>
                    <a:path w="775" h="646">
                      <a:moveTo>
                        <a:pt x="740" y="54"/>
                      </a:moveTo>
                      <a:lnTo>
                        <a:pt x="683" y="28"/>
                      </a:lnTo>
                      <a:lnTo>
                        <a:pt x="617" y="16"/>
                      </a:lnTo>
                      <a:lnTo>
                        <a:pt x="568" y="11"/>
                      </a:lnTo>
                      <a:lnTo>
                        <a:pt x="493" y="0"/>
                      </a:lnTo>
                      <a:lnTo>
                        <a:pt x="417" y="0"/>
                      </a:lnTo>
                      <a:lnTo>
                        <a:pt x="332" y="11"/>
                      </a:lnTo>
                      <a:lnTo>
                        <a:pt x="280" y="25"/>
                      </a:lnTo>
                      <a:lnTo>
                        <a:pt x="186" y="58"/>
                      </a:lnTo>
                      <a:lnTo>
                        <a:pt x="115" y="85"/>
                      </a:lnTo>
                      <a:lnTo>
                        <a:pt x="141" y="101"/>
                      </a:lnTo>
                      <a:lnTo>
                        <a:pt x="87" y="160"/>
                      </a:lnTo>
                      <a:lnTo>
                        <a:pt x="49" y="203"/>
                      </a:lnTo>
                      <a:lnTo>
                        <a:pt x="98" y="217"/>
                      </a:lnTo>
                      <a:lnTo>
                        <a:pt x="33" y="283"/>
                      </a:lnTo>
                      <a:lnTo>
                        <a:pt x="77" y="278"/>
                      </a:lnTo>
                      <a:lnTo>
                        <a:pt x="11" y="365"/>
                      </a:lnTo>
                      <a:lnTo>
                        <a:pt x="54" y="381"/>
                      </a:lnTo>
                      <a:lnTo>
                        <a:pt x="37" y="401"/>
                      </a:lnTo>
                      <a:lnTo>
                        <a:pt x="21" y="426"/>
                      </a:lnTo>
                      <a:lnTo>
                        <a:pt x="0" y="473"/>
                      </a:lnTo>
                      <a:lnTo>
                        <a:pt x="49" y="457"/>
                      </a:lnTo>
                      <a:lnTo>
                        <a:pt x="87" y="506"/>
                      </a:lnTo>
                      <a:lnTo>
                        <a:pt x="110" y="497"/>
                      </a:lnTo>
                      <a:lnTo>
                        <a:pt x="134" y="493"/>
                      </a:lnTo>
                      <a:lnTo>
                        <a:pt x="164" y="499"/>
                      </a:lnTo>
                      <a:lnTo>
                        <a:pt x="186" y="509"/>
                      </a:lnTo>
                      <a:lnTo>
                        <a:pt x="200" y="535"/>
                      </a:lnTo>
                      <a:lnTo>
                        <a:pt x="209" y="559"/>
                      </a:lnTo>
                      <a:lnTo>
                        <a:pt x="217" y="577"/>
                      </a:lnTo>
                      <a:lnTo>
                        <a:pt x="235" y="598"/>
                      </a:lnTo>
                      <a:lnTo>
                        <a:pt x="249" y="612"/>
                      </a:lnTo>
                      <a:lnTo>
                        <a:pt x="273" y="646"/>
                      </a:lnTo>
                      <a:lnTo>
                        <a:pt x="268" y="598"/>
                      </a:lnTo>
                      <a:lnTo>
                        <a:pt x="273" y="575"/>
                      </a:lnTo>
                      <a:lnTo>
                        <a:pt x="290" y="546"/>
                      </a:lnTo>
                      <a:lnTo>
                        <a:pt x="316" y="516"/>
                      </a:lnTo>
                      <a:lnTo>
                        <a:pt x="346" y="480"/>
                      </a:lnTo>
                      <a:lnTo>
                        <a:pt x="360" y="455"/>
                      </a:lnTo>
                      <a:lnTo>
                        <a:pt x="372" y="433"/>
                      </a:lnTo>
                      <a:lnTo>
                        <a:pt x="396" y="419"/>
                      </a:lnTo>
                      <a:lnTo>
                        <a:pt x="431" y="403"/>
                      </a:lnTo>
                      <a:lnTo>
                        <a:pt x="443" y="388"/>
                      </a:lnTo>
                      <a:lnTo>
                        <a:pt x="453" y="368"/>
                      </a:lnTo>
                      <a:lnTo>
                        <a:pt x="462" y="348"/>
                      </a:lnTo>
                      <a:lnTo>
                        <a:pt x="457" y="299"/>
                      </a:lnTo>
                      <a:lnTo>
                        <a:pt x="447" y="266"/>
                      </a:lnTo>
                      <a:lnTo>
                        <a:pt x="427" y="245"/>
                      </a:lnTo>
                      <a:lnTo>
                        <a:pt x="419" y="228"/>
                      </a:lnTo>
                      <a:lnTo>
                        <a:pt x="408" y="216"/>
                      </a:lnTo>
                      <a:lnTo>
                        <a:pt x="400" y="198"/>
                      </a:lnTo>
                      <a:lnTo>
                        <a:pt x="401" y="170"/>
                      </a:lnTo>
                      <a:lnTo>
                        <a:pt x="412" y="148"/>
                      </a:lnTo>
                      <a:lnTo>
                        <a:pt x="433" y="132"/>
                      </a:lnTo>
                      <a:lnTo>
                        <a:pt x="455" y="122"/>
                      </a:lnTo>
                      <a:lnTo>
                        <a:pt x="481" y="113"/>
                      </a:lnTo>
                      <a:lnTo>
                        <a:pt x="512" y="115"/>
                      </a:lnTo>
                      <a:lnTo>
                        <a:pt x="493" y="98"/>
                      </a:lnTo>
                      <a:lnTo>
                        <a:pt x="495" y="85"/>
                      </a:lnTo>
                      <a:lnTo>
                        <a:pt x="504" y="77"/>
                      </a:lnTo>
                      <a:lnTo>
                        <a:pt x="521" y="72"/>
                      </a:lnTo>
                      <a:lnTo>
                        <a:pt x="551" y="73"/>
                      </a:lnTo>
                      <a:lnTo>
                        <a:pt x="578" y="77"/>
                      </a:lnTo>
                      <a:lnTo>
                        <a:pt x="599" y="75"/>
                      </a:lnTo>
                      <a:lnTo>
                        <a:pt x="627" y="65"/>
                      </a:lnTo>
                      <a:lnTo>
                        <a:pt x="653" y="56"/>
                      </a:lnTo>
                      <a:lnTo>
                        <a:pt x="684" y="58"/>
                      </a:lnTo>
                      <a:lnTo>
                        <a:pt x="717" y="61"/>
                      </a:lnTo>
                      <a:lnTo>
                        <a:pt x="775" y="75"/>
                      </a:lnTo>
                      <a:lnTo>
                        <a:pt x="740" y="54"/>
                      </a:lnTo>
                      <a:close/>
                    </a:path>
                  </a:pathLst>
                </a:custGeom>
                <a:solidFill>
                  <a:srgbClr val="804000">
                    <a:alpha val="100000"/>
                  </a:srgbClr>
                </a:solidFill>
                <a:ln w="9525">
                  <a:noFill/>
                </a:ln>
              </p:spPr>
              <p:txBody>
                <a:bodyPr/>
                <a:p>
                  <a:endParaRPr lang="zh-CN" altLang="en-US"/>
                </a:p>
              </p:txBody>
            </p:sp>
          </p:grpSp>
          <p:sp>
            <p:nvSpPr>
              <p:cNvPr id="113719" name="Freeform 76"/>
              <p:cNvSpPr/>
              <p:nvPr/>
            </p:nvSpPr>
            <p:spPr>
              <a:xfrm flipH="1">
                <a:off x="185" y="444"/>
                <a:ext cx="180" cy="198"/>
              </a:xfrm>
              <a:custGeom>
                <a:avLst/>
                <a:gdLst/>
                <a:ahLst/>
                <a:cxnLst>
                  <a:cxn ang="0">
                    <a:pos x="0" y="0"/>
                  </a:cxn>
                  <a:cxn ang="0">
                    <a:pos x="0" y="0"/>
                  </a:cxn>
                  <a:cxn ang="0">
                    <a:pos x="0" y="0"/>
                  </a:cxn>
                  <a:cxn ang="0">
                    <a:pos x="0" y="0"/>
                  </a:cxn>
                </a:cxnLst>
                <a:pathLst>
                  <a:path w="438" h="491">
                    <a:moveTo>
                      <a:pt x="0" y="0"/>
                    </a:moveTo>
                    <a:lnTo>
                      <a:pt x="363" y="300"/>
                    </a:lnTo>
                    <a:lnTo>
                      <a:pt x="438" y="491"/>
                    </a:lnTo>
                    <a:lnTo>
                      <a:pt x="0" y="0"/>
                    </a:lnTo>
                    <a:close/>
                  </a:path>
                </a:pathLst>
              </a:custGeom>
              <a:solidFill>
                <a:srgbClr val="E0E0E0">
                  <a:alpha val="100000"/>
                </a:srgbClr>
              </a:solidFill>
              <a:ln w="11113" cap="flat" cmpd="sng">
                <a:solidFill>
                  <a:srgbClr val="000000">
                    <a:alpha val="100000"/>
                  </a:srgbClr>
                </a:solidFill>
                <a:prstDash val="solid"/>
                <a:bevel/>
                <a:headEnd type="none" w="med" len="med"/>
                <a:tailEnd type="none" w="med" len="med"/>
              </a:ln>
            </p:spPr>
            <p:txBody>
              <a:bodyPr/>
              <a:p>
                <a:endParaRPr lang="zh-CN" altLang="en-US"/>
              </a:p>
            </p:txBody>
          </p:sp>
          <p:sp>
            <p:nvSpPr>
              <p:cNvPr id="113720" name="Freeform 77"/>
              <p:cNvSpPr/>
              <p:nvPr/>
            </p:nvSpPr>
            <p:spPr>
              <a:xfrm flipH="1">
                <a:off x="215" y="443"/>
                <a:ext cx="150" cy="198"/>
              </a:xfrm>
              <a:custGeom>
                <a:avLst/>
                <a:gdLst/>
                <a:ahLst/>
                <a:cxnLst>
                  <a:cxn ang="0">
                    <a:pos x="0" y="0"/>
                  </a:cxn>
                  <a:cxn ang="0">
                    <a:pos x="0" y="0"/>
                  </a:cxn>
                  <a:cxn ang="0">
                    <a:pos x="0" y="0"/>
                  </a:cxn>
                  <a:cxn ang="0">
                    <a:pos x="0" y="0"/>
                  </a:cxn>
                </a:cxnLst>
                <a:pathLst>
                  <a:path w="363" h="495">
                    <a:moveTo>
                      <a:pt x="0" y="0"/>
                    </a:moveTo>
                    <a:lnTo>
                      <a:pt x="363" y="311"/>
                    </a:lnTo>
                    <a:lnTo>
                      <a:pt x="278" y="495"/>
                    </a:lnTo>
                    <a:lnTo>
                      <a:pt x="0" y="0"/>
                    </a:lnTo>
                    <a:close/>
                  </a:path>
                </a:pathLst>
              </a:custGeom>
              <a:solidFill>
                <a:srgbClr val="FFFFFF">
                  <a:alpha val="100000"/>
                </a:srgbClr>
              </a:solidFill>
              <a:ln w="11113" cap="flat" cmpd="sng">
                <a:solidFill>
                  <a:srgbClr val="000000">
                    <a:alpha val="100000"/>
                  </a:srgbClr>
                </a:solidFill>
                <a:prstDash val="solid"/>
                <a:bevel/>
                <a:headEnd type="none" w="med" len="med"/>
                <a:tailEnd type="none" w="med" len="med"/>
              </a:ln>
            </p:spPr>
            <p:txBody>
              <a:bodyPr/>
              <a:p>
                <a:endParaRPr lang="zh-CN" altLang="en-US"/>
              </a:p>
            </p:txBody>
          </p:sp>
          <p:grpSp>
            <p:nvGrpSpPr>
              <p:cNvPr id="113721" name="Group 78"/>
              <p:cNvGrpSpPr/>
              <p:nvPr/>
            </p:nvGrpSpPr>
            <p:grpSpPr>
              <a:xfrm flipH="1">
                <a:off x="61" y="170"/>
                <a:ext cx="272" cy="117"/>
                <a:chOff x="0" y="0"/>
                <a:chExt cx="331" cy="145"/>
              </a:xfrm>
            </p:grpSpPr>
            <p:sp>
              <p:nvSpPr>
                <p:cNvPr id="113722" name="Freeform 79"/>
                <p:cNvSpPr/>
                <p:nvPr/>
              </p:nvSpPr>
              <p:spPr>
                <a:xfrm>
                  <a:off x="215" y="16"/>
                  <a:ext cx="94" cy="12"/>
                </a:xfrm>
                <a:custGeom>
                  <a:avLst/>
                  <a:gdLst/>
                  <a:ahLst/>
                  <a:cxnLst>
                    <a:cxn ang="0">
                      <a:pos x="1" y="1"/>
                    </a:cxn>
                    <a:cxn ang="0">
                      <a:pos x="1" y="1"/>
                    </a:cxn>
                    <a:cxn ang="0">
                      <a:pos x="1" y="1"/>
                    </a:cxn>
                    <a:cxn ang="0">
                      <a:pos x="1" y="0"/>
                    </a:cxn>
                    <a:cxn ang="0">
                      <a:pos x="1" y="0"/>
                    </a:cxn>
                    <a:cxn ang="0">
                      <a:pos x="0" y="1"/>
                    </a:cxn>
                    <a:cxn ang="0">
                      <a:pos x="1" y="1"/>
                    </a:cxn>
                    <a:cxn ang="0">
                      <a:pos x="1" y="1"/>
                    </a:cxn>
                  </a:cxnLst>
                  <a:pathLst>
                    <a:path w="187" h="24">
                      <a:moveTo>
                        <a:pt x="187" y="24"/>
                      </a:moveTo>
                      <a:lnTo>
                        <a:pt x="163" y="10"/>
                      </a:lnTo>
                      <a:lnTo>
                        <a:pt x="139" y="5"/>
                      </a:lnTo>
                      <a:lnTo>
                        <a:pt x="90" y="0"/>
                      </a:lnTo>
                      <a:lnTo>
                        <a:pt x="43" y="0"/>
                      </a:lnTo>
                      <a:lnTo>
                        <a:pt x="0" y="6"/>
                      </a:lnTo>
                      <a:lnTo>
                        <a:pt x="101" y="15"/>
                      </a:lnTo>
                      <a:lnTo>
                        <a:pt x="187" y="24"/>
                      </a:lnTo>
                      <a:close/>
                    </a:path>
                  </a:pathLst>
                </a:custGeom>
                <a:solidFill>
                  <a:srgbClr val="603000">
                    <a:alpha val="100000"/>
                  </a:srgbClr>
                </a:solidFill>
                <a:ln w="9525">
                  <a:noFill/>
                </a:ln>
              </p:spPr>
              <p:txBody>
                <a:bodyPr/>
                <a:p>
                  <a:endParaRPr lang="zh-CN" altLang="en-US"/>
                </a:p>
              </p:txBody>
            </p:sp>
            <p:sp>
              <p:nvSpPr>
                <p:cNvPr id="113723" name="Oval 80"/>
                <p:cNvSpPr/>
                <p:nvPr/>
              </p:nvSpPr>
              <p:spPr>
                <a:xfrm>
                  <a:off x="244" y="0"/>
                  <a:ext cx="87" cy="145"/>
                </a:xfrm>
                <a:prstGeom prst="ellipse">
                  <a:avLst/>
                </a:prstGeom>
                <a:noFill/>
                <a:ln w="11113"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endParaRPr lang="zh-CN" altLang="zh-CN" sz="2400" i="1"/>
                </a:p>
              </p:txBody>
            </p:sp>
            <p:sp>
              <p:nvSpPr>
                <p:cNvPr id="113724" name="Line 81"/>
                <p:cNvSpPr/>
                <p:nvPr/>
              </p:nvSpPr>
              <p:spPr>
                <a:xfrm>
                  <a:off x="0" y="76"/>
                  <a:ext cx="248" cy="1"/>
                </a:xfrm>
                <a:prstGeom prst="line">
                  <a:avLst/>
                </a:prstGeom>
                <a:ln w="11113" cap="flat" cmpd="sng">
                  <a:solidFill>
                    <a:srgbClr val="000000"/>
                  </a:solidFill>
                  <a:prstDash val="solid"/>
                  <a:headEnd type="none" w="med" len="med"/>
                  <a:tailEnd type="none" w="med" len="med"/>
                </a:ln>
              </p:spPr>
            </p:sp>
            <p:grpSp>
              <p:nvGrpSpPr>
                <p:cNvPr id="113725" name="Group 82"/>
                <p:cNvGrpSpPr/>
                <p:nvPr/>
              </p:nvGrpSpPr>
              <p:grpSpPr>
                <a:xfrm>
                  <a:off x="286" y="59"/>
                  <a:ext cx="27" cy="51"/>
                  <a:chOff x="0" y="0"/>
                  <a:chExt cx="27" cy="51"/>
                </a:xfrm>
              </p:grpSpPr>
              <p:sp>
                <p:nvSpPr>
                  <p:cNvPr id="113726" name="Oval 83"/>
                  <p:cNvSpPr/>
                  <p:nvPr/>
                </p:nvSpPr>
                <p:spPr>
                  <a:xfrm>
                    <a:off x="0" y="0"/>
                    <a:ext cx="27" cy="51"/>
                  </a:xfrm>
                  <a:prstGeom prst="ellipse">
                    <a:avLst/>
                  </a:prstGeom>
                  <a:solidFill>
                    <a:srgbClr val="0000FF"/>
                  </a:solidFill>
                  <a:ln w="9525">
                    <a:noFill/>
                  </a:ln>
                </p:spPr>
                <p:txBody>
                  <a:bodyPr/>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endParaRPr lang="zh-CN" altLang="zh-CN" sz="2400" i="1"/>
                  </a:p>
                </p:txBody>
              </p:sp>
              <p:sp>
                <p:nvSpPr>
                  <p:cNvPr id="113727" name="Oval 84"/>
                  <p:cNvSpPr/>
                  <p:nvPr/>
                </p:nvSpPr>
                <p:spPr>
                  <a:xfrm>
                    <a:off x="8" y="6"/>
                    <a:ext cx="15" cy="29"/>
                  </a:xfrm>
                  <a:prstGeom prst="ellipse">
                    <a:avLst/>
                  </a:prstGeom>
                  <a:solidFill>
                    <a:srgbClr val="FFFFFF"/>
                  </a:solidFill>
                  <a:ln w="9525">
                    <a:noFill/>
                  </a:ln>
                </p:spPr>
                <p:txBody>
                  <a:bodyPr/>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endParaRPr lang="zh-CN" altLang="zh-CN" sz="2400" i="1"/>
                  </a:p>
                </p:txBody>
              </p:sp>
            </p:grpSp>
          </p:grpSp>
        </p:grpSp>
        <p:grpSp>
          <p:nvGrpSpPr>
            <p:cNvPr id="113710" name="Group 85"/>
            <p:cNvGrpSpPr/>
            <p:nvPr/>
          </p:nvGrpSpPr>
          <p:grpSpPr>
            <a:xfrm rot="5914597" flipH="1">
              <a:off x="1110" y="230"/>
              <a:ext cx="239" cy="800"/>
              <a:chOff x="0" y="0"/>
              <a:chExt cx="297" cy="971"/>
            </a:xfrm>
          </p:grpSpPr>
          <p:grpSp>
            <p:nvGrpSpPr>
              <p:cNvPr id="113712" name="Group 86"/>
              <p:cNvGrpSpPr/>
              <p:nvPr/>
            </p:nvGrpSpPr>
            <p:grpSpPr>
              <a:xfrm>
                <a:off x="0" y="716"/>
                <a:ext cx="285" cy="255"/>
                <a:chOff x="0" y="0"/>
                <a:chExt cx="285" cy="255"/>
              </a:xfrm>
            </p:grpSpPr>
            <p:sp>
              <p:nvSpPr>
                <p:cNvPr id="113716" name="Freeform 87"/>
                <p:cNvSpPr/>
                <p:nvPr/>
              </p:nvSpPr>
              <p:spPr>
                <a:xfrm>
                  <a:off x="0" y="0"/>
                  <a:ext cx="285" cy="255"/>
                </a:xfrm>
                <a:custGeom>
                  <a:avLst/>
                  <a:gdLst/>
                  <a:ahLst/>
                  <a:cxnLst>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0"/>
                    </a:cxn>
                    <a:cxn ang="0">
                      <a:pos x="0" y="1"/>
                    </a:cxn>
                  </a:cxnLst>
                  <a:pathLst>
                    <a:path w="571" h="510">
                      <a:moveTo>
                        <a:pt x="88" y="66"/>
                      </a:moveTo>
                      <a:lnTo>
                        <a:pt x="52" y="132"/>
                      </a:lnTo>
                      <a:lnTo>
                        <a:pt x="38" y="156"/>
                      </a:lnTo>
                      <a:lnTo>
                        <a:pt x="31" y="186"/>
                      </a:lnTo>
                      <a:lnTo>
                        <a:pt x="24" y="227"/>
                      </a:lnTo>
                      <a:lnTo>
                        <a:pt x="24" y="265"/>
                      </a:lnTo>
                      <a:lnTo>
                        <a:pt x="29" y="304"/>
                      </a:lnTo>
                      <a:lnTo>
                        <a:pt x="45" y="338"/>
                      </a:lnTo>
                      <a:lnTo>
                        <a:pt x="78" y="363"/>
                      </a:lnTo>
                      <a:lnTo>
                        <a:pt x="43" y="342"/>
                      </a:lnTo>
                      <a:lnTo>
                        <a:pt x="29" y="340"/>
                      </a:lnTo>
                      <a:lnTo>
                        <a:pt x="12" y="347"/>
                      </a:lnTo>
                      <a:lnTo>
                        <a:pt x="3" y="357"/>
                      </a:lnTo>
                      <a:lnTo>
                        <a:pt x="0" y="375"/>
                      </a:lnTo>
                      <a:lnTo>
                        <a:pt x="5" y="389"/>
                      </a:lnTo>
                      <a:lnTo>
                        <a:pt x="17" y="406"/>
                      </a:lnTo>
                      <a:lnTo>
                        <a:pt x="60" y="437"/>
                      </a:lnTo>
                      <a:lnTo>
                        <a:pt x="128" y="463"/>
                      </a:lnTo>
                      <a:lnTo>
                        <a:pt x="158" y="472"/>
                      </a:lnTo>
                      <a:lnTo>
                        <a:pt x="191" y="477"/>
                      </a:lnTo>
                      <a:lnTo>
                        <a:pt x="220" y="477"/>
                      </a:lnTo>
                      <a:lnTo>
                        <a:pt x="250" y="488"/>
                      </a:lnTo>
                      <a:lnTo>
                        <a:pt x="286" y="500"/>
                      </a:lnTo>
                      <a:lnTo>
                        <a:pt x="368" y="510"/>
                      </a:lnTo>
                      <a:lnTo>
                        <a:pt x="465" y="489"/>
                      </a:lnTo>
                      <a:lnTo>
                        <a:pt x="527" y="489"/>
                      </a:lnTo>
                      <a:lnTo>
                        <a:pt x="543" y="484"/>
                      </a:lnTo>
                      <a:lnTo>
                        <a:pt x="559" y="469"/>
                      </a:lnTo>
                      <a:lnTo>
                        <a:pt x="564" y="448"/>
                      </a:lnTo>
                      <a:lnTo>
                        <a:pt x="571" y="366"/>
                      </a:lnTo>
                      <a:lnTo>
                        <a:pt x="571" y="298"/>
                      </a:lnTo>
                      <a:lnTo>
                        <a:pt x="567" y="264"/>
                      </a:lnTo>
                      <a:lnTo>
                        <a:pt x="564" y="239"/>
                      </a:lnTo>
                      <a:lnTo>
                        <a:pt x="559" y="217"/>
                      </a:lnTo>
                      <a:lnTo>
                        <a:pt x="553" y="193"/>
                      </a:lnTo>
                      <a:lnTo>
                        <a:pt x="522" y="100"/>
                      </a:lnTo>
                      <a:lnTo>
                        <a:pt x="491" y="0"/>
                      </a:lnTo>
                      <a:lnTo>
                        <a:pt x="88" y="66"/>
                      </a:lnTo>
                      <a:close/>
                    </a:path>
                  </a:pathLst>
                </a:custGeom>
                <a:solidFill>
                  <a:srgbClr val="FFE0C0">
                    <a:alpha val="100000"/>
                  </a:srgbClr>
                </a:solidFill>
                <a:ln w="11113" cap="flat" cmpd="sng">
                  <a:solidFill>
                    <a:srgbClr val="000000">
                      <a:alpha val="100000"/>
                    </a:srgbClr>
                  </a:solidFill>
                  <a:prstDash val="solid"/>
                  <a:bevel/>
                  <a:headEnd type="none" w="med" len="med"/>
                  <a:tailEnd type="none" w="med" len="med"/>
                </a:ln>
              </p:spPr>
              <p:txBody>
                <a:bodyPr/>
                <a:p>
                  <a:endParaRPr lang="zh-CN" altLang="en-US"/>
                </a:p>
              </p:txBody>
            </p:sp>
            <p:sp>
              <p:nvSpPr>
                <p:cNvPr id="113717" name="Arc 88"/>
                <p:cNvSpPr/>
                <p:nvPr/>
              </p:nvSpPr>
              <p:spPr>
                <a:xfrm>
                  <a:off x="42" y="173"/>
                  <a:ext cx="8" cy="18"/>
                </a:xfrm>
                <a:custGeom>
                  <a:avLst/>
                  <a:gdLst/>
                  <a:ahLst/>
                  <a:cxnLst>
                    <a:cxn ang="0">
                      <a:pos x="0" y="0"/>
                    </a:cxn>
                    <a:cxn ang="0">
                      <a:pos x="0" y="0"/>
                    </a:cxn>
                    <a:cxn ang="0">
                      <a:pos x="0" y="0"/>
                    </a:cxn>
                    <a:cxn ang="0">
                      <a:pos x="0" y="0"/>
                    </a:cxn>
                    <a:cxn ang="0">
                      <a:pos x="0" y="0"/>
                    </a:cxn>
                    <a:cxn ang="0">
                      <a:pos x="0" y="0"/>
                    </a:cxn>
                  </a:cxnLst>
                  <a:pathLst>
                    <a:path w="21600" h="21460" fill="none">
                      <a:moveTo>
                        <a:pt x="0" y="21460"/>
                      </a:moveTo>
                      <a:cubicBezTo>
                        <a:pt x="0" y="10479"/>
                        <a:pt x="8237" y="1246"/>
                        <a:pt x="19146" y="-1"/>
                      </a:cubicBezTo>
                    </a:path>
                    <a:path w="21600" h="21460" stroke="0">
                      <a:moveTo>
                        <a:pt x="0" y="21460"/>
                      </a:moveTo>
                      <a:cubicBezTo>
                        <a:pt x="0" y="10479"/>
                        <a:pt x="8237" y="1246"/>
                        <a:pt x="19146" y="-1"/>
                      </a:cubicBezTo>
                      <a:lnTo>
                        <a:pt x="21600" y="21460"/>
                      </a:lnTo>
                      <a:lnTo>
                        <a:pt x="0" y="21460"/>
                      </a:lnTo>
                      <a:close/>
                    </a:path>
                  </a:pathLst>
                </a:custGeom>
                <a:noFill/>
                <a:ln w="11113" cap="flat" cmpd="sng">
                  <a:solidFill>
                    <a:srgbClr val="000000">
                      <a:alpha val="100000"/>
                    </a:srgbClr>
                  </a:solidFill>
                  <a:prstDash val="solid"/>
                  <a:bevel/>
                  <a:headEnd type="none" w="med" len="med"/>
                  <a:tailEnd type="none" w="med" len="med"/>
                </a:ln>
              </p:spPr>
              <p:txBody>
                <a:bodyPr/>
                <a:p>
                  <a:endParaRPr lang="zh-CN" altLang="en-US"/>
                </a:p>
              </p:txBody>
            </p:sp>
          </p:grpSp>
          <p:grpSp>
            <p:nvGrpSpPr>
              <p:cNvPr id="113713" name="Group 89"/>
              <p:cNvGrpSpPr/>
              <p:nvPr/>
            </p:nvGrpSpPr>
            <p:grpSpPr>
              <a:xfrm>
                <a:off x="14" y="0"/>
                <a:ext cx="283" cy="756"/>
                <a:chOff x="0" y="0"/>
                <a:chExt cx="283" cy="756"/>
              </a:xfrm>
            </p:grpSpPr>
            <p:sp>
              <p:nvSpPr>
                <p:cNvPr id="113714" name="Rectangle 90"/>
                <p:cNvSpPr/>
                <p:nvPr/>
              </p:nvSpPr>
              <p:spPr>
                <a:xfrm>
                  <a:off x="17" y="710"/>
                  <a:ext cx="238" cy="46"/>
                </a:xfrm>
                <a:prstGeom prst="rect">
                  <a:avLst/>
                </a:prstGeom>
                <a:solidFill>
                  <a:srgbClr val="FFFFFF"/>
                </a:solidFill>
                <a:ln w="11113" cap="flat" cmpd="sng">
                  <a:solidFill>
                    <a:srgbClr val="0000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endParaRPr lang="zh-CN" altLang="zh-CN" sz="2400" i="1"/>
                </a:p>
              </p:txBody>
            </p:sp>
            <p:sp>
              <p:nvSpPr>
                <p:cNvPr id="113715" name="Freeform 91"/>
                <p:cNvSpPr/>
                <p:nvPr/>
              </p:nvSpPr>
              <p:spPr>
                <a:xfrm>
                  <a:off x="0" y="0"/>
                  <a:ext cx="283" cy="729"/>
                </a:xfrm>
                <a:custGeom>
                  <a:avLst/>
                  <a:gdLst/>
                  <a:ahLst/>
                  <a:cxnLst>
                    <a:cxn ang="0">
                      <a:pos x="1" y="0"/>
                    </a:cxn>
                    <a:cxn ang="0">
                      <a:pos x="1" y="0"/>
                    </a:cxn>
                    <a:cxn ang="0">
                      <a:pos x="0"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Lst>
                  <a:pathLst>
                    <a:path w="566" h="1459">
                      <a:moveTo>
                        <a:pt x="28" y="486"/>
                      </a:moveTo>
                      <a:lnTo>
                        <a:pt x="16" y="905"/>
                      </a:lnTo>
                      <a:lnTo>
                        <a:pt x="0" y="1454"/>
                      </a:lnTo>
                      <a:lnTo>
                        <a:pt x="544" y="1459"/>
                      </a:lnTo>
                      <a:lnTo>
                        <a:pt x="551" y="874"/>
                      </a:lnTo>
                      <a:lnTo>
                        <a:pt x="549" y="601"/>
                      </a:lnTo>
                      <a:lnTo>
                        <a:pt x="566" y="313"/>
                      </a:lnTo>
                      <a:lnTo>
                        <a:pt x="561" y="249"/>
                      </a:lnTo>
                      <a:lnTo>
                        <a:pt x="556" y="200"/>
                      </a:lnTo>
                      <a:lnTo>
                        <a:pt x="546" y="153"/>
                      </a:lnTo>
                      <a:lnTo>
                        <a:pt x="535" y="120"/>
                      </a:lnTo>
                      <a:lnTo>
                        <a:pt x="516" y="87"/>
                      </a:lnTo>
                      <a:lnTo>
                        <a:pt x="497" y="64"/>
                      </a:lnTo>
                      <a:lnTo>
                        <a:pt x="466" y="40"/>
                      </a:lnTo>
                      <a:lnTo>
                        <a:pt x="426" y="21"/>
                      </a:lnTo>
                      <a:lnTo>
                        <a:pt x="382" y="9"/>
                      </a:lnTo>
                      <a:lnTo>
                        <a:pt x="334" y="4"/>
                      </a:lnTo>
                      <a:lnTo>
                        <a:pt x="294" y="0"/>
                      </a:lnTo>
                      <a:lnTo>
                        <a:pt x="245" y="11"/>
                      </a:lnTo>
                      <a:lnTo>
                        <a:pt x="198" y="26"/>
                      </a:lnTo>
                      <a:lnTo>
                        <a:pt x="171" y="44"/>
                      </a:lnTo>
                      <a:lnTo>
                        <a:pt x="136" y="68"/>
                      </a:lnTo>
                      <a:lnTo>
                        <a:pt x="112" y="97"/>
                      </a:lnTo>
                      <a:lnTo>
                        <a:pt x="86" y="141"/>
                      </a:lnTo>
                      <a:lnTo>
                        <a:pt x="68" y="189"/>
                      </a:lnTo>
                      <a:lnTo>
                        <a:pt x="49" y="269"/>
                      </a:lnTo>
                      <a:lnTo>
                        <a:pt x="28" y="486"/>
                      </a:lnTo>
                      <a:close/>
                    </a:path>
                  </a:pathLst>
                </a:custGeom>
                <a:solidFill>
                  <a:srgbClr val="804000">
                    <a:alpha val="100000"/>
                  </a:srgbClr>
                </a:solidFill>
                <a:ln w="11113" cap="flat" cmpd="sng">
                  <a:solidFill>
                    <a:srgbClr val="000000">
                      <a:alpha val="100000"/>
                    </a:srgbClr>
                  </a:solidFill>
                  <a:prstDash val="solid"/>
                  <a:bevel/>
                  <a:headEnd type="none" w="med" len="med"/>
                  <a:tailEnd type="none" w="med" len="med"/>
                </a:ln>
              </p:spPr>
              <p:txBody>
                <a:bodyPr/>
                <a:p>
                  <a:endParaRPr lang="zh-CN" altLang="en-US"/>
                </a:p>
              </p:txBody>
            </p:sp>
          </p:grpSp>
        </p:grpSp>
        <p:graphicFrame>
          <p:nvGraphicFramePr>
            <p:cNvPr id="113711" name="Object 92"/>
            <p:cNvGraphicFramePr>
              <a:graphicFrameLocks noChangeAspect="1"/>
            </p:cNvGraphicFramePr>
            <p:nvPr/>
          </p:nvGraphicFramePr>
          <p:xfrm>
            <a:off x="0" y="520"/>
            <a:ext cx="1345" cy="1238"/>
          </p:xfrm>
          <a:graphic>
            <a:graphicData uri="http://schemas.openxmlformats.org/presentationml/2006/ole">
              <mc:AlternateContent xmlns:mc="http://schemas.openxmlformats.org/markup-compatibility/2006">
                <mc:Choice xmlns:v="urn:schemas-microsoft-com:vml" Requires="v">
                  <p:oleObj spid="_x0000_s3084" name="" r:id="rId3" imgW="15535275" imgH="14649450" progId="">
                    <p:embed/>
                  </p:oleObj>
                </mc:Choice>
                <mc:Fallback>
                  <p:oleObj name="" r:id="rId3" imgW="15535275" imgH="14649450" progId="">
                    <p:embed/>
                    <p:pic>
                      <p:nvPicPr>
                        <p:cNvPr id="0" name="图片 3083"/>
                        <p:cNvPicPr/>
                        <p:nvPr/>
                      </p:nvPicPr>
                      <p:blipFill>
                        <a:blip r:embed="rId4"/>
                        <a:stretch>
                          <a:fillRect/>
                        </a:stretch>
                      </p:blipFill>
                      <p:spPr>
                        <a:xfrm>
                          <a:off x="0" y="520"/>
                          <a:ext cx="1345" cy="1238"/>
                        </a:xfrm>
                        <a:prstGeom prst="rect">
                          <a:avLst/>
                        </a:prstGeom>
                        <a:noFill/>
                        <a:ln w="38100">
                          <a:noFill/>
                          <a:miter/>
                        </a:ln>
                      </p:spPr>
                    </p:pic>
                  </p:oleObj>
                </mc:Fallback>
              </mc:AlternateContent>
            </a:graphicData>
          </a:graphic>
        </p:graphicFrame>
      </p:grpSp>
      <p:sp>
        <p:nvSpPr>
          <p:cNvPr id="63581" name="AutoShape 93"/>
          <p:cNvSpPr/>
          <p:nvPr/>
        </p:nvSpPr>
        <p:spPr>
          <a:xfrm>
            <a:off x="6096000" y="1447800"/>
            <a:ext cx="2819400" cy="1752600"/>
          </a:xfrm>
          <a:prstGeom prst="cloudCallout">
            <a:avLst>
              <a:gd name="adj1" fmla="val 10134"/>
              <a:gd name="adj2" fmla="val 104620"/>
            </a:avLst>
          </a:prstGeom>
          <a:gradFill rotWithShape="0">
            <a:gsLst>
              <a:gs pos="0">
                <a:srgbClr val="AAD5AA"/>
              </a:gs>
              <a:gs pos="100000">
                <a:srgbClr val="CCFFCC"/>
              </a:gs>
            </a:gsLst>
            <a:lin ang="18900000" scaled="1"/>
            <a:tileRect/>
          </a:gradFill>
          <a:ln w="25400" cap="flat" cmpd="sng">
            <a:solidFill>
              <a:srgbClr val="CCFFFF"/>
            </a:solidFill>
            <a:prstDash val="solid"/>
            <a:headEnd type="none" w="med" len="med"/>
            <a:tailEnd type="none" w="med" len="med"/>
          </a:ln>
        </p:spPr>
        <p:txBody>
          <a:bodyPr wrap="none" lIns="36000" tIns="46800" rIns="36000" bIns="46800"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400" b="1"/>
              <a:t>        What’s wrong </a:t>
            </a:r>
            <a:endParaRPr lang="en-US" altLang="zh-CN" sz="2400" b="1"/>
          </a:p>
          <a:p>
            <a:pPr marL="0" lvl="0" indent="0" algn="ctr" eaLnBrk="1" hangingPunct="1">
              <a:spcBef>
                <a:spcPct val="0"/>
              </a:spcBef>
              <a:buNone/>
            </a:pPr>
            <a:r>
              <a:rPr lang="en-US" altLang="zh-CN" sz="2400" b="1"/>
              <a:t>with it?</a:t>
            </a:r>
            <a:endParaRPr lang="en-US" altLang="zh-CN" sz="2400" b="1"/>
          </a:p>
        </p:txBody>
      </p:sp>
      <p:sp>
        <p:nvSpPr>
          <p:cNvPr id="63582" name="AutoShape 94"/>
          <p:cNvSpPr/>
          <p:nvPr/>
        </p:nvSpPr>
        <p:spPr>
          <a:xfrm>
            <a:off x="5105400" y="1143000"/>
            <a:ext cx="3657600" cy="2133600"/>
          </a:xfrm>
          <a:prstGeom prst="cloudCallout">
            <a:avLst>
              <a:gd name="adj1" fmla="val 2778"/>
              <a:gd name="adj2" fmla="val 116444"/>
            </a:avLst>
          </a:prstGeom>
          <a:gradFill rotWithShape="0">
            <a:gsLst>
              <a:gs pos="0">
                <a:srgbClr val="CCFFFF"/>
              </a:gs>
              <a:gs pos="100000">
                <a:srgbClr val="AFDBDB"/>
              </a:gs>
            </a:gsLst>
            <a:lin ang="5400000" scaled="1"/>
            <a:tileRect/>
          </a:gradFill>
          <a:ln w="25400" cap="flat" cmpd="sng">
            <a:solidFill>
              <a:srgbClr val="CCFFCC"/>
            </a:solidFill>
            <a:prstDash val="solid"/>
            <a:headEnd type="none" w="med" len="med"/>
            <a:tailEnd type="none" w="med" len="med"/>
          </a:ln>
        </p:spPr>
        <p:txBody>
          <a:bodyPr wrap="none" lIns="36000" tIns="46800" rIns="36000" bIns="46800"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400" b="1"/>
              <a:t>          What will happen</a:t>
            </a:r>
            <a:endParaRPr lang="en-US" altLang="zh-CN" sz="2400" b="1"/>
          </a:p>
          <a:p>
            <a:pPr marL="0" lvl="0" indent="0" algn="ctr" eaLnBrk="1" hangingPunct="1">
              <a:spcBef>
                <a:spcPct val="0"/>
              </a:spcBef>
              <a:buNone/>
            </a:pPr>
            <a:r>
              <a:rPr lang="en-US" altLang="zh-CN" sz="2400" b="1"/>
              <a:t>      if </a:t>
            </a:r>
            <a:r>
              <a:rPr lang="en-US" altLang="zh-CN" sz="2000" b="1">
                <a:latin typeface="Arial" panose="020B0604020202020204" pitchFamily="34" charset="0"/>
              </a:rPr>
              <a:t>L</a:t>
            </a:r>
            <a:r>
              <a:rPr lang="en-US" altLang="zh-CN" sz="2400" b="1"/>
              <a:t> contains 1 million</a:t>
            </a:r>
            <a:endParaRPr lang="en-US" altLang="zh-CN" sz="2400" b="1"/>
          </a:p>
          <a:p>
            <a:pPr marL="0" lvl="0" indent="0" algn="ctr" eaLnBrk="1" hangingPunct="1">
              <a:spcBef>
                <a:spcPct val="0"/>
              </a:spcBef>
              <a:buNone/>
            </a:pPr>
            <a:r>
              <a:rPr lang="en-US" altLang="zh-CN" sz="2400" b="1"/>
              <a:t>elements?</a:t>
            </a:r>
            <a:endParaRPr lang="en-US" altLang="zh-CN" sz="2400" b="1"/>
          </a:p>
        </p:txBody>
      </p:sp>
      <p:sp>
        <p:nvSpPr>
          <p:cNvPr id="63583" name="AutoShape 95"/>
          <p:cNvSpPr/>
          <p:nvPr/>
        </p:nvSpPr>
        <p:spPr>
          <a:xfrm>
            <a:off x="4800600" y="914400"/>
            <a:ext cx="4114800" cy="2514600"/>
          </a:xfrm>
          <a:prstGeom prst="cloudCallout">
            <a:avLst>
              <a:gd name="adj1" fmla="val 3704"/>
              <a:gd name="adj2" fmla="val 100315"/>
            </a:avLst>
          </a:prstGeom>
          <a:gradFill rotWithShape="0">
            <a:gsLst>
              <a:gs pos="0">
                <a:srgbClr val="CCFFFF"/>
              </a:gs>
              <a:gs pos="100000">
                <a:srgbClr val="AFDBDB"/>
              </a:gs>
            </a:gsLst>
            <a:lin ang="5400000" scaled="1"/>
            <a:tileRect/>
          </a:gradFill>
          <a:ln w="25400" cap="flat" cmpd="sng">
            <a:solidFill>
              <a:srgbClr val="CCFFCC"/>
            </a:solidFill>
            <a:prstDash val="solid"/>
            <a:headEnd type="none" w="med" len="med"/>
            <a:tailEnd type="none" w="med" len="med"/>
          </a:ln>
        </p:spPr>
        <p:txBody>
          <a:bodyPr wrap="none" lIns="36000" tIns="46800" rIns="36000" bIns="46800"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400" b="1"/>
              <a:t>         Well, if 1 million elements</a:t>
            </a:r>
            <a:endParaRPr lang="en-US" altLang="zh-CN" sz="2400" b="1"/>
          </a:p>
          <a:p>
            <a:pPr marL="0" lvl="0" indent="0" algn="ctr" eaLnBrk="1" hangingPunct="1">
              <a:spcBef>
                <a:spcPct val="0"/>
              </a:spcBef>
              <a:buNone/>
            </a:pPr>
            <a:r>
              <a:rPr lang="en-US" altLang="zh-CN" sz="2400" b="1"/>
              <a:t>are not enough to crash</a:t>
            </a:r>
            <a:endParaRPr lang="en-US" altLang="zh-CN" sz="2400" b="1"/>
          </a:p>
          <a:p>
            <a:pPr marL="0" lvl="0" indent="0" algn="ctr" eaLnBrk="1" hangingPunct="1">
              <a:spcBef>
                <a:spcPct val="0"/>
              </a:spcBef>
              <a:buNone/>
            </a:pPr>
            <a:r>
              <a:rPr lang="en-US" altLang="zh-CN" sz="2400" b="1"/>
              <a:t>your program, </a:t>
            </a:r>
            <a:endParaRPr lang="en-US" altLang="zh-CN" sz="2400" b="1"/>
          </a:p>
          <a:p>
            <a:pPr marL="0" lvl="0" indent="0" algn="ctr" eaLnBrk="1" hangingPunct="1">
              <a:spcBef>
                <a:spcPct val="0"/>
              </a:spcBef>
              <a:buNone/>
            </a:pPr>
            <a:r>
              <a:rPr lang="en-US" altLang="zh-CN" sz="2400" b="1"/>
              <a:t>try a larger one.</a:t>
            </a:r>
            <a:endParaRPr lang="en-US" altLang="zh-CN" sz="2400" b="1"/>
          </a:p>
        </p:txBody>
      </p:sp>
      <p:sp>
        <p:nvSpPr>
          <p:cNvPr id="63584" name="AutoShape 96"/>
          <p:cNvSpPr/>
          <p:nvPr/>
        </p:nvSpPr>
        <p:spPr>
          <a:xfrm>
            <a:off x="685800" y="1828800"/>
            <a:ext cx="3124200" cy="1295400"/>
          </a:xfrm>
          <a:prstGeom prst="wedgeEllipseCallout">
            <a:avLst>
              <a:gd name="adj1" fmla="val -10009"/>
              <a:gd name="adj2" fmla="val 167403"/>
            </a:avLst>
          </a:prstGeom>
          <a:gradFill rotWithShape="0">
            <a:gsLst>
              <a:gs pos="0">
                <a:srgbClr val="FFFFFF"/>
              </a:gs>
              <a:gs pos="100000">
                <a:srgbClr val="C0C0C0"/>
              </a:gs>
            </a:gsLst>
            <a:lin ang="18900000" scaled="1"/>
            <a:tileRect/>
          </a:gradFill>
          <a:ln w="12700" cap="flat" cmpd="sng">
            <a:solidFill>
              <a:schemeClr val="tx1"/>
            </a:solidFill>
            <a:prstDash val="solid"/>
            <a:miter/>
            <a:headEnd type="none" w="med" len="med"/>
            <a:tailEnd type="none" w="med" len="med"/>
          </a:ln>
        </p:spPr>
        <p:txBody>
          <a:bodyPr lIns="36000" tIns="46800" rIns="36000" bIns="46800"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400" b="1" i="1">
                <a:solidFill>
                  <a:schemeClr val="hlink"/>
                </a:solidFill>
              </a:rPr>
              <a:t>tail recursion</a:t>
            </a:r>
            <a:endParaRPr lang="en-US" altLang="zh-CN" sz="2400" b="1" i="1">
              <a:solidFill>
                <a:schemeClr val="hlink"/>
              </a:solidFill>
            </a:endParaRPr>
          </a:p>
        </p:txBody>
      </p:sp>
      <p:sp>
        <p:nvSpPr>
          <p:cNvPr id="63585" name="Rectangle 97"/>
          <p:cNvSpPr/>
          <p:nvPr/>
        </p:nvSpPr>
        <p:spPr>
          <a:xfrm>
            <a:off x="6477000" y="4191000"/>
            <a:ext cx="2133600" cy="1828800"/>
          </a:xfrm>
          <a:prstGeom prst="rect">
            <a:avLst/>
          </a:prstGeom>
          <a:solidFill>
            <a:schemeClr val="bg1"/>
          </a:solidFill>
          <a:ln w="9525">
            <a:noFill/>
          </a:ln>
        </p:spPr>
        <p:txBody>
          <a:bodyPr wrap="none" lIns="36000" tIns="46800" rIns="36000" bIns="46800"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endParaRPr lang="zh-CN" altLang="zh-CN" sz="2400" i="1"/>
          </a:p>
        </p:txBody>
      </p:sp>
      <p:sp>
        <p:nvSpPr>
          <p:cNvPr id="63586" name="AutoShape 98"/>
          <p:cNvSpPr/>
          <p:nvPr/>
        </p:nvSpPr>
        <p:spPr>
          <a:xfrm>
            <a:off x="4572000" y="3352800"/>
            <a:ext cx="4038600" cy="2590800"/>
          </a:xfrm>
          <a:prstGeom prst="foldedCorner">
            <a:avLst>
              <a:gd name="adj" fmla="val 11083"/>
            </a:avLst>
          </a:prstGeom>
          <a:gradFill rotWithShape="0">
            <a:gsLst>
              <a:gs pos="0">
                <a:srgbClr val="FFFFFF"/>
              </a:gs>
              <a:gs pos="100000">
                <a:schemeClr val="bg1"/>
              </a:gs>
            </a:gsLst>
            <a:lin ang="5400000" scaled="1"/>
            <a:tileRect/>
          </a:gradFill>
          <a:ln w="12700" cap="flat" cmpd="sng">
            <a:solidFill>
              <a:schemeClr val="tx1"/>
            </a:solidFill>
            <a:prstDash val="solid"/>
            <a:headEnd type="none" w="med" len="med"/>
            <a:tailEnd type="none" w="med" len="med"/>
          </a:ln>
        </p:spPr>
        <p:txBody>
          <a:bodyPr lIns="72000" tIns="46800" rIns="36000" bIns="4680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1800" b="1">
                <a:solidFill>
                  <a:schemeClr val="hlink"/>
                </a:solidFill>
                <a:latin typeface="Arial" panose="020B0604020202020204" pitchFamily="34" charset="0"/>
              </a:rPr>
              <a:t>void</a:t>
            </a:r>
            <a:r>
              <a:rPr lang="en-US" altLang="zh-CN" sz="1800" b="1">
                <a:latin typeface="Arial" panose="020B0604020202020204" pitchFamily="34" charset="0"/>
              </a:rPr>
              <a:t>  PrintList ( List L )</a:t>
            </a:r>
            <a:endParaRPr lang="en-US" altLang="zh-CN" sz="1800" b="1">
              <a:latin typeface="Arial" panose="020B0604020202020204" pitchFamily="34" charset="0"/>
            </a:endParaRPr>
          </a:p>
          <a:p>
            <a:pPr marL="0" lvl="0" indent="0" eaLnBrk="1" hangingPunct="1">
              <a:spcBef>
                <a:spcPct val="0"/>
              </a:spcBef>
              <a:buNone/>
            </a:pPr>
            <a:r>
              <a:rPr lang="en-US" altLang="zh-CN" sz="1800" b="1">
                <a:latin typeface="Arial" panose="020B0604020202020204" pitchFamily="34" charset="0"/>
              </a:rPr>
              <a:t>{</a:t>
            </a:r>
            <a:endParaRPr lang="en-US" altLang="zh-CN" sz="1800" b="1">
              <a:latin typeface="Arial" panose="020B0604020202020204" pitchFamily="34" charset="0"/>
            </a:endParaRPr>
          </a:p>
          <a:p>
            <a:pPr marL="0" lvl="0" indent="0" eaLnBrk="1" hangingPunct="1">
              <a:spcBef>
                <a:spcPct val="0"/>
              </a:spcBef>
              <a:buNone/>
            </a:pPr>
            <a:r>
              <a:rPr lang="en-US" altLang="zh-CN" sz="1800" b="1">
                <a:latin typeface="Arial" panose="020B0604020202020204" pitchFamily="34" charset="0"/>
              </a:rPr>
              <a:t>top:  </a:t>
            </a:r>
            <a:r>
              <a:rPr lang="en-US" altLang="zh-CN" sz="1800" b="1">
                <a:solidFill>
                  <a:schemeClr val="hlink"/>
                </a:solidFill>
                <a:latin typeface="Arial" panose="020B0604020202020204" pitchFamily="34" charset="0"/>
              </a:rPr>
              <a:t>if</a:t>
            </a:r>
            <a:r>
              <a:rPr lang="en-US" altLang="zh-CN" sz="1800" b="1">
                <a:latin typeface="Arial" panose="020B0604020202020204" pitchFamily="34" charset="0"/>
              </a:rPr>
              <a:t> ( L != NULL )  {</a:t>
            </a:r>
            <a:endParaRPr lang="en-US" altLang="zh-CN" sz="1800" b="1">
              <a:latin typeface="Arial" panose="020B0604020202020204" pitchFamily="34" charset="0"/>
            </a:endParaRPr>
          </a:p>
          <a:p>
            <a:pPr marL="0" lvl="0" indent="0" eaLnBrk="1" hangingPunct="1">
              <a:spcBef>
                <a:spcPct val="0"/>
              </a:spcBef>
              <a:buNone/>
            </a:pPr>
            <a:r>
              <a:rPr lang="en-US" altLang="zh-CN" sz="1800" b="1">
                <a:latin typeface="Arial" panose="020B0604020202020204" pitchFamily="34" charset="0"/>
              </a:rPr>
              <a:t>           PrintElement ( L-&gt;Element );</a:t>
            </a:r>
            <a:endParaRPr lang="en-US" altLang="zh-CN" sz="1800" b="1">
              <a:latin typeface="Arial" panose="020B0604020202020204" pitchFamily="34" charset="0"/>
            </a:endParaRPr>
          </a:p>
          <a:p>
            <a:pPr marL="0" lvl="0" indent="0" eaLnBrk="1" hangingPunct="1">
              <a:spcBef>
                <a:spcPct val="0"/>
              </a:spcBef>
              <a:buNone/>
            </a:pPr>
            <a:r>
              <a:rPr lang="en-US" altLang="zh-CN" sz="1800" b="1">
                <a:latin typeface="Arial" panose="020B0604020202020204" pitchFamily="34" charset="0"/>
              </a:rPr>
              <a:t>           L = L-&gt;next;</a:t>
            </a:r>
            <a:endParaRPr lang="en-US" altLang="zh-CN" sz="1800" b="1">
              <a:latin typeface="Arial" panose="020B0604020202020204" pitchFamily="34" charset="0"/>
            </a:endParaRPr>
          </a:p>
          <a:p>
            <a:pPr marL="0" lvl="0" indent="0" eaLnBrk="1" hangingPunct="1">
              <a:spcBef>
                <a:spcPct val="0"/>
              </a:spcBef>
              <a:buNone/>
            </a:pPr>
            <a:r>
              <a:rPr lang="en-US" altLang="zh-CN" sz="1800" b="1">
                <a:latin typeface="Arial" panose="020B0604020202020204" pitchFamily="34" charset="0"/>
              </a:rPr>
              <a:t>           </a:t>
            </a:r>
            <a:r>
              <a:rPr lang="en-US" altLang="zh-CN" sz="1800" b="1">
                <a:solidFill>
                  <a:schemeClr val="hlink"/>
                </a:solidFill>
                <a:latin typeface="Arial" panose="020B0604020202020204" pitchFamily="34" charset="0"/>
              </a:rPr>
              <a:t>goto</a:t>
            </a:r>
            <a:r>
              <a:rPr lang="en-US" altLang="zh-CN" sz="1800" b="1">
                <a:latin typeface="Arial" panose="020B0604020202020204" pitchFamily="34" charset="0"/>
              </a:rPr>
              <a:t> top; </a:t>
            </a:r>
            <a:r>
              <a:rPr lang="en-US" altLang="zh-CN" sz="1800" b="1">
                <a:solidFill>
                  <a:srgbClr val="008000"/>
                </a:solidFill>
                <a:latin typeface="Arial" panose="020B0604020202020204" pitchFamily="34" charset="0"/>
              </a:rPr>
              <a:t>/* do NOT do this */</a:t>
            </a:r>
            <a:endParaRPr lang="en-US" altLang="zh-CN" sz="1800" b="1">
              <a:solidFill>
                <a:srgbClr val="008000"/>
              </a:solidFill>
              <a:latin typeface="Arial" panose="020B0604020202020204" pitchFamily="34" charset="0"/>
            </a:endParaRPr>
          </a:p>
          <a:p>
            <a:pPr marL="0" lvl="0" indent="0" eaLnBrk="1" hangingPunct="1">
              <a:spcBef>
                <a:spcPct val="0"/>
              </a:spcBef>
              <a:buNone/>
            </a:pPr>
            <a:r>
              <a:rPr lang="en-US" altLang="zh-CN" sz="1800" b="1">
                <a:latin typeface="Arial" panose="020B0604020202020204" pitchFamily="34" charset="0"/>
              </a:rPr>
              <a:t>         }</a:t>
            </a:r>
            <a:endParaRPr lang="en-US" altLang="zh-CN" sz="1800" b="1">
              <a:latin typeface="Arial" panose="020B0604020202020204" pitchFamily="34" charset="0"/>
            </a:endParaRPr>
          </a:p>
          <a:p>
            <a:pPr marL="0" lvl="0" indent="0" eaLnBrk="1" hangingPunct="1">
              <a:spcBef>
                <a:spcPct val="0"/>
              </a:spcBef>
              <a:buNone/>
            </a:pPr>
            <a:r>
              <a:rPr lang="en-US" altLang="zh-CN" sz="1800" b="1">
                <a:latin typeface="Arial" panose="020B0604020202020204" pitchFamily="34" charset="0"/>
              </a:rPr>
              <a:t>}  </a:t>
            </a:r>
            <a:r>
              <a:rPr lang="en-US" altLang="zh-CN" sz="1800" b="1">
                <a:solidFill>
                  <a:srgbClr val="008000"/>
                </a:solidFill>
                <a:latin typeface="Arial" panose="020B0604020202020204" pitchFamily="34" charset="0"/>
              </a:rPr>
              <a:t>/* compiler removes recursion */</a:t>
            </a:r>
            <a:endParaRPr lang="en-US" altLang="zh-CN" sz="1800" b="1">
              <a:solidFill>
                <a:srgbClr val="008000"/>
              </a:solidFill>
              <a:latin typeface="Arial" panose="020B0604020202020204" pitchFamily="34" charset="0"/>
            </a:endParaRPr>
          </a:p>
        </p:txBody>
      </p:sp>
      <p:sp>
        <p:nvSpPr>
          <p:cNvPr id="63587" name="Oval 99" descr="再生纸"/>
          <p:cNvSpPr/>
          <p:nvPr/>
        </p:nvSpPr>
        <p:spPr>
          <a:xfrm>
            <a:off x="900113" y="4076700"/>
            <a:ext cx="7315200" cy="2514600"/>
          </a:xfrm>
          <a:prstGeom prst="ellipse">
            <a:avLst/>
          </a:prstGeom>
          <a:blipFill rotWithShape="0">
            <a:blip r:embed="rId5"/>
          </a:blipFill>
          <a:ln w="9525">
            <a:noFill/>
          </a:ln>
        </p:spPr>
        <p:txBody>
          <a:bodyPr wrap="none" lIns="36000" tIns="46800" rIns="36000" bIns="46800"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000" b="1"/>
              <a:t>Recursion can always be </a:t>
            </a:r>
            <a:r>
              <a:rPr lang="en-US" altLang="zh-CN" sz="2000" b="1">
                <a:solidFill>
                  <a:schemeClr val="hlink"/>
                </a:solidFill>
              </a:rPr>
              <a:t>completely removed</a:t>
            </a:r>
            <a:r>
              <a:rPr lang="en-US" altLang="zh-CN" sz="2000" b="1"/>
              <a:t>.</a:t>
            </a:r>
            <a:endParaRPr lang="en-US" altLang="zh-CN" sz="2000" b="1"/>
          </a:p>
          <a:p>
            <a:pPr marL="0" lvl="0" indent="0" algn="ctr" eaLnBrk="1" hangingPunct="1">
              <a:spcBef>
                <a:spcPct val="0"/>
              </a:spcBef>
              <a:buNone/>
            </a:pPr>
            <a:r>
              <a:rPr lang="en-US" altLang="zh-CN" sz="2000" b="1"/>
              <a:t>Non recursive programs are generally </a:t>
            </a:r>
            <a:r>
              <a:rPr lang="en-US" altLang="zh-CN" sz="2000" b="1">
                <a:solidFill>
                  <a:schemeClr val="hlink"/>
                </a:solidFill>
              </a:rPr>
              <a:t>faster</a:t>
            </a:r>
            <a:r>
              <a:rPr lang="en-US" altLang="zh-CN" sz="2000" b="1"/>
              <a:t> than </a:t>
            </a:r>
            <a:endParaRPr lang="en-US" altLang="zh-CN" sz="2000" b="1"/>
          </a:p>
          <a:p>
            <a:pPr marL="0" lvl="0" indent="0" algn="ctr" eaLnBrk="1" hangingPunct="1">
              <a:spcBef>
                <a:spcPct val="0"/>
              </a:spcBef>
              <a:buNone/>
            </a:pPr>
            <a:r>
              <a:rPr lang="en-US" altLang="zh-CN" sz="2000" b="1"/>
              <a:t>equivalent recursive programs.</a:t>
            </a:r>
            <a:endParaRPr lang="en-US" altLang="zh-CN" sz="2000" b="1"/>
          </a:p>
          <a:p>
            <a:pPr marL="0" lvl="0" indent="0" algn="ctr" eaLnBrk="1" hangingPunct="1">
              <a:spcBef>
                <a:spcPct val="0"/>
              </a:spcBef>
              <a:buNone/>
            </a:pPr>
            <a:r>
              <a:rPr lang="en-US" altLang="zh-CN" sz="2000" b="1"/>
              <a:t>However, recursive programs are in general </a:t>
            </a:r>
            <a:endParaRPr lang="en-US" altLang="zh-CN" sz="2000" b="1"/>
          </a:p>
          <a:p>
            <a:pPr marL="0" lvl="0" indent="0" algn="ctr" eaLnBrk="1" hangingPunct="1">
              <a:spcBef>
                <a:spcPct val="0"/>
              </a:spcBef>
              <a:buNone/>
            </a:pPr>
            <a:r>
              <a:rPr lang="en-US" altLang="zh-CN" sz="2000" b="1"/>
              <a:t>much </a:t>
            </a:r>
            <a:r>
              <a:rPr lang="en-US" altLang="zh-CN" sz="2000" b="1">
                <a:solidFill>
                  <a:schemeClr val="hlink"/>
                </a:solidFill>
              </a:rPr>
              <a:t>simpler and easier to understand</a:t>
            </a:r>
            <a:r>
              <a:rPr lang="en-US" altLang="zh-CN" sz="2000" b="1"/>
              <a:t>.</a:t>
            </a:r>
            <a:endParaRPr lang="en-US" altLang="zh-CN" sz="2000" b="1"/>
          </a:p>
        </p:txBody>
      </p:sp>
      <p:sp>
        <p:nvSpPr>
          <p:cNvPr id="113700" name="Text Box 100" descr="再生纸"/>
          <p:cNvSpPr txBox="1"/>
          <p:nvPr/>
        </p:nvSpPr>
        <p:spPr>
          <a:xfrm>
            <a:off x="0" y="6526213"/>
            <a:ext cx="609600" cy="336550"/>
          </a:xfrm>
          <a:prstGeom prst="rect">
            <a:avLst/>
          </a:prstGeom>
          <a:noFill/>
          <a:ln w="9525">
            <a:noFill/>
          </a:ln>
        </p:spPr>
        <p:txBody>
          <a:bodyPr lIns="36000" tIns="46800" rIns="36000" bIns="46800">
            <a:spAutoFit/>
          </a:bodyPr>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50000"/>
              </a:spcBef>
              <a:buNone/>
            </a:pPr>
            <a:r>
              <a:rPr lang="en-US" altLang="zh-CN" sz="1600" b="1"/>
              <a:t>6/9</a:t>
            </a:r>
            <a:endParaRPr lang="en-US" altLang="zh-CN" sz="1600" b="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63491"/>
                                        </p:tgtEl>
                                        <p:attrNameLst>
                                          <p:attrName>style.visibility</p:attrName>
                                        </p:attrNameLst>
                                      </p:cBhvr>
                                      <p:to>
                                        <p:strVal val="visible"/>
                                      </p:to>
                                    </p:set>
                                    <p:animEffect transition="in" filter="wipe(left)">
                                      <p:cBhvr>
                                        <p:cTn id="7" dur="500"/>
                                        <p:tgtEl>
                                          <p:spTgt spid="6349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3492"/>
                                        </p:tgtEl>
                                        <p:attrNameLst>
                                          <p:attrName>style.visibility</p:attrName>
                                        </p:attrNameLst>
                                      </p:cBhvr>
                                      <p:to>
                                        <p:strVal val="visible"/>
                                      </p:to>
                                    </p:set>
                                    <p:animEffect transition="in" filter="wipe(left)">
                                      <p:cBhvr>
                                        <p:cTn id="12" dur="500"/>
                                        <p:tgtEl>
                                          <p:spTgt spid="63492"/>
                                        </p:tgtEl>
                                      </p:cBhvr>
                                    </p:animEffect>
                                  </p:childTnLst>
                                </p:cTn>
                              </p:par>
                            </p:childTnLst>
                          </p:cTn>
                        </p:par>
                        <p:par>
                          <p:cTn id="13" fill="hold">
                            <p:stCondLst>
                              <p:cond delay="500"/>
                            </p:stCondLst>
                            <p:childTnLst>
                              <p:par>
                                <p:cTn id="14" presetID="1" presetClass="entr" presetSubtype="0" fill="hold" nodeType="afterEffect">
                                  <p:stCondLst>
                                    <p:cond delay="0"/>
                                  </p:stCondLst>
                                  <p:childTnLst>
                                    <p:set>
                                      <p:cBhvr>
                                        <p:cTn id="15" dur="1" fill="hold">
                                          <p:stCondLst>
                                            <p:cond delay="499"/>
                                          </p:stCondLst>
                                        </p:cTn>
                                        <p:tgtEl>
                                          <p:spTgt spid="63522"/>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7" presetClass="entr" presetSubtype="4" fill="hold" grpId="0" nodeType="clickEffect">
                                  <p:stCondLst>
                                    <p:cond delay="0"/>
                                  </p:stCondLst>
                                  <p:childTnLst>
                                    <p:set>
                                      <p:cBhvr>
                                        <p:cTn id="19" dur="1" fill="hold">
                                          <p:stCondLst>
                                            <p:cond delay="0"/>
                                          </p:stCondLst>
                                        </p:cTn>
                                        <p:tgtEl>
                                          <p:spTgt spid="63493"/>
                                        </p:tgtEl>
                                        <p:attrNameLst>
                                          <p:attrName>style.visibility</p:attrName>
                                        </p:attrNameLst>
                                      </p:cBhvr>
                                      <p:to>
                                        <p:strVal val="visible"/>
                                      </p:to>
                                    </p:set>
                                    <p:anim calcmode="lin" valueType="num">
                                      <p:cBhvr>
                                        <p:cTn id="20" dur="500" fill="hold"/>
                                        <p:tgtEl>
                                          <p:spTgt spid="63493"/>
                                        </p:tgtEl>
                                        <p:attrNameLst>
                                          <p:attrName>ppt_x</p:attrName>
                                        </p:attrNameLst>
                                      </p:cBhvr>
                                      <p:tavLst>
                                        <p:tav tm="0">
                                          <p:val>
                                            <p:strVal val="#ppt_x"/>
                                          </p:val>
                                        </p:tav>
                                        <p:tav tm="100000">
                                          <p:val>
                                            <p:strVal val="#ppt_x"/>
                                          </p:val>
                                        </p:tav>
                                      </p:tavLst>
                                    </p:anim>
                                    <p:anim calcmode="lin" valueType="num">
                                      <p:cBhvr>
                                        <p:cTn id="21" dur="500" fill="hold"/>
                                        <p:tgtEl>
                                          <p:spTgt spid="63493"/>
                                        </p:tgtEl>
                                        <p:attrNameLst>
                                          <p:attrName>ppt_y</p:attrName>
                                        </p:attrNameLst>
                                      </p:cBhvr>
                                      <p:tavLst>
                                        <p:tav tm="0">
                                          <p:val>
                                            <p:strVal val="#ppt_y+#ppt_h/2"/>
                                          </p:val>
                                        </p:tav>
                                        <p:tav tm="100000">
                                          <p:val>
                                            <p:strVal val="#ppt_y"/>
                                          </p:val>
                                        </p:tav>
                                      </p:tavLst>
                                    </p:anim>
                                    <p:anim calcmode="lin" valueType="num">
                                      <p:cBhvr>
                                        <p:cTn id="22" dur="500" fill="hold"/>
                                        <p:tgtEl>
                                          <p:spTgt spid="63493"/>
                                        </p:tgtEl>
                                        <p:attrNameLst>
                                          <p:attrName>ppt_w</p:attrName>
                                        </p:attrNameLst>
                                      </p:cBhvr>
                                      <p:tavLst>
                                        <p:tav tm="0">
                                          <p:val>
                                            <p:strVal val="#ppt_w"/>
                                          </p:val>
                                        </p:tav>
                                        <p:tav tm="100000">
                                          <p:val>
                                            <p:strVal val="#ppt_w"/>
                                          </p:val>
                                        </p:tav>
                                      </p:tavLst>
                                    </p:anim>
                                    <p:anim calcmode="lin" valueType="num">
                                      <p:cBhvr>
                                        <p:cTn id="23" dur="500" fill="hold"/>
                                        <p:tgtEl>
                                          <p:spTgt spid="63493"/>
                                        </p:tgtEl>
                                        <p:attrNameLst>
                                          <p:attrName>ppt_h</p:attrName>
                                        </p:attrNameLst>
                                      </p:cBhvr>
                                      <p:tavLst>
                                        <p:tav tm="0">
                                          <p:val>
                                            <p:fltVal val="0.000000"/>
                                          </p:val>
                                        </p:tav>
                                        <p:tav tm="100000">
                                          <p:val>
                                            <p:strVal val="#ppt_h"/>
                                          </p:val>
                                        </p:tav>
                                      </p:tavLst>
                                    </p:anim>
                                  </p:childTnLst>
                                </p:cTn>
                              </p:par>
                            </p:childTnLst>
                          </p:cTn>
                        </p:par>
                        <p:par>
                          <p:cTn id="24" fill="hold">
                            <p:stCondLst>
                              <p:cond delay="500"/>
                            </p:stCondLst>
                            <p:childTnLst>
                              <p:par>
                                <p:cTn id="25" presetID="17" presetClass="entr" presetSubtype="4" fill="hold" grpId="0" nodeType="afterEffect">
                                  <p:stCondLst>
                                    <p:cond delay="0"/>
                                  </p:stCondLst>
                                  <p:childTnLst>
                                    <p:set>
                                      <p:cBhvr>
                                        <p:cTn id="26" dur="1" fill="hold">
                                          <p:stCondLst>
                                            <p:cond delay="0"/>
                                          </p:stCondLst>
                                        </p:cTn>
                                        <p:tgtEl>
                                          <p:spTgt spid="63494"/>
                                        </p:tgtEl>
                                        <p:attrNameLst>
                                          <p:attrName>style.visibility</p:attrName>
                                        </p:attrNameLst>
                                      </p:cBhvr>
                                      <p:to>
                                        <p:strVal val="visible"/>
                                      </p:to>
                                    </p:set>
                                    <p:anim calcmode="lin" valueType="num">
                                      <p:cBhvr>
                                        <p:cTn id="27" dur="500" fill="hold"/>
                                        <p:tgtEl>
                                          <p:spTgt spid="63494"/>
                                        </p:tgtEl>
                                        <p:attrNameLst>
                                          <p:attrName>ppt_x</p:attrName>
                                        </p:attrNameLst>
                                      </p:cBhvr>
                                      <p:tavLst>
                                        <p:tav tm="0">
                                          <p:val>
                                            <p:strVal val="#ppt_x"/>
                                          </p:val>
                                        </p:tav>
                                        <p:tav tm="100000">
                                          <p:val>
                                            <p:strVal val="#ppt_x"/>
                                          </p:val>
                                        </p:tav>
                                      </p:tavLst>
                                    </p:anim>
                                    <p:anim calcmode="lin" valueType="num">
                                      <p:cBhvr>
                                        <p:cTn id="28" dur="500" fill="hold"/>
                                        <p:tgtEl>
                                          <p:spTgt spid="63494"/>
                                        </p:tgtEl>
                                        <p:attrNameLst>
                                          <p:attrName>ppt_y</p:attrName>
                                        </p:attrNameLst>
                                      </p:cBhvr>
                                      <p:tavLst>
                                        <p:tav tm="0">
                                          <p:val>
                                            <p:strVal val="#ppt_y+#ppt_h/2"/>
                                          </p:val>
                                        </p:tav>
                                        <p:tav tm="100000">
                                          <p:val>
                                            <p:strVal val="#ppt_y"/>
                                          </p:val>
                                        </p:tav>
                                      </p:tavLst>
                                    </p:anim>
                                    <p:anim calcmode="lin" valueType="num">
                                      <p:cBhvr>
                                        <p:cTn id="29" dur="500" fill="hold"/>
                                        <p:tgtEl>
                                          <p:spTgt spid="63494"/>
                                        </p:tgtEl>
                                        <p:attrNameLst>
                                          <p:attrName>ppt_w</p:attrName>
                                        </p:attrNameLst>
                                      </p:cBhvr>
                                      <p:tavLst>
                                        <p:tav tm="0">
                                          <p:val>
                                            <p:strVal val="#ppt_w"/>
                                          </p:val>
                                        </p:tav>
                                        <p:tav tm="100000">
                                          <p:val>
                                            <p:strVal val="#ppt_w"/>
                                          </p:val>
                                        </p:tav>
                                      </p:tavLst>
                                    </p:anim>
                                    <p:anim calcmode="lin" valueType="num">
                                      <p:cBhvr>
                                        <p:cTn id="30" dur="500" fill="hold"/>
                                        <p:tgtEl>
                                          <p:spTgt spid="63494"/>
                                        </p:tgtEl>
                                        <p:attrNameLst>
                                          <p:attrName>ppt_h</p:attrName>
                                        </p:attrNameLst>
                                      </p:cBhvr>
                                      <p:tavLst>
                                        <p:tav tm="0">
                                          <p:val>
                                            <p:fltVal val="0.000000"/>
                                          </p:val>
                                        </p:tav>
                                        <p:tav tm="100000">
                                          <p:val>
                                            <p:strVal val="#ppt_h"/>
                                          </p:val>
                                        </p:tav>
                                      </p:tavLst>
                                    </p:anim>
                                  </p:childTnLst>
                                </p:cTn>
                              </p:par>
                            </p:childTnLst>
                          </p:cTn>
                        </p:par>
                        <p:par>
                          <p:cTn id="31" fill="hold">
                            <p:stCondLst>
                              <p:cond delay="1000"/>
                            </p:stCondLst>
                            <p:childTnLst>
                              <p:par>
                                <p:cTn id="32" presetID="22" presetClass="entr" presetSubtype="2" fill="hold" nodeType="afterEffect">
                                  <p:stCondLst>
                                    <p:cond delay="0"/>
                                  </p:stCondLst>
                                  <p:childTnLst>
                                    <p:set>
                                      <p:cBhvr>
                                        <p:cTn id="33" dur="1" fill="hold">
                                          <p:stCondLst>
                                            <p:cond delay="0"/>
                                          </p:stCondLst>
                                        </p:cTn>
                                        <p:tgtEl>
                                          <p:spTgt spid="63495"/>
                                        </p:tgtEl>
                                        <p:attrNameLst>
                                          <p:attrName>style.visibility</p:attrName>
                                        </p:attrNameLst>
                                      </p:cBhvr>
                                      <p:to>
                                        <p:strVal val="visible"/>
                                      </p:to>
                                    </p:set>
                                    <p:animEffect transition="in" filter="wipe(right)">
                                      <p:cBhvr>
                                        <p:cTn id="34" dur="500"/>
                                        <p:tgtEl>
                                          <p:spTgt spid="63495"/>
                                        </p:tgtEl>
                                      </p:cBhvr>
                                    </p:animEffect>
                                  </p:childTnLst>
                                  <p:subTnLst>
                                    <p:audio>
                                      <p:cMediaNode>
                                        <p:cTn display="0" masterRel="sameClick">
                                          <p:stCondLst>
                                            <p:cond evt="begin" delay="0">
                                              <p:tn val="32"/>
                                            </p:cond>
                                          </p:stCondLst>
                                          <p:endCondLst>
                                            <p:cond evt="onStopAudio" delay="0">
                                              <p:tgtEl>
                                                <p:sldTgt/>
                                              </p:tgtEl>
                                            </p:cond>
                                          </p:endCondLst>
                                        </p:cTn>
                                        <p:tgtEl>
                                          <p:sndTgt r:embed="rId6" name="TYPE.WAV"/>
                                        </p:tgtEl>
                                      </p:cMediaNode>
                                    </p:audio>
                                  </p:subTnLst>
                                </p:cTn>
                              </p:par>
                            </p:childTnLst>
                          </p:cTn>
                        </p:par>
                        <p:par>
                          <p:cTn id="35" fill="hold">
                            <p:stCondLst>
                              <p:cond delay="1500"/>
                            </p:stCondLst>
                            <p:childTnLst>
                              <p:par>
                                <p:cTn id="36" presetID="22" presetClass="entr" presetSubtype="8" fill="hold" nodeType="afterEffect">
                                  <p:stCondLst>
                                    <p:cond delay="0"/>
                                  </p:stCondLst>
                                  <p:childTnLst>
                                    <p:set>
                                      <p:cBhvr>
                                        <p:cTn id="37" dur="1" fill="hold">
                                          <p:stCondLst>
                                            <p:cond delay="0"/>
                                          </p:stCondLst>
                                        </p:cTn>
                                        <p:tgtEl>
                                          <p:spTgt spid="63511"/>
                                        </p:tgtEl>
                                        <p:attrNameLst>
                                          <p:attrName>style.visibility</p:attrName>
                                        </p:attrNameLst>
                                      </p:cBhvr>
                                      <p:to>
                                        <p:strVal val="visible"/>
                                      </p:to>
                                    </p:set>
                                    <p:animEffect transition="in" filter="wipe(left)">
                                      <p:cBhvr>
                                        <p:cTn id="38" dur="500"/>
                                        <p:tgtEl>
                                          <p:spTgt spid="63511"/>
                                        </p:tgtEl>
                                      </p:cBhvr>
                                    </p:animEffect>
                                  </p:childTnLst>
                                  <p:subTnLst>
                                    <p:audio>
                                      <p:cMediaNode>
                                        <p:cTn display="0" masterRel="sameClick">
                                          <p:stCondLst>
                                            <p:cond evt="begin" delay="0">
                                              <p:tn val="36"/>
                                            </p:cond>
                                          </p:stCondLst>
                                          <p:endCondLst>
                                            <p:cond evt="onStopAudio" delay="0">
                                              <p:tgtEl>
                                                <p:sldTgt/>
                                              </p:tgtEl>
                                            </p:cond>
                                          </p:endCondLst>
                                        </p:cTn>
                                        <p:tgtEl>
                                          <p:sndTgt r:embed="rId6" name="TYPE.WAV"/>
                                        </p:tgtEl>
                                      </p:cMediaNode>
                                    </p:audio>
                                  </p:subTnLst>
                                </p:cTn>
                              </p:par>
                            </p:childTnLst>
                          </p:cTn>
                        </p:par>
                      </p:childTnLst>
                    </p:cTn>
                  </p:par>
                  <p:par>
                    <p:cTn id="39" fill="hold">
                      <p:stCondLst>
                        <p:cond delay="indefinite"/>
                      </p:stCondLst>
                      <p:childTnLst>
                        <p:par>
                          <p:cTn id="40" fill="hold">
                            <p:stCondLst>
                              <p:cond delay="0"/>
                            </p:stCondLst>
                            <p:childTnLst>
                              <p:par>
                                <p:cTn id="41" presetID="22" presetClass="entr" presetSubtype="4" fill="hold" grpId="0" nodeType="clickEffect">
                                  <p:stCondLst>
                                    <p:cond delay="0"/>
                                  </p:stCondLst>
                                  <p:childTnLst>
                                    <p:set>
                                      <p:cBhvr>
                                        <p:cTn id="42" dur="1" fill="hold">
                                          <p:stCondLst>
                                            <p:cond delay="0"/>
                                          </p:stCondLst>
                                        </p:cTn>
                                        <p:tgtEl>
                                          <p:spTgt spid="63517"/>
                                        </p:tgtEl>
                                        <p:attrNameLst>
                                          <p:attrName>style.visibility</p:attrName>
                                        </p:attrNameLst>
                                      </p:cBhvr>
                                      <p:to>
                                        <p:strVal val="visible"/>
                                      </p:to>
                                    </p:set>
                                    <p:animEffect transition="in" filter="wipe(down)">
                                      <p:cBhvr>
                                        <p:cTn id="43" dur="500"/>
                                        <p:tgtEl>
                                          <p:spTgt spid="63517"/>
                                        </p:tgtEl>
                                      </p:cBhvr>
                                    </p:animEffect>
                                  </p:childTnLst>
                                </p:cTn>
                              </p:par>
                            </p:childTnLst>
                          </p:cTn>
                        </p:par>
                        <p:par>
                          <p:cTn id="44" fill="hold">
                            <p:stCondLst>
                              <p:cond delay="500"/>
                            </p:stCondLst>
                            <p:childTnLst>
                              <p:par>
                                <p:cTn id="45" presetID="17" presetClass="entr" presetSubtype="4" fill="hold" grpId="0" nodeType="afterEffect">
                                  <p:stCondLst>
                                    <p:cond delay="0"/>
                                  </p:stCondLst>
                                  <p:childTnLst>
                                    <p:set>
                                      <p:cBhvr>
                                        <p:cTn id="46" dur="1" fill="hold">
                                          <p:stCondLst>
                                            <p:cond delay="0"/>
                                          </p:stCondLst>
                                        </p:cTn>
                                        <p:tgtEl>
                                          <p:spTgt spid="63498"/>
                                        </p:tgtEl>
                                        <p:attrNameLst>
                                          <p:attrName>style.visibility</p:attrName>
                                        </p:attrNameLst>
                                      </p:cBhvr>
                                      <p:to>
                                        <p:strVal val="visible"/>
                                      </p:to>
                                    </p:set>
                                    <p:anim calcmode="lin" valueType="num">
                                      <p:cBhvr>
                                        <p:cTn id="47" dur="500" fill="hold"/>
                                        <p:tgtEl>
                                          <p:spTgt spid="63498"/>
                                        </p:tgtEl>
                                        <p:attrNameLst>
                                          <p:attrName>ppt_x</p:attrName>
                                        </p:attrNameLst>
                                      </p:cBhvr>
                                      <p:tavLst>
                                        <p:tav tm="0">
                                          <p:val>
                                            <p:strVal val="#ppt_x"/>
                                          </p:val>
                                        </p:tav>
                                        <p:tav tm="100000">
                                          <p:val>
                                            <p:strVal val="#ppt_x"/>
                                          </p:val>
                                        </p:tav>
                                      </p:tavLst>
                                    </p:anim>
                                    <p:anim calcmode="lin" valueType="num">
                                      <p:cBhvr>
                                        <p:cTn id="48" dur="500" fill="hold"/>
                                        <p:tgtEl>
                                          <p:spTgt spid="63498"/>
                                        </p:tgtEl>
                                        <p:attrNameLst>
                                          <p:attrName>ppt_y</p:attrName>
                                        </p:attrNameLst>
                                      </p:cBhvr>
                                      <p:tavLst>
                                        <p:tav tm="0">
                                          <p:val>
                                            <p:strVal val="#ppt_y+#ppt_h/2"/>
                                          </p:val>
                                        </p:tav>
                                        <p:tav tm="100000">
                                          <p:val>
                                            <p:strVal val="#ppt_y"/>
                                          </p:val>
                                        </p:tav>
                                      </p:tavLst>
                                    </p:anim>
                                    <p:anim calcmode="lin" valueType="num">
                                      <p:cBhvr>
                                        <p:cTn id="49" dur="500" fill="hold"/>
                                        <p:tgtEl>
                                          <p:spTgt spid="63498"/>
                                        </p:tgtEl>
                                        <p:attrNameLst>
                                          <p:attrName>ppt_w</p:attrName>
                                        </p:attrNameLst>
                                      </p:cBhvr>
                                      <p:tavLst>
                                        <p:tav tm="0">
                                          <p:val>
                                            <p:strVal val="#ppt_w"/>
                                          </p:val>
                                        </p:tav>
                                        <p:tav tm="100000">
                                          <p:val>
                                            <p:strVal val="#ppt_w"/>
                                          </p:val>
                                        </p:tav>
                                      </p:tavLst>
                                    </p:anim>
                                    <p:anim calcmode="lin" valueType="num">
                                      <p:cBhvr>
                                        <p:cTn id="50" dur="500" fill="hold"/>
                                        <p:tgtEl>
                                          <p:spTgt spid="63498"/>
                                        </p:tgtEl>
                                        <p:attrNameLst>
                                          <p:attrName>ppt_h</p:attrName>
                                        </p:attrNameLst>
                                      </p:cBhvr>
                                      <p:tavLst>
                                        <p:tav tm="0">
                                          <p:val>
                                            <p:fltVal val="0.000000"/>
                                          </p:val>
                                        </p:tav>
                                        <p:tav tm="100000">
                                          <p:val>
                                            <p:strVal val="#ppt_h"/>
                                          </p:val>
                                        </p:tav>
                                      </p:tavLst>
                                    </p:anim>
                                  </p:childTnLst>
                                </p:cTn>
                              </p:par>
                            </p:childTnLst>
                          </p:cTn>
                        </p:par>
                        <p:par>
                          <p:cTn id="51" fill="hold">
                            <p:stCondLst>
                              <p:cond delay="1000"/>
                            </p:stCondLst>
                            <p:childTnLst>
                              <p:par>
                                <p:cTn id="52" presetID="22" presetClass="entr" presetSubtype="2" fill="hold" nodeType="afterEffect">
                                  <p:stCondLst>
                                    <p:cond delay="0"/>
                                  </p:stCondLst>
                                  <p:childTnLst>
                                    <p:set>
                                      <p:cBhvr>
                                        <p:cTn id="53" dur="1" fill="hold">
                                          <p:stCondLst>
                                            <p:cond delay="0"/>
                                          </p:stCondLst>
                                        </p:cTn>
                                        <p:tgtEl>
                                          <p:spTgt spid="63500"/>
                                        </p:tgtEl>
                                        <p:attrNameLst>
                                          <p:attrName>style.visibility</p:attrName>
                                        </p:attrNameLst>
                                      </p:cBhvr>
                                      <p:to>
                                        <p:strVal val="visible"/>
                                      </p:to>
                                    </p:set>
                                    <p:animEffect transition="in" filter="wipe(right)">
                                      <p:cBhvr>
                                        <p:cTn id="54" dur="500"/>
                                        <p:tgtEl>
                                          <p:spTgt spid="63500"/>
                                        </p:tgtEl>
                                      </p:cBhvr>
                                    </p:animEffect>
                                  </p:childTnLst>
                                  <p:subTnLst>
                                    <p:audio>
                                      <p:cMediaNode>
                                        <p:cTn display="0" masterRel="sameClick">
                                          <p:stCondLst>
                                            <p:cond evt="begin" delay="0">
                                              <p:tn val="52"/>
                                            </p:cond>
                                          </p:stCondLst>
                                          <p:endCondLst>
                                            <p:cond evt="onStopAudio" delay="0">
                                              <p:tgtEl>
                                                <p:sldTgt/>
                                              </p:tgtEl>
                                            </p:cond>
                                          </p:endCondLst>
                                        </p:cTn>
                                        <p:tgtEl>
                                          <p:sndTgt r:embed="rId6" name="TYPE.WAV"/>
                                        </p:tgtEl>
                                      </p:cMediaNode>
                                    </p:audio>
                                  </p:subTnLst>
                                </p:cTn>
                              </p:par>
                            </p:childTnLst>
                          </p:cTn>
                        </p:par>
                        <p:par>
                          <p:cTn id="55" fill="hold">
                            <p:stCondLst>
                              <p:cond delay="1500"/>
                            </p:stCondLst>
                            <p:childTnLst>
                              <p:par>
                                <p:cTn id="56" presetID="22" presetClass="entr" presetSubtype="4" fill="hold" grpId="0" nodeType="afterEffect">
                                  <p:stCondLst>
                                    <p:cond delay="0"/>
                                  </p:stCondLst>
                                  <p:childTnLst>
                                    <p:set>
                                      <p:cBhvr>
                                        <p:cTn id="57" dur="1" fill="hold">
                                          <p:stCondLst>
                                            <p:cond delay="0"/>
                                          </p:stCondLst>
                                        </p:cTn>
                                        <p:tgtEl>
                                          <p:spTgt spid="63510"/>
                                        </p:tgtEl>
                                        <p:attrNameLst>
                                          <p:attrName>style.visibility</p:attrName>
                                        </p:attrNameLst>
                                      </p:cBhvr>
                                      <p:to>
                                        <p:strVal val="visible"/>
                                      </p:to>
                                    </p:set>
                                    <p:animEffect transition="in" filter="wipe(down)">
                                      <p:cBhvr>
                                        <p:cTn id="58" dur="500"/>
                                        <p:tgtEl>
                                          <p:spTgt spid="63510"/>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4" fill="hold" grpId="0" nodeType="clickEffect">
                                  <p:stCondLst>
                                    <p:cond delay="0"/>
                                  </p:stCondLst>
                                  <p:childTnLst>
                                    <p:set>
                                      <p:cBhvr>
                                        <p:cTn id="62" dur="1" fill="hold">
                                          <p:stCondLst>
                                            <p:cond delay="0"/>
                                          </p:stCondLst>
                                        </p:cTn>
                                        <p:tgtEl>
                                          <p:spTgt spid="63518"/>
                                        </p:tgtEl>
                                        <p:attrNameLst>
                                          <p:attrName>style.visibility</p:attrName>
                                        </p:attrNameLst>
                                      </p:cBhvr>
                                      <p:to>
                                        <p:strVal val="visible"/>
                                      </p:to>
                                    </p:set>
                                    <p:animEffect transition="in" filter="wipe(down)">
                                      <p:cBhvr>
                                        <p:cTn id="63" dur="500"/>
                                        <p:tgtEl>
                                          <p:spTgt spid="63518"/>
                                        </p:tgtEl>
                                      </p:cBhvr>
                                    </p:animEffect>
                                  </p:childTnLst>
                                </p:cTn>
                              </p:par>
                            </p:childTnLst>
                          </p:cTn>
                        </p:par>
                        <p:par>
                          <p:cTn id="64" fill="hold">
                            <p:stCondLst>
                              <p:cond delay="500"/>
                            </p:stCondLst>
                            <p:childTnLst>
                              <p:par>
                                <p:cTn id="65" presetID="17" presetClass="entr" presetSubtype="4" fill="hold" grpId="0" nodeType="afterEffect">
                                  <p:stCondLst>
                                    <p:cond delay="0"/>
                                  </p:stCondLst>
                                  <p:childTnLst>
                                    <p:set>
                                      <p:cBhvr>
                                        <p:cTn id="66" dur="1" fill="hold">
                                          <p:stCondLst>
                                            <p:cond delay="0"/>
                                          </p:stCondLst>
                                        </p:cTn>
                                        <p:tgtEl>
                                          <p:spTgt spid="63499"/>
                                        </p:tgtEl>
                                        <p:attrNameLst>
                                          <p:attrName>style.visibility</p:attrName>
                                        </p:attrNameLst>
                                      </p:cBhvr>
                                      <p:to>
                                        <p:strVal val="visible"/>
                                      </p:to>
                                    </p:set>
                                    <p:anim calcmode="lin" valueType="num">
                                      <p:cBhvr>
                                        <p:cTn id="67" dur="500" fill="hold"/>
                                        <p:tgtEl>
                                          <p:spTgt spid="63499"/>
                                        </p:tgtEl>
                                        <p:attrNameLst>
                                          <p:attrName>ppt_x</p:attrName>
                                        </p:attrNameLst>
                                      </p:cBhvr>
                                      <p:tavLst>
                                        <p:tav tm="0">
                                          <p:val>
                                            <p:strVal val="#ppt_x"/>
                                          </p:val>
                                        </p:tav>
                                        <p:tav tm="100000">
                                          <p:val>
                                            <p:strVal val="#ppt_x"/>
                                          </p:val>
                                        </p:tav>
                                      </p:tavLst>
                                    </p:anim>
                                    <p:anim calcmode="lin" valueType="num">
                                      <p:cBhvr>
                                        <p:cTn id="68" dur="500" fill="hold"/>
                                        <p:tgtEl>
                                          <p:spTgt spid="63499"/>
                                        </p:tgtEl>
                                        <p:attrNameLst>
                                          <p:attrName>ppt_y</p:attrName>
                                        </p:attrNameLst>
                                      </p:cBhvr>
                                      <p:tavLst>
                                        <p:tav tm="0">
                                          <p:val>
                                            <p:strVal val="#ppt_y+#ppt_h/2"/>
                                          </p:val>
                                        </p:tav>
                                        <p:tav tm="100000">
                                          <p:val>
                                            <p:strVal val="#ppt_y"/>
                                          </p:val>
                                        </p:tav>
                                      </p:tavLst>
                                    </p:anim>
                                    <p:anim calcmode="lin" valueType="num">
                                      <p:cBhvr>
                                        <p:cTn id="69" dur="500" fill="hold"/>
                                        <p:tgtEl>
                                          <p:spTgt spid="63499"/>
                                        </p:tgtEl>
                                        <p:attrNameLst>
                                          <p:attrName>ppt_w</p:attrName>
                                        </p:attrNameLst>
                                      </p:cBhvr>
                                      <p:tavLst>
                                        <p:tav tm="0">
                                          <p:val>
                                            <p:strVal val="#ppt_w"/>
                                          </p:val>
                                        </p:tav>
                                        <p:tav tm="100000">
                                          <p:val>
                                            <p:strVal val="#ppt_w"/>
                                          </p:val>
                                        </p:tav>
                                      </p:tavLst>
                                    </p:anim>
                                    <p:anim calcmode="lin" valueType="num">
                                      <p:cBhvr>
                                        <p:cTn id="70" dur="500" fill="hold"/>
                                        <p:tgtEl>
                                          <p:spTgt spid="63499"/>
                                        </p:tgtEl>
                                        <p:attrNameLst>
                                          <p:attrName>ppt_h</p:attrName>
                                        </p:attrNameLst>
                                      </p:cBhvr>
                                      <p:tavLst>
                                        <p:tav tm="0">
                                          <p:val>
                                            <p:fltVal val="0.000000"/>
                                          </p:val>
                                        </p:tav>
                                        <p:tav tm="100000">
                                          <p:val>
                                            <p:strVal val="#ppt_h"/>
                                          </p:val>
                                        </p:tav>
                                      </p:tavLst>
                                    </p:anim>
                                  </p:childTnLst>
                                </p:cTn>
                              </p:par>
                            </p:childTnLst>
                          </p:cTn>
                        </p:par>
                        <p:par>
                          <p:cTn id="71" fill="hold">
                            <p:stCondLst>
                              <p:cond delay="1000"/>
                            </p:stCondLst>
                            <p:childTnLst>
                              <p:par>
                                <p:cTn id="72" presetID="22" presetClass="entr" presetSubtype="2" fill="hold" nodeType="afterEffect">
                                  <p:stCondLst>
                                    <p:cond delay="0"/>
                                  </p:stCondLst>
                                  <p:childTnLst>
                                    <p:set>
                                      <p:cBhvr>
                                        <p:cTn id="73" dur="1" fill="hold">
                                          <p:stCondLst>
                                            <p:cond delay="0"/>
                                          </p:stCondLst>
                                        </p:cTn>
                                        <p:tgtEl>
                                          <p:spTgt spid="63503"/>
                                        </p:tgtEl>
                                        <p:attrNameLst>
                                          <p:attrName>style.visibility</p:attrName>
                                        </p:attrNameLst>
                                      </p:cBhvr>
                                      <p:to>
                                        <p:strVal val="visible"/>
                                      </p:to>
                                    </p:set>
                                    <p:animEffect transition="in" filter="wipe(right)">
                                      <p:cBhvr>
                                        <p:cTn id="74" dur="500"/>
                                        <p:tgtEl>
                                          <p:spTgt spid="63503"/>
                                        </p:tgtEl>
                                      </p:cBhvr>
                                    </p:animEffect>
                                  </p:childTnLst>
                                  <p:subTnLst>
                                    <p:audio>
                                      <p:cMediaNode>
                                        <p:cTn display="0" masterRel="sameClick">
                                          <p:stCondLst>
                                            <p:cond evt="begin" delay="0">
                                              <p:tn val="72"/>
                                            </p:cond>
                                          </p:stCondLst>
                                          <p:endCondLst>
                                            <p:cond evt="onStopAudio" delay="0">
                                              <p:tgtEl>
                                                <p:sldTgt/>
                                              </p:tgtEl>
                                            </p:cond>
                                          </p:endCondLst>
                                        </p:cTn>
                                        <p:tgtEl>
                                          <p:sndTgt r:embed="rId6" name="TYPE.WAV"/>
                                        </p:tgtEl>
                                      </p:cMediaNode>
                                    </p:audio>
                                  </p:subTnLst>
                                </p:cTn>
                              </p:par>
                            </p:childTnLst>
                          </p:cTn>
                        </p:par>
                      </p:childTnLst>
                    </p:cTn>
                  </p:par>
                  <p:par>
                    <p:cTn id="75" fill="hold">
                      <p:stCondLst>
                        <p:cond delay="indefinite"/>
                      </p:stCondLst>
                      <p:childTnLst>
                        <p:par>
                          <p:cTn id="76" fill="hold">
                            <p:stCondLst>
                              <p:cond delay="0"/>
                            </p:stCondLst>
                            <p:childTnLst>
                              <p:par>
                                <p:cTn id="77" presetID="22" presetClass="entr" presetSubtype="4" fill="hold" grpId="0" nodeType="clickEffect">
                                  <p:stCondLst>
                                    <p:cond delay="0"/>
                                  </p:stCondLst>
                                  <p:childTnLst>
                                    <p:set>
                                      <p:cBhvr>
                                        <p:cTn id="78" dur="1" fill="hold">
                                          <p:stCondLst>
                                            <p:cond delay="0"/>
                                          </p:stCondLst>
                                        </p:cTn>
                                        <p:tgtEl>
                                          <p:spTgt spid="63519"/>
                                        </p:tgtEl>
                                        <p:attrNameLst>
                                          <p:attrName>style.visibility</p:attrName>
                                        </p:attrNameLst>
                                      </p:cBhvr>
                                      <p:to>
                                        <p:strVal val="visible"/>
                                      </p:to>
                                    </p:set>
                                    <p:animEffect transition="in" filter="wipe(down)">
                                      <p:cBhvr>
                                        <p:cTn id="79" dur="500"/>
                                        <p:tgtEl>
                                          <p:spTgt spid="63519"/>
                                        </p:tgtEl>
                                      </p:cBhvr>
                                    </p:animEffect>
                                  </p:childTnLst>
                                </p:cTn>
                              </p:par>
                            </p:childTnLst>
                          </p:cTn>
                        </p:par>
                        <p:par>
                          <p:cTn id="80" fill="hold">
                            <p:stCondLst>
                              <p:cond delay="500"/>
                            </p:stCondLst>
                            <p:childTnLst>
                              <p:par>
                                <p:cTn id="81" presetID="17" presetClass="entr" presetSubtype="4" fill="hold" grpId="0" nodeType="afterEffect">
                                  <p:stCondLst>
                                    <p:cond delay="0"/>
                                  </p:stCondLst>
                                  <p:childTnLst>
                                    <p:set>
                                      <p:cBhvr>
                                        <p:cTn id="82" dur="1" fill="hold">
                                          <p:stCondLst>
                                            <p:cond delay="0"/>
                                          </p:stCondLst>
                                        </p:cTn>
                                        <p:tgtEl>
                                          <p:spTgt spid="63506"/>
                                        </p:tgtEl>
                                        <p:attrNameLst>
                                          <p:attrName>style.visibility</p:attrName>
                                        </p:attrNameLst>
                                      </p:cBhvr>
                                      <p:to>
                                        <p:strVal val="visible"/>
                                      </p:to>
                                    </p:set>
                                    <p:anim calcmode="lin" valueType="num">
                                      <p:cBhvr>
                                        <p:cTn id="83" dur="500" fill="hold"/>
                                        <p:tgtEl>
                                          <p:spTgt spid="63506"/>
                                        </p:tgtEl>
                                        <p:attrNameLst>
                                          <p:attrName>ppt_x</p:attrName>
                                        </p:attrNameLst>
                                      </p:cBhvr>
                                      <p:tavLst>
                                        <p:tav tm="0">
                                          <p:val>
                                            <p:strVal val="#ppt_x"/>
                                          </p:val>
                                        </p:tav>
                                        <p:tav tm="100000">
                                          <p:val>
                                            <p:strVal val="#ppt_x"/>
                                          </p:val>
                                        </p:tav>
                                      </p:tavLst>
                                    </p:anim>
                                    <p:anim calcmode="lin" valueType="num">
                                      <p:cBhvr>
                                        <p:cTn id="84" dur="500" fill="hold"/>
                                        <p:tgtEl>
                                          <p:spTgt spid="63506"/>
                                        </p:tgtEl>
                                        <p:attrNameLst>
                                          <p:attrName>ppt_y</p:attrName>
                                        </p:attrNameLst>
                                      </p:cBhvr>
                                      <p:tavLst>
                                        <p:tav tm="0">
                                          <p:val>
                                            <p:strVal val="#ppt_y+#ppt_h/2"/>
                                          </p:val>
                                        </p:tav>
                                        <p:tav tm="100000">
                                          <p:val>
                                            <p:strVal val="#ppt_y"/>
                                          </p:val>
                                        </p:tav>
                                      </p:tavLst>
                                    </p:anim>
                                    <p:anim calcmode="lin" valueType="num">
                                      <p:cBhvr>
                                        <p:cTn id="85" dur="500" fill="hold"/>
                                        <p:tgtEl>
                                          <p:spTgt spid="63506"/>
                                        </p:tgtEl>
                                        <p:attrNameLst>
                                          <p:attrName>ppt_w</p:attrName>
                                        </p:attrNameLst>
                                      </p:cBhvr>
                                      <p:tavLst>
                                        <p:tav tm="0">
                                          <p:val>
                                            <p:strVal val="#ppt_w"/>
                                          </p:val>
                                        </p:tav>
                                        <p:tav tm="100000">
                                          <p:val>
                                            <p:strVal val="#ppt_w"/>
                                          </p:val>
                                        </p:tav>
                                      </p:tavLst>
                                    </p:anim>
                                    <p:anim calcmode="lin" valueType="num">
                                      <p:cBhvr>
                                        <p:cTn id="86" dur="500" fill="hold"/>
                                        <p:tgtEl>
                                          <p:spTgt spid="63506"/>
                                        </p:tgtEl>
                                        <p:attrNameLst>
                                          <p:attrName>ppt_h</p:attrName>
                                        </p:attrNameLst>
                                      </p:cBhvr>
                                      <p:tavLst>
                                        <p:tav tm="0">
                                          <p:val>
                                            <p:fltVal val="0.000000"/>
                                          </p:val>
                                        </p:tav>
                                        <p:tav tm="100000">
                                          <p:val>
                                            <p:strVal val="#ppt_h"/>
                                          </p:val>
                                        </p:tav>
                                      </p:tavLst>
                                    </p:anim>
                                  </p:childTnLst>
                                </p:cTn>
                              </p:par>
                            </p:childTnLst>
                          </p:cTn>
                        </p:par>
                        <p:par>
                          <p:cTn id="87" fill="hold">
                            <p:stCondLst>
                              <p:cond delay="1000"/>
                            </p:stCondLst>
                            <p:childTnLst>
                              <p:par>
                                <p:cTn id="88" presetID="22" presetClass="entr" presetSubtype="2" fill="hold" nodeType="afterEffect">
                                  <p:stCondLst>
                                    <p:cond delay="0"/>
                                  </p:stCondLst>
                                  <p:childTnLst>
                                    <p:set>
                                      <p:cBhvr>
                                        <p:cTn id="89" dur="1" fill="hold">
                                          <p:stCondLst>
                                            <p:cond delay="0"/>
                                          </p:stCondLst>
                                        </p:cTn>
                                        <p:tgtEl>
                                          <p:spTgt spid="63507"/>
                                        </p:tgtEl>
                                        <p:attrNameLst>
                                          <p:attrName>style.visibility</p:attrName>
                                        </p:attrNameLst>
                                      </p:cBhvr>
                                      <p:to>
                                        <p:strVal val="visible"/>
                                      </p:to>
                                    </p:set>
                                    <p:animEffect transition="in" filter="wipe(right)">
                                      <p:cBhvr>
                                        <p:cTn id="90" dur="500"/>
                                        <p:tgtEl>
                                          <p:spTgt spid="63507"/>
                                        </p:tgtEl>
                                      </p:cBhvr>
                                    </p:animEffect>
                                  </p:childTnLst>
                                  <p:subTnLst>
                                    <p:audio>
                                      <p:cMediaNode>
                                        <p:cTn display="0" masterRel="sameClick">
                                          <p:stCondLst>
                                            <p:cond evt="begin" delay="0">
                                              <p:tn val="88"/>
                                            </p:cond>
                                          </p:stCondLst>
                                          <p:endCondLst>
                                            <p:cond evt="onStopAudio" delay="0">
                                              <p:tgtEl>
                                                <p:sldTgt/>
                                              </p:tgtEl>
                                            </p:cond>
                                          </p:endCondLst>
                                        </p:cTn>
                                        <p:tgtEl>
                                          <p:sndTgt r:embed="rId6" name="TYPE.WAV"/>
                                        </p:tgtEl>
                                      </p:cMediaNode>
                                    </p:audio>
                                  </p:subTnLst>
                                </p:cTn>
                              </p:par>
                            </p:childTnLst>
                          </p:cTn>
                        </p:par>
                        <p:par>
                          <p:cTn id="91" fill="hold">
                            <p:stCondLst>
                              <p:cond delay="1500"/>
                            </p:stCondLst>
                            <p:childTnLst>
                              <p:par>
                                <p:cTn id="92" presetID="9" presetClass="entr" presetSubtype="0" fill="hold" grpId="0" nodeType="afterEffect">
                                  <p:stCondLst>
                                    <p:cond delay="0"/>
                                  </p:stCondLst>
                                  <p:childTnLst>
                                    <p:set>
                                      <p:cBhvr>
                                        <p:cTn id="93" dur="1" fill="hold">
                                          <p:stCondLst>
                                            <p:cond delay="0"/>
                                          </p:stCondLst>
                                        </p:cTn>
                                        <p:tgtEl>
                                          <p:spTgt spid="63520"/>
                                        </p:tgtEl>
                                        <p:attrNameLst>
                                          <p:attrName>style.visibility</p:attrName>
                                        </p:attrNameLst>
                                      </p:cBhvr>
                                      <p:to>
                                        <p:strVal val="visible"/>
                                      </p:to>
                                    </p:set>
                                    <p:animEffect transition="in" filter="dissolve">
                                      <p:cBhvr>
                                        <p:cTn id="94" dur="500"/>
                                        <p:tgtEl>
                                          <p:spTgt spid="63520"/>
                                        </p:tgtEl>
                                      </p:cBhvr>
                                    </p:animEffect>
                                  </p:childTnLst>
                                </p:cTn>
                              </p:par>
                            </p:childTnLst>
                          </p:cTn>
                        </p:par>
                        <p:par>
                          <p:cTn id="95" fill="hold">
                            <p:stCondLst>
                              <p:cond delay="2000"/>
                            </p:stCondLst>
                            <p:childTnLst>
                              <p:par>
                                <p:cTn id="96" presetID="22" presetClass="entr" presetSubtype="1" fill="hold" nodeType="afterEffect">
                                  <p:stCondLst>
                                    <p:cond delay="0"/>
                                  </p:stCondLst>
                                  <p:childTnLst>
                                    <p:set>
                                      <p:cBhvr>
                                        <p:cTn id="97" dur="1" fill="hold">
                                          <p:stCondLst>
                                            <p:cond delay="0"/>
                                          </p:stCondLst>
                                        </p:cTn>
                                        <p:tgtEl>
                                          <p:spTgt spid="63529"/>
                                        </p:tgtEl>
                                        <p:attrNameLst>
                                          <p:attrName>style.visibility</p:attrName>
                                        </p:attrNameLst>
                                      </p:cBhvr>
                                      <p:to>
                                        <p:strVal val="visible"/>
                                      </p:to>
                                    </p:set>
                                    <p:animEffect transition="in" filter="wipe(up)">
                                      <p:cBhvr>
                                        <p:cTn id="98" dur="500"/>
                                        <p:tgtEl>
                                          <p:spTgt spid="63529"/>
                                        </p:tgtEl>
                                      </p:cBhvr>
                                    </p:animEffect>
                                  </p:childTnLst>
                                  <p:subTnLst>
                                    <p:audio>
                                      <p:cMediaNode>
                                        <p:cTn display="0" masterRel="sameClick">
                                          <p:stCondLst>
                                            <p:cond evt="begin" delay="0">
                                              <p:tn val="96"/>
                                            </p:cond>
                                          </p:stCondLst>
                                          <p:endCondLst>
                                            <p:cond evt="onStopAudio" delay="0">
                                              <p:tgtEl>
                                                <p:sldTgt/>
                                              </p:tgtEl>
                                            </p:cond>
                                          </p:endCondLst>
                                        </p:cTn>
                                        <p:tgtEl>
                                          <p:sndTgt r:embed="rId7" name="WHOOSH.WAV"/>
                                        </p:tgtEl>
                                      </p:cMediaNode>
                                    </p:audio>
                                  </p:subTnLst>
                                </p:cTn>
                              </p:par>
                            </p:childTnLst>
                          </p:cTn>
                        </p:par>
                        <p:par>
                          <p:cTn id="99" fill="hold">
                            <p:stCondLst>
                              <p:cond delay="2500"/>
                            </p:stCondLst>
                            <p:childTnLst>
                              <p:par>
                                <p:cTn id="100" presetID="22" presetClass="entr" presetSubtype="8" fill="hold" nodeType="afterEffect">
                                  <p:stCondLst>
                                    <p:cond delay="0"/>
                                  </p:stCondLst>
                                  <p:childTnLst>
                                    <p:set>
                                      <p:cBhvr>
                                        <p:cTn id="101" dur="1" fill="hold">
                                          <p:stCondLst>
                                            <p:cond delay="0"/>
                                          </p:stCondLst>
                                        </p:cTn>
                                        <p:tgtEl>
                                          <p:spTgt spid="63514"/>
                                        </p:tgtEl>
                                        <p:attrNameLst>
                                          <p:attrName>style.visibility</p:attrName>
                                        </p:attrNameLst>
                                      </p:cBhvr>
                                      <p:to>
                                        <p:strVal val="visible"/>
                                      </p:to>
                                    </p:set>
                                    <p:animEffect transition="in" filter="wipe(left)">
                                      <p:cBhvr>
                                        <p:cTn id="102" dur="500"/>
                                        <p:tgtEl>
                                          <p:spTgt spid="63514"/>
                                        </p:tgtEl>
                                      </p:cBhvr>
                                    </p:animEffect>
                                  </p:childTnLst>
                                  <p:subTnLst>
                                    <p:set>
                                      <p:cBhvr override="childStyle">
                                        <p:cTn dur="1" fill="hold" display="0" masterRel="nextClick" afterEffect="1"/>
                                        <p:tgtEl>
                                          <p:spTgt spid="63514"/>
                                        </p:tgtEl>
                                        <p:attrNameLst>
                                          <p:attrName>style.visibility</p:attrName>
                                        </p:attrNameLst>
                                      </p:cBhvr>
                                      <p:to>
                                        <p:strVal val="hidden"/>
                                      </p:to>
                                    </p:set>
                                    <p:audio>
                                      <p:cMediaNode>
                                        <p:cTn display="0" masterRel="sameClick">
                                          <p:stCondLst>
                                            <p:cond evt="begin" delay="0">
                                              <p:tn val="100"/>
                                            </p:cond>
                                          </p:stCondLst>
                                          <p:endCondLst>
                                            <p:cond evt="onStopAudio" delay="0">
                                              <p:tgtEl>
                                                <p:sldTgt/>
                                              </p:tgtEl>
                                            </p:cond>
                                          </p:endCondLst>
                                        </p:cTn>
                                        <p:tgtEl>
                                          <p:sndTgt r:embed="rId6" name="TYPE.WAV"/>
                                        </p:tgtEl>
                                      </p:cMediaNode>
                                    </p:audio>
                                  </p:subTnLst>
                                </p:cTn>
                              </p:par>
                            </p:childTnLst>
                          </p:cTn>
                        </p:par>
                      </p:childTnLst>
                    </p:cTn>
                  </p:par>
                  <p:par>
                    <p:cTn id="103" fill="hold">
                      <p:stCondLst>
                        <p:cond delay="indefinite"/>
                      </p:stCondLst>
                      <p:childTnLst>
                        <p:par>
                          <p:cTn id="104" fill="hold">
                            <p:stCondLst>
                              <p:cond delay="0"/>
                            </p:stCondLst>
                            <p:childTnLst>
                              <p:par>
                                <p:cTn id="105" presetID="1" presetClass="entr" presetSubtype="0" fill="hold" grpId="0" nodeType="clickEffect">
                                  <p:stCondLst>
                                    <p:cond delay="0"/>
                                  </p:stCondLst>
                                  <p:childTnLst>
                                    <p:set>
                                      <p:cBhvr>
                                        <p:cTn id="106" dur="1" fill="hold">
                                          <p:stCondLst>
                                            <p:cond delay="499"/>
                                          </p:stCondLst>
                                        </p:cTn>
                                        <p:tgtEl>
                                          <p:spTgt spid="63533"/>
                                        </p:tgtEl>
                                        <p:attrNameLst>
                                          <p:attrName>style.visibility</p:attrName>
                                        </p:attrNameLst>
                                      </p:cBhvr>
                                      <p:to>
                                        <p:strVal val="visible"/>
                                      </p:to>
                                    </p:set>
                                  </p:childTnLst>
                                </p:cTn>
                              </p:par>
                            </p:childTnLst>
                          </p:cTn>
                        </p:par>
                        <p:par>
                          <p:cTn id="107" fill="hold">
                            <p:stCondLst>
                              <p:cond delay="500"/>
                            </p:stCondLst>
                            <p:childTnLst>
                              <p:par>
                                <p:cTn id="108" presetID="22" presetClass="entr" presetSubtype="8" fill="hold" nodeType="afterEffect">
                                  <p:stCondLst>
                                    <p:cond delay="0"/>
                                  </p:stCondLst>
                                  <p:childTnLst>
                                    <p:set>
                                      <p:cBhvr>
                                        <p:cTn id="109" dur="1" fill="hold">
                                          <p:stCondLst>
                                            <p:cond delay="0"/>
                                          </p:stCondLst>
                                        </p:cTn>
                                        <p:tgtEl>
                                          <p:spTgt spid="63534"/>
                                        </p:tgtEl>
                                        <p:attrNameLst>
                                          <p:attrName>style.visibility</p:attrName>
                                        </p:attrNameLst>
                                      </p:cBhvr>
                                      <p:to>
                                        <p:strVal val="visible"/>
                                      </p:to>
                                    </p:set>
                                    <p:animEffect transition="in" filter="wipe(left)">
                                      <p:cBhvr>
                                        <p:cTn id="110" dur="500"/>
                                        <p:tgtEl>
                                          <p:spTgt spid="63534"/>
                                        </p:tgtEl>
                                      </p:cBhvr>
                                    </p:animEffect>
                                  </p:childTnLst>
                                  <p:subTnLst>
                                    <p:audio>
                                      <p:cMediaNode>
                                        <p:cTn display="0" masterRel="sameClick">
                                          <p:stCondLst>
                                            <p:cond evt="begin" delay="0">
                                              <p:tn val="108"/>
                                            </p:cond>
                                          </p:stCondLst>
                                          <p:endCondLst>
                                            <p:cond evt="onStopAudio" delay="0">
                                              <p:tgtEl>
                                                <p:sldTgt/>
                                              </p:tgtEl>
                                            </p:cond>
                                          </p:endCondLst>
                                        </p:cTn>
                                        <p:tgtEl>
                                          <p:sndTgt r:embed="rId6" name="TYPE.WAV"/>
                                        </p:tgtEl>
                                      </p:cMediaNode>
                                    </p:audio>
                                  </p:subTnLst>
                                </p:cTn>
                              </p:par>
                            </p:childTnLst>
                          </p:cTn>
                        </p:par>
                      </p:childTnLst>
                    </p:cTn>
                  </p:par>
                  <p:par>
                    <p:cTn id="111" fill="hold">
                      <p:stCondLst>
                        <p:cond delay="indefinite"/>
                      </p:stCondLst>
                      <p:childTnLst>
                        <p:par>
                          <p:cTn id="112" fill="hold">
                            <p:stCondLst>
                              <p:cond delay="0"/>
                            </p:stCondLst>
                            <p:childTnLst>
                              <p:par>
                                <p:cTn id="113" presetID="9" presetClass="entr" presetSubtype="0" fill="hold" grpId="0" nodeType="clickEffect">
                                  <p:stCondLst>
                                    <p:cond delay="0"/>
                                  </p:stCondLst>
                                  <p:childTnLst>
                                    <p:set>
                                      <p:cBhvr>
                                        <p:cTn id="114" dur="1" fill="hold">
                                          <p:stCondLst>
                                            <p:cond delay="0"/>
                                          </p:stCondLst>
                                        </p:cTn>
                                        <p:tgtEl>
                                          <p:spTgt spid="63521"/>
                                        </p:tgtEl>
                                        <p:attrNameLst>
                                          <p:attrName>style.visibility</p:attrName>
                                        </p:attrNameLst>
                                      </p:cBhvr>
                                      <p:to>
                                        <p:strVal val="visible"/>
                                      </p:to>
                                    </p:set>
                                    <p:animEffect transition="in" filter="dissolve">
                                      <p:cBhvr>
                                        <p:cTn id="115" dur="500"/>
                                        <p:tgtEl>
                                          <p:spTgt spid="63521"/>
                                        </p:tgtEl>
                                      </p:cBhvr>
                                    </p:animEffect>
                                  </p:childTnLst>
                                  <p:subTnLst>
                                    <p:audio>
                                      <p:cMediaNode>
                                        <p:cTn display="0" masterRel="sameClick">
                                          <p:stCondLst>
                                            <p:cond evt="begin" delay="0">
                                              <p:tn val="113"/>
                                            </p:cond>
                                          </p:stCondLst>
                                          <p:endCondLst>
                                            <p:cond evt="onStopAudio" delay="0">
                                              <p:tgtEl>
                                                <p:sldTgt/>
                                              </p:tgtEl>
                                            </p:cond>
                                          </p:endCondLst>
                                        </p:cTn>
                                        <p:tgtEl>
                                          <p:sndTgt r:embed="rId8" name="CHIMES.WAV"/>
                                        </p:tgtEl>
                                      </p:cMediaNode>
                                    </p:audio>
                                  </p:subTnLst>
                                </p:cTn>
                              </p:par>
                            </p:childTnLst>
                          </p:cTn>
                        </p:par>
                        <p:par>
                          <p:cTn id="116" fill="hold">
                            <p:stCondLst>
                              <p:cond delay="500"/>
                            </p:stCondLst>
                            <p:childTnLst>
                              <p:par>
                                <p:cTn id="117" presetID="1" presetClass="entr" presetSubtype="0" fill="hold" grpId="0" nodeType="afterEffect">
                                  <p:stCondLst>
                                    <p:cond delay="0"/>
                                  </p:stCondLst>
                                  <p:childTnLst>
                                    <p:set>
                                      <p:cBhvr>
                                        <p:cTn id="118" dur="1" fill="hold">
                                          <p:stCondLst>
                                            <p:cond delay="499"/>
                                          </p:stCondLst>
                                        </p:cTn>
                                        <p:tgtEl>
                                          <p:spTgt spid="63537"/>
                                        </p:tgtEl>
                                        <p:attrNameLst>
                                          <p:attrName>style.visibility</p:attrName>
                                        </p:attrNameLst>
                                      </p:cBhvr>
                                      <p:to>
                                        <p:strVal val="visible"/>
                                      </p:to>
                                    </p:set>
                                  </p:childTnLst>
                                </p:cTn>
                              </p:par>
                            </p:childTnLst>
                          </p:cTn>
                        </p:par>
                        <p:par>
                          <p:cTn id="119" fill="hold">
                            <p:stCondLst>
                              <p:cond delay="1000"/>
                            </p:stCondLst>
                            <p:childTnLst>
                              <p:par>
                                <p:cTn id="120" presetID="1" presetClass="entr" presetSubtype="0" fill="hold" nodeType="afterEffect">
                                  <p:stCondLst>
                                    <p:cond delay="0"/>
                                  </p:stCondLst>
                                  <p:childTnLst>
                                    <p:set>
                                      <p:cBhvr>
                                        <p:cTn id="121" dur="1" fill="hold">
                                          <p:stCondLst>
                                            <p:cond delay="499"/>
                                          </p:stCondLst>
                                        </p:cTn>
                                        <p:tgtEl>
                                          <p:spTgt spid="63526"/>
                                        </p:tgtEl>
                                        <p:attrNameLst>
                                          <p:attrName>style.visibility</p:attrName>
                                        </p:attrNameLst>
                                      </p:cBhvr>
                                      <p:to>
                                        <p:strVal val="visible"/>
                                      </p:to>
                                    </p:set>
                                  </p:childTnLst>
                                </p:cTn>
                              </p:par>
                            </p:childTnLst>
                          </p:cTn>
                        </p:par>
                      </p:childTnLst>
                    </p:cTn>
                  </p:par>
                  <p:par>
                    <p:cTn id="122" fill="hold">
                      <p:stCondLst>
                        <p:cond delay="indefinite"/>
                      </p:stCondLst>
                      <p:childTnLst>
                        <p:par>
                          <p:cTn id="123" fill="hold">
                            <p:stCondLst>
                              <p:cond delay="0"/>
                            </p:stCondLst>
                            <p:childTnLst>
                              <p:par>
                                <p:cTn id="124" presetID="18" presetClass="entr" presetSubtype="6" fill="hold" grpId="0" nodeType="clickEffect">
                                  <p:stCondLst>
                                    <p:cond delay="0"/>
                                  </p:stCondLst>
                                  <p:childTnLst>
                                    <p:set>
                                      <p:cBhvr>
                                        <p:cTn id="125" dur="1" fill="hold">
                                          <p:stCondLst>
                                            <p:cond delay="0"/>
                                          </p:stCondLst>
                                        </p:cTn>
                                        <p:tgtEl>
                                          <p:spTgt spid="63538"/>
                                        </p:tgtEl>
                                        <p:attrNameLst>
                                          <p:attrName>style.visibility</p:attrName>
                                        </p:attrNameLst>
                                      </p:cBhvr>
                                      <p:to>
                                        <p:strVal val="visible"/>
                                      </p:to>
                                    </p:set>
                                    <p:animEffect transition="in" filter="strips(downRight)">
                                      <p:cBhvr>
                                        <p:cTn id="126" dur="500"/>
                                        <p:tgtEl>
                                          <p:spTgt spid="63538"/>
                                        </p:tgtEl>
                                      </p:cBhvr>
                                    </p:animEffect>
                                  </p:childTnLst>
                                </p:cTn>
                              </p:par>
                            </p:childTnLst>
                          </p:cTn>
                        </p:par>
                      </p:childTnLst>
                    </p:cTn>
                  </p:par>
                  <p:par>
                    <p:cTn id="127" fill="hold">
                      <p:stCondLst>
                        <p:cond delay="indefinite"/>
                      </p:stCondLst>
                      <p:childTnLst>
                        <p:par>
                          <p:cTn id="128" fill="hold">
                            <p:stCondLst>
                              <p:cond delay="0"/>
                            </p:stCondLst>
                            <p:childTnLst>
                              <p:par>
                                <p:cTn id="129" presetID="9" presetClass="entr" presetSubtype="0" fill="hold" nodeType="clickEffect">
                                  <p:stCondLst>
                                    <p:cond delay="0"/>
                                  </p:stCondLst>
                                  <p:childTnLst>
                                    <p:set>
                                      <p:cBhvr>
                                        <p:cTn id="130" dur="1" fill="hold">
                                          <p:stCondLst>
                                            <p:cond delay="0"/>
                                          </p:stCondLst>
                                        </p:cTn>
                                        <p:tgtEl>
                                          <p:spTgt spid="63539"/>
                                        </p:tgtEl>
                                        <p:attrNameLst>
                                          <p:attrName>style.visibility</p:attrName>
                                        </p:attrNameLst>
                                      </p:cBhvr>
                                      <p:to>
                                        <p:strVal val="visible"/>
                                      </p:to>
                                    </p:set>
                                    <p:animEffect transition="in" filter="dissolve">
                                      <p:cBhvr>
                                        <p:cTn id="131" dur="500"/>
                                        <p:tgtEl>
                                          <p:spTgt spid="63539"/>
                                        </p:tgtEl>
                                      </p:cBhvr>
                                    </p:animEffect>
                                  </p:childTnLst>
                                </p:cTn>
                              </p:par>
                            </p:childTnLst>
                          </p:cTn>
                        </p:par>
                        <p:par>
                          <p:cTn id="132" fill="hold">
                            <p:stCondLst>
                              <p:cond delay="500"/>
                            </p:stCondLst>
                            <p:childTnLst>
                              <p:par>
                                <p:cTn id="133" presetID="17" presetClass="entr" presetSubtype="4" fill="hold" grpId="0" nodeType="afterEffect">
                                  <p:stCondLst>
                                    <p:cond delay="0"/>
                                  </p:stCondLst>
                                  <p:childTnLst>
                                    <p:set>
                                      <p:cBhvr>
                                        <p:cTn id="134" dur="1" fill="hold">
                                          <p:stCondLst>
                                            <p:cond delay="0"/>
                                          </p:stCondLst>
                                        </p:cTn>
                                        <p:tgtEl>
                                          <p:spTgt spid="63581"/>
                                        </p:tgtEl>
                                        <p:attrNameLst>
                                          <p:attrName>style.visibility</p:attrName>
                                        </p:attrNameLst>
                                      </p:cBhvr>
                                      <p:to>
                                        <p:strVal val="visible"/>
                                      </p:to>
                                    </p:set>
                                    <p:anim calcmode="lin" valueType="num">
                                      <p:cBhvr>
                                        <p:cTn id="135" dur="500" fill="hold"/>
                                        <p:tgtEl>
                                          <p:spTgt spid="63581"/>
                                        </p:tgtEl>
                                        <p:attrNameLst>
                                          <p:attrName>ppt_x</p:attrName>
                                        </p:attrNameLst>
                                      </p:cBhvr>
                                      <p:tavLst>
                                        <p:tav tm="0">
                                          <p:val>
                                            <p:strVal val="#ppt_x"/>
                                          </p:val>
                                        </p:tav>
                                        <p:tav tm="100000">
                                          <p:val>
                                            <p:strVal val="#ppt_x"/>
                                          </p:val>
                                        </p:tav>
                                      </p:tavLst>
                                    </p:anim>
                                    <p:anim calcmode="lin" valueType="num">
                                      <p:cBhvr>
                                        <p:cTn id="136" dur="500" fill="hold"/>
                                        <p:tgtEl>
                                          <p:spTgt spid="63581"/>
                                        </p:tgtEl>
                                        <p:attrNameLst>
                                          <p:attrName>ppt_y</p:attrName>
                                        </p:attrNameLst>
                                      </p:cBhvr>
                                      <p:tavLst>
                                        <p:tav tm="0">
                                          <p:val>
                                            <p:strVal val="#ppt_y+#ppt_h/2"/>
                                          </p:val>
                                        </p:tav>
                                        <p:tav tm="100000">
                                          <p:val>
                                            <p:strVal val="#ppt_y"/>
                                          </p:val>
                                        </p:tav>
                                      </p:tavLst>
                                    </p:anim>
                                    <p:anim calcmode="lin" valueType="num">
                                      <p:cBhvr>
                                        <p:cTn id="137" dur="500" fill="hold"/>
                                        <p:tgtEl>
                                          <p:spTgt spid="63581"/>
                                        </p:tgtEl>
                                        <p:attrNameLst>
                                          <p:attrName>ppt_w</p:attrName>
                                        </p:attrNameLst>
                                      </p:cBhvr>
                                      <p:tavLst>
                                        <p:tav tm="0">
                                          <p:val>
                                            <p:strVal val="#ppt_w"/>
                                          </p:val>
                                        </p:tav>
                                        <p:tav tm="100000">
                                          <p:val>
                                            <p:strVal val="#ppt_w"/>
                                          </p:val>
                                        </p:tav>
                                      </p:tavLst>
                                    </p:anim>
                                    <p:anim calcmode="lin" valueType="num">
                                      <p:cBhvr>
                                        <p:cTn id="138" dur="500" fill="hold"/>
                                        <p:tgtEl>
                                          <p:spTgt spid="63581"/>
                                        </p:tgtEl>
                                        <p:attrNameLst>
                                          <p:attrName>ppt_h</p:attrName>
                                        </p:attrNameLst>
                                      </p:cBhvr>
                                      <p:tavLst>
                                        <p:tav tm="0">
                                          <p:val>
                                            <p:fltVal val="0.000000"/>
                                          </p:val>
                                        </p:tav>
                                        <p:tav tm="100000">
                                          <p:val>
                                            <p:strVal val="#ppt_h"/>
                                          </p:val>
                                        </p:tav>
                                      </p:tavLst>
                                    </p:anim>
                                  </p:childTnLst>
                                  <p:subTnLst>
                                    <p:set>
                                      <p:cBhvr override="childStyle">
                                        <p:cTn dur="1" fill="hold" display="0" masterRel="nextClick" afterEffect="1"/>
                                        <p:tgtEl>
                                          <p:spTgt spid="63581"/>
                                        </p:tgtEl>
                                        <p:attrNameLst>
                                          <p:attrName>style.visibility</p:attrName>
                                        </p:attrNameLst>
                                      </p:cBhvr>
                                      <p:to>
                                        <p:strVal val="hidden"/>
                                      </p:to>
                                    </p:set>
                                    <p:audio>
                                      <p:cMediaNode>
                                        <p:cTn display="0" masterRel="sameClick">
                                          <p:stCondLst>
                                            <p:cond evt="begin" delay="0">
                                              <p:tn val="133"/>
                                            </p:cond>
                                          </p:stCondLst>
                                          <p:endCondLst>
                                            <p:cond evt="onStopAudio" delay="0">
                                              <p:tgtEl>
                                                <p:sldTgt/>
                                              </p:tgtEl>
                                            </p:cond>
                                          </p:endCondLst>
                                        </p:cTn>
                                        <p:tgtEl>
                                          <p:sndTgt r:embed="rId7" name="WHOOSH.WAV"/>
                                        </p:tgtEl>
                                      </p:cMediaNode>
                                    </p:audio>
                                  </p:subTnLst>
                                </p:cTn>
                              </p:par>
                            </p:childTnLst>
                          </p:cTn>
                        </p:par>
                      </p:childTnLst>
                    </p:cTn>
                  </p:par>
                  <p:par>
                    <p:cTn id="139" fill="hold">
                      <p:stCondLst>
                        <p:cond delay="indefinite"/>
                      </p:stCondLst>
                      <p:childTnLst>
                        <p:par>
                          <p:cTn id="140" fill="hold">
                            <p:stCondLst>
                              <p:cond delay="0"/>
                            </p:stCondLst>
                            <p:childTnLst>
                              <p:par>
                                <p:cTn id="141" presetID="17" presetClass="entr" presetSubtype="4" fill="hold" grpId="0" nodeType="clickEffect">
                                  <p:stCondLst>
                                    <p:cond delay="0"/>
                                  </p:stCondLst>
                                  <p:childTnLst>
                                    <p:set>
                                      <p:cBhvr>
                                        <p:cTn id="142" dur="1" fill="hold">
                                          <p:stCondLst>
                                            <p:cond delay="0"/>
                                          </p:stCondLst>
                                        </p:cTn>
                                        <p:tgtEl>
                                          <p:spTgt spid="63582"/>
                                        </p:tgtEl>
                                        <p:attrNameLst>
                                          <p:attrName>style.visibility</p:attrName>
                                        </p:attrNameLst>
                                      </p:cBhvr>
                                      <p:to>
                                        <p:strVal val="visible"/>
                                      </p:to>
                                    </p:set>
                                    <p:anim calcmode="lin" valueType="num">
                                      <p:cBhvr>
                                        <p:cTn id="143" dur="500" fill="hold"/>
                                        <p:tgtEl>
                                          <p:spTgt spid="63582"/>
                                        </p:tgtEl>
                                        <p:attrNameLst>
                                          <p:attrName>ppt_x</p:attrName>
                                        </p:attrNameLst>
                                      </p:cBhvr>
                                      <p:tavLst>
                                        <p:tav tm="0">
                                          <p:val>
                                            <p:strVal val="#ppt_x"/>
                                          </p:val>
                                        </p:tav>
                                        <p:tav tm="100000">
                                          <p:val>
                                            <p:strVal val="#ppt_x"/>
                                          </p:val>
                                        </p:tav>
                                      </p:tavLst>
                                    </p:anim>
                                    <p:anim calcmode="lin" valueType="num">
                                      <p:cBhvr>
                                        <p:cTn id="144" dur="500" fill="hold"/>
                                        <p:tgtEl>
                                          <p:spTgt spid="63582"/>
                                        </p:tgtEl>
                                        <p:attrNameLst>
                                          <p:attrName>ppt_y</p:attrName>
                                        </p:attrNameLst>
                                      </p:cBhvr>
                                      <p:tavLst>
                                        <p:tav tm="0">
                                          <p:val>
                                            <p:strVal val="#ppt_y+#ppt_h/2"/>
                                          </p:val>
                                        </p:tav>
                                        <p:tav tm="100000">
                                          <p:val>
                                            <p:strVal val="#ppt_y"/>
                                          </p:val>
                                        </p:tav>
                                      </p:tavLst>
                                    </p:anim>
                                    <p:anim calcmode="lin" valueType="num">
                                      <p:cBhvr>
                                        <p:cTn id="145" dur="500" fill="hold"/>
                                        <p:tgtEl>
                                          <p:spTgt spid="63582"/>
                                        </p:tgtEl>
                                        <p:attrNameLst>
                                          <p:attrName>ppt_w</p:attrName>
                                        </p:attrNameLst>
                                      </p:cBhvr>
                                      <p:tavLst>
                                        <p:tav tm="0">
                                          <p:val>
                                            <p:strVal val="#ppt_w"/>
                                          </p:val>
                                        </p:tav>
                                        <p:tav tm="100000">
                                          <p:val>
                                            <p:strVal val="#ppt_w"/>
                                          </p:val>
                                        </p:tav>
                                      </p:tavLst>
                                    </p:anim>
                                    <p:anim calcmode="lin" valueType="num">
                                      <p:cBhvr>
                                        <p:cTn id="146" dur="500" fill="hold"/>
                                        <p:tgtEl>
                                          <p:spTgt spid="63582"/>
                                        </p:tgtEl>
                                        <p:attrNameLst>
                                          <p:attrName>ppt_h</p:attrName>
                                        </p:attrNameLst>
                                      </p:cBhvr>
                                      <p:tavLst>
                                        <p:tav tm="0">
                                          <p:val>
                                            <p:fltVal val="0.000000"/>
                                          </p:val>
                                        </p:tav>
                                        <p:tav tm="100000">
                                          <p:val>
                                            <p:strVal val="#ppt_h"/>
                                          </p:val>
                                        </p:tav>
                                      </p:tavLst>
                                    </p:anim>
                                  </p:childTnLst>
                                  <p:subTnLst>
                                    <p:set>
                                      <p:cBhvr override="childStyle">
                                        <p:cTn dur="1" fill="hold" display="0" masterRel="nextClick" afterEffect="1"/>
                                        <p:tgtEl>
                                          <p:spTgt spid="63582"/>
                                        </p:tgtEl>
                                        <p:attrNameLst>
                                          <p:attrName>style.visibility</p:attrName>
                                        </p:attrNameLst>
                                      </p:cBhvr>
                                      <p:to>
                                        <p:strVal val="hidden"/>
                                      </p:to>
                                    </p:set>
                                    <p:audio>
                                      <p:cMediaNode>
                                        <p:cTn display="0" masterRel="sameClick">
                                          <p:stCondLst>
                                            <p:cond evt="begin" delay="0">
                                              <p:tn val="141"/>
                                            </p:cond>
                                          </p:stCondLst>
                                          <p:endCondLst>
                                            <p:cond evt="onStopAudio" delay="0">
                                              <p:tgtEl>
                                                <p:sldTgt/>
                                              </p:tgtEl>
                                            </p:cond>
                                          </p:endCondLst>
                                        </p:cTn>
                                        <p:tgtEl>
                                          <p:sndTgt r:embed="rId7" name="WHOOSH.WAV"/>
                                        </p:tgtEl>
                                      </p:cMediaNode>
                                    </p:audio>
                                  </p:subTnLst>
                                </p:cTn>
                              </p:par>
                            </p:childTnLst>
                          </p:cTn>
                        </p:par>
                      </p:childTnLst>
                    </p:cTn>
                  </p:par>
                  <p:par>
                    <p:cTn id="147" fill="hold">
                      <p:stCondLst>
                        <p:cond delay="indefinite"/>
                      </p:stCondLst>
                      <p:childTnLst>
                        <p:par>
                          <p:cTn id="148" fill="hold">
                            <p:stCondLst>
                              <p:cond delay="0"/>
                            </p:stCondLst>
                            <p:childTnLst>
                              <p:par>
                                <p:cTn id="149" presetID="17" presetClass="entr" presetSubtype="4" fill="hold" grpId="0" nodeType="clickEffect">
                                  <p:stCondLst>
                                    <p:cond delay="0"/>
                                  </p:stCondLst>
                                  <p:childTnLst>
                                    <p:set>
                                      <p:cBhvr>
                                        <p:cTn id="150" dur="1" fill="hold">
                                          <p:stCondLst>
                                            <p:cond delay="0"/>
                                          </p:stCondLst>
                                        </p:cTn>
                                        <p:tgtEl>
                                          <p:spTgt spid="63583"/>
                                        </p:tgtEl>
                                        <p:attrNameLst>
                                          <p:attrName>style.visibility</p:attrName>
                                        </p:attrNameLst>
                                      </p:cBhvr>
                                      <p:to>
                                        <p:strVal val="visible"/>
                                      </p:to>
                                    </p:set>
                                    <p:anim calcmode="lin" valueType="num">
                                      <p:cBhvr>
                                        <p:cTn id="151" dur="500" fill="hold"/>
                                        <p:tgtEl>
                                          <p:spTgt spid="63583"/>
                                        </p:tgtEl>
                                        <p:attrNameLst>
                                          <p:attrName>ppt_x</p:attrName>
                                        </p:attrNameLst>
                                      </p:cBhvr>
                                      <p:tavLst>
                                        <p:tav tm="0">
                                          <p:val>
                                            <p:strVal val="#ppt_x"/>
                                          </p:val>
                                        </p:tav>
                                        <p:tav tm="100000">
                                          <p:val>
                                            <p:strVal val="#ppt_x"/>
                                          </p:val>
                                        </p:tav>
                                      </p:tavLst>
                                    </p:anim>
                                    <p:anim calcmode="lin" valueType="num">
                                      <p:cBhvr>
                                        <p:cTn id="152" dur="500" fill="hold"/>
                                        <p:tgtEl>
                                          <p:spTgt spid="63583"/>
                                        </p:tgtEl>
                                        <p:attrNameLst>
                                          <p:attrName>ppt_y</p:attrName>
                                        </p:attrNameLst>
                                      </p:cBhvr>
                                      <p:tavLst>
                                        <p:tav tm="0">
                                          <p:val>
                                            <p:strVal val="#ppt_y+#ppt_h/2"/>
                                          </p:val>
                                        </p:tav>
                                        <p:tav tm="100000">
                                          <p:val>
                                            <p:strVal val="#ppt_y"/>
                                          </p:val>
                                        </p:tav>
                                      </p:tavLst>
                                    </p:anim>
                                    <p:anim calcmode="lin" valueType="num">
                                      <p:cBhvr>
                                        <p:cTn id="153" dur="500" fill="hold"/>
                                        <p:tgtEl>
                                          <p:spTgt spid="63583"/>
                                        </p:tgtEl>
                                        <p:attrNameLst>
                                          <p:attrName>ppt_w</p:attrName>
                                        </p:attrNameLst>
                                      </p:cBhvr>
                                      <p:tavLst>
                                        <p:tav tm="0">
                                          <p:val>
                                            <p:strVal val="#ppt_w"/>
                                          </p:val>
                                        </p:tav>
                                        <p:tav tm="100000">
                                          <p:val>
                                            <p:strVal val="#ppt_w"/>
                                          </p:val>
                                        </p:tav>
                                      </p:tavLst>
                                    </p:anim>
                                    <p:anim calcmode="lin" valueType="num">
                                      <p:cBhvr>
                                        <p:cTn id="154" dur="500" fill="hold"/>
                                        <p:tgtEl>
                                          <p:spTgt spid="63583"/>
                                        </p:tgtEl>
                                        <p:attrNameLst>
                                          <p:attrName>ppt_h</p:attrName>
                                        </p:attrNameLst>
                                      </p:cBhvr>
                                      <p:tavLst>
                                        <p:tav tm="0">
                                          <p:val>
                                            <p:fltVal val="0.000000"/>
                                          </p:val>
                                        </p:tav>
                                        <p:tav tm="100000">
                                          <p:val>
                                            <p:strVal val="#ppt_h"/>
                                          </p:val>
                                        </p:tav>
                                      </p:tavLst>
                                    </p:anim>
                                  </p:childTnLst>
                                  <p:subTnLst>
                                    <p:set>
                                      <p:cBhvr override="childStyle">
                                        <p:cTn dur="1" fill="hold" display="0" masterRel="nextClick" afterEffect="1"/>
                                        <p:tgtEl>
                                          <p:spTgt spid="63583"/>
                                        </p:tgtEl>
                                        <p:attrNameLst>
                                          <p:attrName>style.visibility</p:attrName>
                                        </p:attrNameLst>
                                      </p:cBhvr>
                                      <p:to>
                                        <p:strVal val="hidden"/>
                                      </p:to>
                                    </p:set>
                                    <p:audio>
                                      <p:cMediaNode>
                                        <p:cTn display="0" masterRel="sameClick">
                                          <p:stCondLst>
                                            <p:cond evt="begin" delay="0">
                                              <p:tn val="149"/>
                                            </p:cond>
                                          </p:stCondLst>
                                          <p:endCondLst>
                                            <p:cond evt="onStopAudio" delay="0">
                                              <p:tgtEl>
                                                <p:sldTgt/>
                                              </p:tgtEl>
                                            </p:cond>
                                          </p:endCondLst>
                                        </p:cTn>
                                        <p:tgtEl>
                                          <p:sndTgt r:embed="rId7" name="WHOOSH.WAV"/>
                                        </p:tgtEl>
                                      </p:cMediaNode>
                                    </p:audio>
                                  </p:subTnLst>
                                </p:cTn>
                              </p:par>
                            </p:childTnLst>
                          </p:cTn>
                        </p:par>
                      </p:childTnLst>
                    </p:cTn>
                  </p:par>
                  <p:par>
                    <p:cTn id="155" fill="hold">
                      <p:stCondLst>
                        <p:cond delay="indefinite"/>
                      </p:stCondLst>
                      <p:childTnLst>
                        <p:par>
                          <p:cTn id="156" fill="hold">
                            <p:stCondLst>
                              <p:cond delay="0"/>
                            </p:stCondLst>
                            <p:childTnLst>
                              <p:par>
                                <p:cTn id="157" presetID="9" presetClass="entr" presetSubtype="0" fill="hold" grpId="0" nodeType="clickEffect">
                                  <p:stCondLst>
                                    <p:cond delay="0"/>
                                  </p:stCondLst>
                                  <p:childTnLst>
                                    <p:set>
                                      <p:cBhvr>
                                        <p:cTn id="158" dur="1" fill="hold">
                                          <p:stCondLst>
                                            <p:cond delay="0"/>
                                          </p:stCondLst>
                                        </p:cTn>
                                        <p:tgtEl>
                                          <p:spTgt spid="63585"/>
                                        </p:tgtEl>
                                        <p:attrNameLst>
                                          <p:attrName>style.visibility</p:attrName>
                                        </p:attrNameLst>
                                      </p:cBhvr>
                                      <p:to>
                                        <p:strVal val="visible"/>
                                      </p:to>
                                    </p:set>
                                    <p:animEffect transition="in" filter="dissolve">
                                      <p:cBhvr>
                                        <p:cTn id="159" dur="500"/>
                                        <p:tgtEl>
                                          <p:spTgt spid="63585"/>
                                        </p:tgtEl>
                                      </p:cBhvr>
                                    </p:animEffect>
                                  </p:childTnLst>
                                </p:cTn>
                              </p:par>
                            </p:childTnLst>
                          </p:cTn>
                        </p:par>
                        <p:par>
                          <p:cTn id="160" fill="hold">
                            <p:stCondLst>
                              <p:cond delay="500"/>
                            </p:stCondLst>
                            <p:childTnLst>
                              <p:par>
                                <p:cTn id="161" presetID="22" presetClass="entr" presetSubtype="4" fill="hold" grpId="0" nodeType="afterEffect">
                                  <p:stCondLst>
                                    <p:cond delay="0"/>
                                  </p:stCondLst>
                                  <p:childTnLst>
                                    <p:set>
                                      <p:cBhvr>
                                        <p:cTn id="162" dur="1" fill="hold">
                                          <p:stCondLst>
                                            <p:cond delay="0"/>
                                          </p:stCondLst>
                                        </p:cTn>
                                        <p:tgtEl>
                                          <p:spTgt spid="63584"/>
                                        </p:tgtEl>
                                        <p:attrNameLst>
                                          <p:attrName>style.visibility</p:attrName>
                                        </p:attrNameLst>
                                      </p:cBhvr>
                                      <p:to>
                                        <p:strVal val="visible"/>
                                      </p:to>
                                    </p:set>
                                    <p:animEffect transition="in" filter="wipe(down)">
                                      <p:cBhvr>
                                        <p:cTn id="163" dur="500"/>
                                        <p:tgtEl>
                                          <p:spTgt spid="63584"/>
                                        </p:tgtEl>
                                      </p:cBhvr>
                                    </p:animEffect>
                                  </p:childTnLst>
                                  <p:subTnLst>
                                    <p:set>
                                      <p:cBhvr override="childStyle">
                                        <p:cTn dur="1" fill="hold" display="0" masterRel="nextClick" afterEffect="1"/>
                                        <p:tgtEl>
                                          <p:spTgt spid="63584"/>
                                        </p:tgtEl>
                                        <p:attrNameLst>
                                          <p:attrName>style.visibility</p:attrName>
                                        </p:attrNameLst>
                                      </p:cBhvr>
                                      <p:to>
                                        <p:strVal val="hidden"/>
                                      </p:to>
                                    </p:set>
                                  </p:subTnLst>
                                </p:cTn>
                              </p:par>
                            </p:childTnLst>
                          </p:cTn>
                        </p:par>
                      </p:childTnLst>
                    </p:cTn>
                  </p:par>
                  <p:par>
                    <p:cTn id="164" fill="hold">
                      <p:stCondLst>
                        <p:cond delay="indefinite"/>
                      </p:stCondLst>
                      <p:childTnLst>
                        <p:par>
                          <p:cTn id="165" fill="hold">
                            <p:stCondLst>
                              <p:cond delay="0"/>
                            </p:stCondLst>
                            <p:childTnLst>
                              <p:par>
                                <p:cTn id="166" presetID="18" presetClass="entr" presetSubtype="6" fill="hold" grpId="0" nodeType="clickEffect">
                                  <p:stCondLst>
                                    <p:cond delay="0"/>
                                  </p:stCondLst>
                                  <p:childTnLst>
                                    <p:set>
                                      <p:cBhvr>
                                        <p:cTn id="167" dur="1" fill="hold">
                                          <p:stCondLst>
                                            <p:cond delay="0"/>
                                          </p:stCondLst>
                                        </p:cTn>
                                        <p:tgtEl>
                                          <p:spTgt spid="63586"/>
                                        </p:tgtEl>
                                        <p:attrNameLst>
                                          <p:attrName>style.visibility</p:attrName>
                                        </p:attrNameLst>
                                      </p:cBhvr>
                                      <p:to>
                                        <p:strVal val="visible"/>
                                      </p:to>
                                    </p:set>
                                    <p:animEffect transition="in" filter="strips(downRight)">
                                      <p:cBhvr>
                                        <p:cTn id="168" dur="500"/>
                                        <p:tgtEl>
                                          <p:spTgt spid="63586"/>
                                        </p:tgtEl>
                                      </p:cBhvr>
                                    </p:animEffect>
                                  </p:childTnLst>
                                </p:cTn>
                              </p:par>
                            </p:childTnLst>
                          </p:cTn>
                        </p:par>
                      </p:childTnLst>
                    </p:cTn>
                  </p:par>
                  <p:par>
                    <p:cTn id="169" fill="hold">
                      <p:stCondLst>
                        <p:cond delay="indefinite"/>
                      </p:stCondLst>
                      <p:childTnLst>
                        <p:par>
                          <p:cTn id="170" fill="hold">
                            <p:stCondLst>
                              <p:cond delay="0"/>
                            </p:stCondLst>
                            <p:childTnLst>
                              <p:par>
                                <p:cTn id="171" presetID="23" presetClass="entr" presetSubtype="16" fill="hold" grpId="0" nodeType="clickEffect">
                                  <p:stCondLst>
                                    <p:cond delay="0"/>
                                  </p:stCondLst>
                                  <p:childTnLst>
                                    <p:set>
                                      <p:cBhvr>
                                        <p:cTn id="172" dur="1" fill="hold">
                                          <p:stCondLst>
                                            <p:cond delay="0"/>
                                          </p:stCondLst>
                                        </p:cTn>
                                        <p:tgtEl>
                                          <p:spTgt spid="63587"/>
                                        </p:tgtEl>
                                        <p:attrNameLst>
                                          <p:attrName>style.visibility</p:attrName>
                                        </p:attrNameLst>
                                      </p:cBhvr>
                                      <p:to>
                                        <p:strVal val="visible"/>
                                      </p:to>
                                    </p:set>
                                    <p:anim calcmode="lin" valueType="num">
                                      <p:cBhvr>
                                        <p:cTn id="173" dur="500" fill="hold"/>
                                        <p:tgtEl>
                                          <p:spTgt spid="63587"/>
                                        </p:tgtEl>
                                        <p:attrNameLst>
                                          <p:attrName>ppt_w</p:attrName>
                                        </p:attrNameLst>
                                      </p:cBhvr>
                                      <p:tavLst>
                                        <p:tav tm="0">
                                          <p:val>
                                            <p:fltVal val="0.000000"/>
                                          </p:val>
                                        </p:tav>
                                        <p:tav tm="100000">
                                          <p:val>
                                            <p:strVal val="#ppt_w"/>
                                          </p:val>
                                        </p:tav>
                                      </p:tavLst>
                                    </p:anim>
                                    <p:anim calcmode="lin" valueType="num">
                                      <p:cBhvr>
                                        <p:cTn id="174" dur="500" fill="hold"/>
                                        <p:tgtEl>
                                          <p:spTgt spid="63587"/>
                                        </p:tgtEl>
                                        <p:attrNameLst>
                                          <p:attrName>ppt_h</p:attrName>
                                        </p:attrNameLst>
                                      </p:cBhvr>
                                      <p:tavLst>
                                        <p:tav tm="0">
                                          <p:val>
                                            <p:fltVal val="0.00000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491" grpId="0"/>
      <p:bldP spid="63492" grpId="0"/>
      <p:bldP spid="63493" grpId="0" animBg="1"/>
      <p:bldP spid="63494" grpId="0" animBg="1"/>
      <p:bldP spid="63498" grpId="0" animBg="1"/>
      <p:bldP spid="63499" grpId="0" animBg="1"/>
      <p:bldP spid="63506" grpId="0" animBg="1"/>
      <p:bldP spid="63510" grpId="0" animBg="1"/>
      <p:bldP spid="63517" grpId="0" animBg="1"/>
      <p:bldP spid="63518" grpId="0" animBg="1"/>
      <p:bldP spid="63519" grpId="0" animBg="1"/>
      <p:bldP spid="63520" grpId="0" animBg="1"/>
      <p:bldP spid="63521" grpId="0" animBg="1"/>
      <p:bldP spid="63533" grpId="0" animBg="1"/>
      <p:bldP spid="63537" grpId="0" animBg="1"/>
      <p:bldP spid="63538" grpId="0" animBg="1"/>
      <p:bldP spid="63581" grpId="0" animBg="1"/>
      <p:bldP spid="63582" grpId="0" animBg="1"/>
      <p:bldP spid="63583" grpId="0" animBg="1"/>
      <p:bldP spid="63584" grpId="0" animBg="1"/>
      <p:bldP spid="63585" grpId="0" animBg="1"/>
      <p:bldP spid="63586" grpId="0" animBg="1"/>
      <p:bldP spid="63587"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5713" name="Text Box 3"/>
          <p:cNvSpPr txBox="1"/>
          <p:nvPr/>
        </p:nvSpPr>
        <p:spPr>
          <a:xfrm>
            <a:off x="539750" y="908050"/>
            <a:ext cx="3887788" cy="4894263"/>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2400"/>
              <a:t>void foo(char *bar) { </a:t>
            </a:r>
            <a:endParaRPr lang="en-US" altLang="zh-CN" sz="2400"/>
          </a:p>
          <a:p>
            <a:pPr marL="0" lvl="0" indent="0" eaLnBrk="1" hangingPunct="1">
              <a:spcBef>
                <a:spcPct val="0"/>
              </a:spcBef>
              <a:buNone/>
            </a:pPr>
            <a:r>
              <a:rPr lang="en-US" altLang="zh-CN" sz="2400"/>
              <a:t>   char buffer[12]; </a:t>
            </a:r>
            <a:endParaRPr lang="en-US" altLang="zh-CN" sz="2400"/>
          </a:p>
          <a:p>
            <a:pPr marL="0" lvl="0" indent="0" eaLnBrk="1" hangingPunct="1">
              <a:spcBef>
                <a:spcPct val="0"/>
              </a:spcBef>
              <a:buNone/>
            </a:pPr>
            <a:r>
              <a:rPr lang="en-US" altLang="zh-CN" sz="2400"/>
              <a:t> </a:t>
            </a:r>
            <a:endParaRPr lang="en-US" altLang="zh-CN" sz="2400"/>
          </a:p>
          <a:p>
            <a:pPr marL="0" lvl="0" indent="0" eaLnBrk="1" hangingPunct="1">
              <a:spcBef>
                <a:spcPct val="0"/>
              </a:spcBef>
              <a:buNone/>
            </a:pPr>
            <a:r>
              <a:rPr lang="en-US" altLang="zh-CN" sz="2400"/>
              <a:t>   strcpy(buffer,</a:t>
            </a:r>
            <a:r>
              <a:rPr lang="zh-CN" altLang="en-US" sz="2400"/>
              <a:t> </a:t>
            </a:r>
            <a:r>
              <a:rPr lang="en-US" altLang="zh-CN" sz="2400"/>
              <a:t>bar); </a:t>
            </a:r>
            <a:endParaRPr lang="en-US" altLang="zh-CN" sz="2400"/>
          </a:p>
          <a:p>
            <a:pPr marL="0" lvl="0" indent="0" eaLnBrk="1" hangingPunct="1">
              <a:spcBef>
                <a:spcPct val="0"/>
              </a:spcBef>
              <a:buNone/>
            </a:pPr>
            <a:r>
              <a:rPr lang="en-US" altLang="zh-CN" sz="2400"/>
              <a:t>} </a:t>
            </a:r>
            <a:endParaRPr lang="en-US" altLang="zh-CN" sz="2400"/>
          </a:p>
          <a:p>
            <a:pPr marL="0" lvl="0" indent="0" eaLnBrk="1" hangingPunct="1">
              <a:spcBef>
                <a:spcPct val="0"/>
              </a:spcBef>
              <a:buNone/>
            </a:pPr>
            <a:r>
              <a:rPr lang="en-US" altLang="zh-CN" sz="2400"/>
              <a:t> </a:t>
            </a:r>
            <a:endParaRPr lang="en-US" altLang="zh-CN" sz="2400"/>
          </a:p>
          <a:p>
            <a:pPr marL="0" lvl="0" indent="0" eaLnBrk="1" hangingPunct="1">
              <a:spcBef>
                <a:spcPct val="0"/>
              </a:spcBef>
              <a:buNone/>
            </a:pPr>
            <a:r>
              <a:rPr lang="en-US" altLang="zh-CN" sz="2400"/>
              <a:t>int main(int argc, char **argv) {</a:t>
            </a:r>
            <a:endParaRPr lang="en-US" altLang="zh-CN" sz="2400"/>
          </a:p>
          <a:p>
            <a:pPr marL="0" lvl="0" indent="0" eaLnBrk="1" hangingPunct="1">
              <a:spcBef>
                <a:spcPct val="0"/>
              </a:spcBef>
              <a:buNone/>
            </a:pPr>
            <a:r>
              <a:rPr lang="zh-CN" altLang="en-US" sz="2400"/>
              <a:t>  </a:t>
            </a:r>
            <a:r>
              <a:rPr lang="en-US" altLang="zh-CN" sz="2400"/>
              <a:t>foo(argv[1]); </a:t>
            </a:r>
            <a:endParaRPr lang="en-US" altLang="zh-CN" sz="2400"/>
          </a:p>
          <a:p>
            <a:pPr marL="0" lvl="0" indent="0" eaLnBrk="1" hangingPunct="1">
              <a:spcBef>
                <a:spcPct val="0"/>
              </a:spcBef>
              <a:buNone/>
            </a:pPr>
            <a:r>
              <a:rPr lang="zh-CN" altLang="en-US" sz="2400"/>
              <a:t>  </a:t>
            </a:r>
            <a:r>
              <a:rPr lang="en-US" altLang="zh-CN" sz="2400"/>
              <a:t>return</a:t>
            </a:r>
            <a:r>
              <a:rPr lang="zh-CN" altLang="en-US" sz="2400"/>
              <a:t> </a:t>
            </a:r>
            <a:r>
              <a:rPr lang="en-US" altLang="zh-CN" sz="2400"/>
              <a:t>0;</a:t>
            </a:r>
            <a:endParaRPr lang="en-US" altLang="zh-CN" sz="2400"/>
          </a:p>
          <a:p>
            <a:pPr marL="0" lvl="0" indent="0" eaLnBrk="1" hangingPunct="1">
              <a:spcBef>
                <a:spcPct val="0"/>
              </a:spcBef>
              <a:buNone/>
            </a:pPr>
            <a:r>
              <a:rPr lang="en-US" altLang="zh-CN" sz="2400"/>
              <a:t>} </a:t>
            </a:r>
            <a:endParaRPr lang="en-US" altLang="zh-CN" sz="2400"/>
          </a:p>
          <a:p>
            <a:pPr marL="0" lvl="0" indent="0" eaLnBrk="1" hangingPunct="1">
              <a:spcBef>
                <a:spcPct val="0"/>
              </a:spcBef>
              <a:buNone/>
            </a:pPr>
            <a:endParaRPr lang="en-US" altLang="zh-CN" sz="2400"/>
          </a:p>
          <a:p>
            <a:pPr marL="0" lvl="0" indent="0" eaLnBrk="1" hangingPunct="1">
              <a:spcBef>
                <a:spcPct val="0"/>
              </a:spcBef>
              <a:buNone/>
            </a:pPr>
            <a:r>
              <a:rPr lang="en-US" altLang="zh-CN" sz="2400"/>
              <a:t> </a:t>
            </a:r>
            <a:endParaRPr lang="en-US" altLang="zh-CN" sz="2400"/>
          </a:p>
        </p:txBody>
      </p:sp>
      <p:sp>
        <p:nvSpPr>
          <p:cNvPr id="115714" name="Rectangle 4"/>
          <p:cNvSpPr/>
          <p:nvPr/>
        </p:nvSpPr>
        <p:spPr>
          <a:xfrm>
            <a:off x="457200" y="76200"/>
            <a:ext cx="4259263" cy="519113"/>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2800">
                <a:solidFill>
                  <a:schemeClr val="hlink"/>
                </a:solidFill>
                <a:sym typeface="Wingdings" panose="05000000000000000000" pitchFamily="2" charset="2"/>
              </a:rPr>
              <a:t></a:t>
            </a:r>
            <a:r>
              <a:rPr lang="en-US" altLang="zh-CN" sz="2400" b="1">
                <a:sym typeface="Wingdings" panose="05000000000000000000" pitchFamily="2" charset="2"/>
              </a:rPr>
              <a:t> Buffer Overflow Attack</a:t>
            </a:r>
            <a:endParaRPr lang="en-US" altLang="zh-CN" sz="2400" b="1">
              <a:sym typeface="Wingdings" panose="05000000000000000000" pitchFamily="2" charset="2"/>
            </a:endParaRPr>
          </a:p>
        </p:txBody>
      </p:sp>
      <p:sp>
        <p:nvSpPr>
          <p:cNvPr id="115715" name="Rectangle 5"/>
          <p:cNvSpPr/>
          <p:nvPr/>
        </p:nvSpPr>
        <p:spPr>
          <a:xfrm>
            <a:off x="4556125" y="2154238"/>
            <a:ext cx="3581400" cy="304800"/>
          </a:xfrm>
          <a:prstGeom prst="rect">
            <a:avLst/>
          </a:prstGeom>
          <a:solidFill>
            <a:srgbClr val="CCFFFF"/>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000" b="1"/>
              <a:t>Return  Address</a:t>
            </a:r>
            <a:endParaRPr lang="en-US" altLang="zh-CN" sz="2400" b="1"/>
          </a:p>
        </p:txBody>
      </p:sp>
      <p:sp>
        <p:nvSpPr>
          <p:cNvPr id="115716" name="Rectangle 6" descr="深色木质"/>
          <p:cNvSpPr/>
          <p:nvPr/>
        </p:nvSpPr>
        <p:spPr>
          <a:xfrm>
            <a:off x="4556125" y="1925638"/>
            <a:ext cx="3581400" cy="228600"/>
          </a:xfrm>
          <a:prstGeom prst="rect">
            <a:avLst/>
          </a:prstGeom>
          <a:blipFill rotWithShape="0">
            <a:blip r:embed="rId1"/>
          </a:blipFill>
          <a:ln w="9525" cap="flat" cmpd="sng">
            <a:solidFill>
              <a:schemeClr val="accent2"/>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000" b="1">
                <a:solidFill>
                  <a:schemeClr val="bg1"/>
                </a:solidFill>
              </a:rPr>
              <a:t>Stack  Frame</a:t>
            </a:r>
            <a:endParaRPr lang="en-US" altLang="zh-CN" sz="2000" b="1"/>
          </a:p>
        </p:txBody>
      </p:sp>
      <p:grpSp>
        <p:nvGrpSpPr>
          <p:cNvPr id="115717" name="Group 7"/>
          <p:cNvGrpSpPr/>
          <p:nvPr/>
        </p:nvGrpSpPr>
        <p:grpSpPr>
          <a:xfrm>
            <a:off x="8305800" y="3525838"/>
            <a:ext cx="762000" cy="228600"/>
            <a:chOff x="0" y="0"/>
            <a:chExt cx="480" cy="144"/>
          </a:xfrm>
        </p:grpSpPr>
        <p:sp>
          <p:nvSpPr>
            <p:cNvPr id="115739" name="Rectangle 8"/>
            <p:cNvSpPr/>
            <p:nvPr/>
          </p:nvSpPr>
          <p:spPr>
            <a:xfrm>
              <a:off x="192" y="0"/>
              <a:ext cx="288" cy="144"/>
            </a:xfrm>
            <a:prstGeom prst="rect">
              <a:avLst/>
            </a:prstGeom>
            <a:noFill/>
            <a:ln w="9525">
              <a:noFill/>
            </a:ln>
          </p:spPr>
          <p:txBody>
            <a:bodyPr wrap="none"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2000" b="1">
                  <a:solidFill>
                    <a:schemeClr val="hlink"/>
                  </a:solidFill>
                </a:rPr>
                <a:t>s p</a:t>
              </a:r>
              <a:endParaRPr lang="en-US" altLang="zh-CN" sz="2000" b="1"/>
            </a:p>
          </p:txBody>
        </p:sp>
        <p:sp>
          <p:nvSpPr>
            <p:cNvPr id="115740" name="Line 9"/>
            <p:cNvSpPr/>
            <p:nvPr/>
          </p:nvSpPr>
          <p:spPr>
            <a:xfrm flipH="1">
              <a:off x="0" y="96"/>
              <a:ext cx="192" cy="0"/>
            </a:xfrm>
            <a:prstGeom prst="line">
              <a:avLst/>
            </a:prstGeom>
            <a:ln w="19050" cap="flat" cmpd="sng">
              <a:solidFill>
                <a:schemeClr val="hlink"/>
              </a:solidFill>
              <a:prstDash val="solid"/>
              <a:headEnd type="none" w="med" len="med"/>
              <a:tailEnd type="triangle" w="med" len="lg"/>
            </a:ln>
          </p:spPr>
        </p:sp>
      </p:grpSp>
      <p:sp>
        <p:nvSpPr>
          <p:cNvPr id="115718" name="Rectangle 10"/>
          <p:cNvSpPr/>
          <p:nvPr/>
        </p:nvSpPr>
        <p:spPr>
          <a:xfrm>
            <a:off x="4556125" y="1011238"/>
            <a:ext cx="3581400" cy="914400"/>
          </a:xfrm>
          <a:prstGeom prst="rect">
            <a:avLst/>
          </a:prstGeom>
          <a:solidFill>
            <a:srgbClr val="CCFFCC"/>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400" b="1"/>
              <a:t>Local Variables</a:t>
            </a:r>
            <a:endParaRPr lang="en-US" altLang="zh-CN" sz="2400" b="1"/>
          </a:p>
        </p:txBody>
      </p:sp>
      <p:sp>
        <p:nvSpPr>
          <p:cNvPr id="115719" name="Rectangle 11"/>
          <p:cNvSpPr/>
          <p:nvPr/>
        </p:nvSpPr>
        <p:spPr>
          <a:xfrm>
            <a:off x="4556125" y="706438"/>
            <a:ext cx="3581400" cy="304800"/>
          </a:xfrm>
          <a:prstGeom prst="rect">
            <a:avLst/>
          </a:prstGeom>
          <a:solidFill>
            <a:srgbClr val="CCFFFF"/>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000" b="1"/>
              <a:t>Return  Address</a:t>
            </a:r>
            <a:endParaRPr lang="en-US" altLang="zh-CN" sz="2000" b="1"/>
          </a:p>
        </p:txBody>
      </p:sp>
      <p:grpSp>
        <p:nvGrpSpPr>
          <p:cNvPr id="115720" name="Group 12"/>
          <p:cNvGrpSpPr/>
          <p:nvPr/>
        </p:nvGrpSpPr>
        <p:grpSpPr>
          <a:xfrm>
            <a:off x="8305800" y="2611438"/>
            <a:ext cx="762000" cy="228600"/>
            <a:chOff x="0" y="0"/>
            <a:chExt cx="480" cy="144"/>
          </a:xfrm>
        </p:grpSpPr>
        <p:sp>
          <p:nvSpPr>
            <p:cNvPr id="115737" name="Rectangle 13"/>
            <p:cNvSpPr/>
            <p:nvPr/>
          </p:nvSpPr>
          <p:spPr>
            <a:xfrm>
              <a:off x="192" y="0"/>
              <a:ext cx="288" cy="144"/>
            </a:xfrm>
            <a:prstGeom prst="rect">
              <a:avLst/>
            </a:prstGeom>
            <a:noFill/>
            <a:ln w="9525">
              <a:noFill/>
            </a:ln>
          </p:spPr>
          <p:txBody>
            <a:bodyPr wrap="none"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2000" b="1">
                  <a:solidFill>
                    <a:schemeClr val="hlink"/>
                  </a:solidFill>
                </a:rPr>
                <a:t>s p</a:t>
              </a:r>
              <a:endParaRPr lang="en-US" altLang="zh-CN" sz="2000" b="1"/>
            </a:p>
          </p:txBody>
        </p:sp>
        <p:sp>
          <p:nvSpPr>
            <p:cNvPr id="115738" name="Line 14"/>
            <p:cNvSpPr/>
            <p:nvPr/>
          </p:nvSpPr>
          <p:spPr>
            <a:xfrm flipH="1">
              <a:off x="0" y="96"/>
              <a:ext cx="192" cy="0"/>
            </a:xfrm>
            <a:prstGeom prst="line">
              <a:avLst/>
            </a:prstGeom>
            <a:ln w="19050" cap="flat" cmpd="sng">
              <a:solidFill>
                <a:schemeClr val="hlink"/>
              </a:solidFill>
              <a:prstDash val="solid"/>
              <a:headEnd type="none" w="med" len="med"/>
              <a:tailEnd type="triangle" w="med" len="lg"/>
            </a:ln>
          </p:spPr>
        </p:sp>
      </p:grpSp>
      <p:grpSp>
        <p:nvGrpSpPr>
          <p:cNvPr id="115721" name="Group 15"/>
          <p:cNvGrpSpPr/>
          <p:nvPr/>
        </p:nvGrpSpPr>
        <p:grpSpPr>
          <a:xfrm>
            <a:off x="8305800" y="2306638"/>
            <a:ext cx="762000" cy="228600"/>
            <a:chOff x="0" y="0"/>
            <a:chExt cx="480" cy="144"/>
          </a:xfrm>
        </p:grpSpPr>
        <p:sp>
          <p:nvSpPr>
            <p:cNvPr id="115735" name="Rectangle 16"/>
            <p:cNvSpPr/>
            <p:nvPr/>
          </p:nvSpPr>
          <p:spPr>
            <a:xfrm>
              <a:off x="192" y="0"/>
              <a:ext cx="288" cy="144"/>
            </a:xfrm>
            <a:prstGeom prst="rect">
              <a:avLst/>
            </a:prstGeom>
            <a:noFill/>
            <a:ln w="9525">
              <a:noFill/>
            </a:ln>
          </p:spPr>
          <p:txBody>
            <a:bodyPr wrap="none"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2000" b="1">
                  <a:solidFill>
                    <a:schemeClr val="hlink"/>
                  </a:solidFill>
                </a:rPr>
                <a:t>s p</a:t>
              </a:r>
              <a:endParaRPr lang="en-US" altLang="zh-CN" sz="2000" b="1"/>
            </a:p>
          </p:txBody>
        </p:sp>
        <p:sp>
          <p:nvSpPr>
            <p:cNvPr id="115736" name="Line 17"/>
            <p:cNvSpPr/>
            <p:nvPr/>
          </p:nvSpPr>
          <p:spPr>
            <a:xfrm flipH="1">
              <a:off x="0" y="96"/>
              <a:ext cx="192" cy="0"/>
            </a:xfrm>
            <a:prstGeom prst="line">
              <a:avLst/>
            </a:prstGeom>
            <a:ln w="19050" cap="flat" cmpd="sng">
              <a:solidFill>
                <a:schemeClr val="hlink"/>
              </a:solidFill>
              <a:prstDash val="solid"/>
              <a:headEnd type="none" w="med" len="med"/>
              <a:tailEnd type="triangle" w="med" len="lg"/>
            </a:ln>
          </p:spPr>
        </p:sp>
      </p:grpSp>
      <p:sp>
        <p:nvSpPr>
          <p:cNvPr id="115722" name="Rectangle 18" descr="深色木质"/>
          <p:cNvSpPr/>
          <p:nvPr/>
        </p:nvSpPr>
        <p:spPr>
          <a:xfrm>
            <a:off x="4556125" y="477838"/>
            <a:ext cx="3581400" cy="228600"/>
          </a:xfrm>
          <a:prstGeom prst="rect">
            <a:avLst/>
          </a:prstGeom>
          <a:blipFill rotWithShape="0">
            <a:blip r:embed="rId1"/>
          </a:blipFill>
          <a:ln w="9525" cap="flat" cmpd="sng">
            <a:solidFill>
              <a:schemeClr val="accent2"/>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000" b="1">
                <a:solidFill>
                  <a:schemeClr val="bg1"/>
                </a:solidFill>
              </a:rPr>
              <a:t>Old  Frame  Pointer</a:t>
            </a:r>
            <a:endParaRPr lang="en-US" altLang="zh-CN" sz="2000" b="1"/>
          </a:p>
        </p:txBody>
      </p:sp>
      <p:grpSp>
        <p:nvGrpSpPr>
          <p:cNvPr id="115723" name="Group 19"/>
          <p:cNvGrpSpPr/>
          <p:nvPr/>
        </p:nvGrpSpPr>
        <p:grpSpPr>
          <a:xfrm>
            <a:off x="8305800" y="2078038"/>
            <a:ext cx="762000" cy="228600"/>
            <a:chOff x="0" y="0"/>
            <a:chExt cx="480" cy="144"/>
          </a:xfrm>
        </p:grpSpPr>
        <p:sp>
          <p:nvSpPr>
            <p:cNvPr id="115733" name="Rectangle 20"/>
            <p:cNvSpPr/>
            <p:nvPr/>
          </p:nvSpPr>
          <p:spPr>
            <a:xfrm>
              <a:off x="192" y="0"/>
              <a:ext cx="288" cy="144"/>
            </a:xfrm>
            <a:prstGeom prst="rect">
              <a:avLst/>
            </a:prstGeom>
            <a:noFill/>
            <a:ln w="9525">
              <a:noFill/>
            </a:ln>
          </p:spPr>
          <p:txBody>
            <a:bodyPr wrap="none"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2000" b="1">
                  <a:solidFill>
                    <a:schemeClr val="hlink"/>
                  </a:solidFill>
                </a:rPr>
                <a:t>s p</a:t>
              </a:r>
              <a:endParaRPr lang="en-US" altLang="zh-CN" sz="2000" b="1"/>
            </a:p>
          </p:txBody>
        </p:sp>
        <p:sp>
          <p:nvSpPr>
            <p:cNvPr id="115734" name="Line 21"/>
            <p:cNvSpPr/>
            <p:nvPr/>
          </p:nvSpPr>
          <p:spPr>
            <a:xfrm flipH="1">
              <a:off x="0" y="96"/>
              <a:ext cx="192" cy="0"/>
            </a:xfrm>
            <a:prstGeom prst="line">
              <a:avLst/>
            </a:prstGeom>
            <a:ln w="19050" cap="flat" cmpd="sng">
              <a:solidFill>
                <a:schemeClr val="hlink"/>
              </a:solidFill>
              <a:prstDash val="solid"/>
              <a:headEnd type="none" w="med" len="med"/>
              <a:tailEnd type="triangle" w="med" len="lg"/>
            </a:ln>
          </p:spPr>
        </p:sp>
      </p:grpSp>
      <p:sp>
        <p:nvSpPr>
          <p:cNvPr id="115724" name="Rectangle 22" descr="栎木"/>
          <p:cNvSpPr/>
          <p:nvPr/>
        </p:nvSpPr>
        <p:spPr>
          <a:xfrm>
            <a:off x="4556125" y="1011238"/>
            <a:ext cx="3581400" cy="76200"/>
          </a:xfrm>
          <a:prstGeom prst="rect">
            <a:avLst/>
          </a:prstGeom>
          <a:blipFill rotWithShape="0">
            <a:blip r:embed="rId2"/>
          </a:blipFill>
          <a:ln w="9525" cap="flat" cmpd="sng">
            <a:solidFill>
              <a:schemeClr val="accent2"/>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endParaRPr lang="zh-CN" altLang="zh-CN" sz="2400" i="1"/>
          </a:p>
        </p:txBody>
      </p:sp>
      <p:sp>
        <p:nvSpPr>
          <p:cNvPr id="115725" name="Rectangle 29"/>
          <p:cNvSpPr/>
          <p:nvPr/>
        </p:nvSpPr>
        <p:spPr>
          <a:xfrm>
            <a:off x="8305800" y="3449638"/>
            <a:ext cx="838200" cy="381000"/>
          </a:xfrm>
          <a:prstGeom prst="rect">
            <a:avLst/>
          </a:prstGeom>
          <a:solidFill>
            <a:schemeClr val="bg1"/>
          </a:solidFill>
          <a:ln w="9525">
            <a:noFill/>
          </a:ln>
        </p:spPr>
        <p:txBody>
          <a:bodyPr wrap="none"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endParaRPr lang="zh-CN" altLang="zh-CN" sz="2400" i="1"/>
          </a:p>
        </p:txBody>
      </p:sp>
      <p:sp>
        <p:nvSpPr>
          <p:cNvPr id="115726" name="Rectangle 30"/>
          <p:cNvSpPr/>
          <p:nvPr/>
        </p:nvSpPr>
        <p:spPr>
          <a:xfrm>
            <a:off x="8305800" y="2611438"/>
            <a:ext cx="762000" cy="304800"/>
          </a:xfrm>
          <a:prstGeom prst="rect">
            <a:avLst/>
          </a:prstGeom>
          <a:solidFill>
            <a:schemeClr val="bg1"/>
          </a:solidFill>
          <a:ln w="9525">
            <a:noFill/>
          </a:ln>
        </p:spPr>
        <p:txBody>
          <a:bodyPr wrap="none"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endParaRPr lang="zh-CN" altLang="zh-CN" sz="2400" i="1"/>
          </a:p>
        </p:txBody>
      </p:sp>
      <p:sp>
        <p:nvSpPr>
          <p:cNvPr id="115727" name="Rectangle 31"/>
          <p:cNvSpPr/>
          <p:nvPr/>
        </p:nvSpPr>
        <p:spPr>
          <a:xfrm>
            <a:off x="8305800" y="2376488"/>
            <a:ext cx="762000" cy="228600"/>
          </a:xfrm>
          <a:prstGeom prst="rect">
            <a:avLst/>
          </a:prstGeom>
          <a:solidFill>
            <a:schemeClr val="bg1"/>
          </a:solidFill>
          <a:ln w="9525">
            <a:noFill/>
          </a:ln>
        </p:spPr>
        <p:txBody>
          <a:bodyPr wrap="none"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endParaRPr lang="zh-CN" altLang="zh-CN" sz="2400" i="1"/>
          </a:p>
        </p:txBody>
      </p:sp>
      <p:grpSp>
        <p:nvGrpSpPr>
          <p:cNvPr id="115728" name="Group 34"/>
          <p:cNvGrpSpPr/>
          <p:nvPr/>
        </p:nvGrpSpPr>
        <p:grpSpPr>
          <a:xfrm>
            <a:off x="4479925" y="173038"/>
            <a:ext cx="3733800" cy="2362200"/>
            <a:chOff x="0" y="0"/>
            <a:chExt cx="2352" cy="1488"/>
          </a:xfrm>
        </p:grpSpPr>
        <p:sp>
          <p:nvSpPr>
            <p:cNvPr id="115730" name="Rectangle 35" descr="栎木"/>
            <p:cNvSpPr/>
            <p:nvPr/>
          </p:nvSpPr>
          <p:spPr>
            <a:xfrm>
              <a:off x="0" y="0"/>
              <a:ext cx="48" cy="1440"/>
            </a:xfrm>
            <a:prstGeom prst="rect">
              <a:avLst/>
            </a:prstGeom>
            <a:blipFill rotWithShape="0">
              <a:blip r:embed="rId2"/>
            </a:blipFill>
            <a:ln w="9525" cap="flat" cmpd="sng">
              <a:solidFill>
                <a:schemeClr val="accent2"/>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endParaRPr lang="zh-CN" altLang="zh-CN" sz="2400" i="1"/>
            </a:p>
          </p:txBody>
        </p:sp>
        <p:sp>
          <p:nvSpPr>
            <p:cNvPr id="115731" name="Rectangle 36" descr="栎木"/>
            <p:cNvSpPr/>
            <p:nvPr/>
          </p:nvSpPr>
          <p:spPr>
            <a:xfrm>
              <a:off x="2304" y="0"/>
              <a:ext cx="48" cy="1440"/>
            </a:xfrm>
            <a:prstGeom prst="rect">
              <a:avLst/>
            </a:prstGeom>
            <a:blipFill rotWithShape="0">
              <a:blip r:embed="rId2"/>
            </a:blipFill>
            <a:ln w="9525" cap="flat" cmpd="sng">
              <a:solidFill>
                <a:schemeClr val="accent2"/>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endParaRPr lang="zh-CN" altLang="zh-CN" sz="2400" i="1"/>
            </a:p>
          </p:txBody>
        </p:sp>
        <p:sp>
          <p:nvSpPr>
            <p:cNvPr id="115732" name="Rectangle 37" descr="栎木"/>
            <p:cNvSpPr/>
            <p:nvPr/>
          </p:nvSpPr>
          <p:spPr>
            <a:xfrm rot="-5400000">
              <a:off x="1152" y="288"/>
              <a:ext cx="48" cy="2352"/>
            </a:xfrm>
            <a:prstGeom prst="rect">
              <a:avLst/>
            </a:prstGeom>
            <a:blipFill rotWithShape="0">
              <a:blip r:embed="rId2"/>
            </a:blipFill>
            <a:ln w="9525" cap="flat" cmpd="sng">
              <a:solidFill>
                <a:schemeClr val="accent2"/>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endParaRPr lang="zh-CN" altLang="zh-CN" sz="2400" i="1"/>
            </a:p>
          </p:txBody>
        </p:sp>
      </p:grpSp>
      <p:sp>
        <p:nvSpPr>
          <p:cNvPr id="115729" name="Rectangle 49"/>
          <p:cNvSpPr/>
          <p:nvPr/>
        </p:nvSpPr>
        <p:spPr>
          <a:xfrm>
            <a:off x="8339138" y="2154238"/>
            <a:ext cx="762000" cy="228600"/>
          </a:xfrm>
          <a:prstGeom prst="rect">
            <a:avLst/>
          </a:prstGeom>
          <a:solidFill>
            <a:schemeClr val="bg1"/>
          </a:solidFill>
          <a:ln w="9525">
            <a:noFill/>
          </a:ln>
        </p:spPr>
        <p:txBody>
          <a:bodyPr wrap="none"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endParaRPr lang="zh-CN" altLang="zh-CN" sz="2400" i="1"/>
          </a:p>
        </p:txBody>
      </p:sp>
    </p:spTree>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17761" name="Picture 2"/>
          <p:cNvPicPr>
            <a:picLocks noChangeAspect="1"/>
          </p:cNvPicPr>
          <p:nvPr/>
        </p:nvPicPr>
        <p:blipFill>
          <a:blip r:embed="rId1"/>
          <a:stretch>
            <a:fillRect/>
          </a:stretch>
        </p:blipFill>
        <p:spPr>
          <a:xfrm>
            <a:off x="-73025" y="30163"/>
            <a:ext cx="2873375" cy="4105275"/>
          </a:xfrm>
          <a:prstGeom prst="rect">
            <a:avLst/>
          </a:prstGeom>
          <a:noFill/>
          <a:ln w="9525">
            <a:noFill/>
          </a:ln>
        </p:spPr>
      </p:pic>
      <p:pic>
        <p:nvPicPr>
          <p:cNvPr id="117762" name="Picture 4"/>
          <p:cNvPicPr>
            <a:picLocks noChangeAspect="1"/>
          </p:cNvPicPr>
          <p:nvPr/>
        </p:nvPicPr>
        <p:blipFill>
          <a:blip r:embed="rId2"/>
          <a:stretch>
            <a:fillRect/>
          </a:stretch>
        </p:blipFill>
        <p:spPr>
          <a:xfrm>
            <a:off x="2806700" y="25400"/>
            <a:ext cx="2871788" cy="4103688"/>
          </a:xfrm>
          <a:prstGeom prst="rect">
            <a:avLst/>
          </a:prstGeom>
          <a:noFill/>
          <a:ln w="9525">
            <a:noFill/>
          </a:ln>
        </p:spPr>
      </p:pic>
      <p:pic>
        <p:nvPicPr>
          <p:cNvPr id="117763" name="Picture 6"/>
          <p:cNvPicPr>
            <a:picLocks noChangeAspect="1"/>
          </p:cNvPicPr>
          <p:nvPr/>
        </p:nvPicPr>
        <p:blipFill>
          <a:blip r:embed="rId3"/>
          <a:stretch>
            <a:fillRect/>
          </a:stretch>
        </p:blipFill>
        <p:spPr>
          <a:xfrm>
            <a:off x="5667375" y="14288"/>
            <a:ext cx="3479800" cy="4114800"/>
          </a:xfrm>
          <a:prstGeom prst="rect">
            <a:avLst/>
          </a:prstGeom>
          <a:noFill/>
          <a:ln w="9525">
            <a:noFill/>
          </a:ln>
        </p:spPr>
      </p:pic>
      <p:sp>
        <p:nvSpPr>
          <p:cNvPr id="117764" name="文本框 1"/>
          <p:cNvSpPr txBox="1"/>
          <p:nvPr/>
        </p:nvSpPr>
        <p:spPr>
          <a:xfrm>
            <a:off x="9525" y="4351338"/>
            <a:ext cx="2797175" cy="830262"/>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spcBef>
                <a:spcPct val="0"/>
              </a:spcBef>
              <a:buNone/>
            </a:pPr>
            <a:r>
              <a:rPr lang="en-US" altLang="zh-CN" sz="2400"/>
              <a:t>A. - Before data is copied.</a:t>
            </a:r>
            <a:endParaRPr lang="zh-CN" altLang="en-US" sz="2400" i="1"/>
          </a:p>
        </p:txBody>
      </p:sp>
      <p:sp>
        <p:nvSpPr>
          <p:cNvPr id="117765" name="文本框 2"/>
          <p:cNvSpPr txBox="1"/>
          <p:nvPr/>
        </p:nvSpPr>
        <p:spPr>
          <a:xfrm>
            <a:off x="2824163" y="4364038"/>
            <a:ext cx="2798762" cy="120015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spcBef>
                <a:spcPct val="0"/>
              </a:spcBef>
              <a:buNone/>
            </a:pPr>
            <a:r>
              <a:rPr lang="en-US" altLang="zh-CN" sz="2400"/>
              <a:t>B. - "hello" is the first command line argument.</a:t>
            </a:r>
            <a:endParaRPr lang="zh-CN" altLang="en-US" sz="2400" i="1"/>
          </a:p>
        </p:txBody>
      </p:sp>
      <p:sp>
        <p:nvSpPr>
          <p:cNvPr id="117766" name="文本框 5"/>
          <p:cNvSpPr txBox="1"/>
          <p:nvPr/>
        </p:nvSpPr>
        <p:spPr>
          <a:xfrm>
            <a:off x="6416675" y="4160838"/>
            <a:ext cx="2724150" cy="230822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spcBef>
                <a:spcPct val="0"/>
              </a:spcBef>
              <a:buNone/>
            </a:pPr>
            <a:r>
              <a:rPr lang="en-US" altLang="zh-CN" sz="2400"/>
              <a:t>C. - "A​A​A​A​A​A​A​A​A​A​A​A​A​A​A​A​A​A​A​A​\x08​\x35​\xC0​\x80" is the first command line argument.</a:t>
            </a:r>
            <a:endParaRPr lang="zh-CN" altLang="en-US" sz="2400" i="1"/>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8785" name="标题 1"/>
          <p:cNvSpPr>
            <a:spLocks noGrp="1"/>
          </p:cNvSpPr>
          <p:nvPr>
            <p:ph type="title"/>
          </p:nvPr>
        </p:nvSpPr>
        <p:spPr>
          <a:ln/>
        </p:spPr>
        <p:txBody>
          <a:bodyPr vert="horz" wrap="square" lIns="91440" tIns="45720" rIns="91440" bIns="45720" anchor="ctr" anchorCtr="0"/>
          <a:p>
            <a:r>
              <a:rPr lang="en-US" altLang="zh-CN"/>
              <a:t>postfix</a:t>
            </a:r>
            <a:r>
              <a:rPr lang="zh-CN" altLang="en-US"/>
              <a:t> </a:t>
            </a:r>
            <a:r>
              <a:rPr lang="en-US" altLang="zh-CN"/>
              <a:t>expressions</a:t>
            </a:r>
            <a:endParaRPr lang="zh-CN" altLang="en-US"/>
          </a:p>
        </p:txBody>
      </p:sp>
      <p:sp>
        <p:nvSpPr>
          <p:cNvPr id="4" name="文本框 3"/>
          <p:cNvSpPr txBox="1"/>
          <p:nvPr/>
        </p:nvSpPr>
        <p:spPr>
          <a:xfrm>
            <a:off x="490538" y="1892300"/>
            <a:ext cx="3711575" cy="41592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spcBef>
                <a:spcPct val="0"/>
              </a:spcBef>
              <a:buNone/>
            </a:pPr>
            <a:r>
              <a:rPr lang="en-US" altLang="zh-CN" sz="2100" i="1"/>
              <a:t>4.99</a:t>
            </a:r>
            <a:r>
              <a:rPr lang="zh-CN" altLang="en-US" sz="2100" i="1"/>
              <a:t> * </a:t>
            </a:r>
            <a:r>
              <a:rPr lang="en-US" altLang="zh-CN" sz="2100" i="1"/>
              <a:t>1.06</a:t>
            </a:r>
            <a:r>
              <a:rPr lang="zh-CN" altLang="en-US" sz="2100" i="1"/>
              <a:t> </a:t>
            </a:r>
            <a:r>
              <a:rPr lang="en-US" altLang="zh-CN" sz="2100" i="1"/>
              <a:t>+</a:t>
            </a:r>
            <a:r>
              <a:rPr lang="zh-CN" altLang="en-US" sz="2100" i="1"/>
              <a:t> </a:t>
            </a:r>
            <a:r>
              <a:rPr lang="en-US" altLang="zh-CN" sz="2100" i="1"/>
              <a:t>5.99</a:t>
            </a:r>
            <a:r>
              <a:rPr lang="zh-CN" altLang="en-US" sz="2100" i="1"/>
              <a:t> </a:t>
            </a:r>
            <a:r>
              <a:rPr lang="en-US" altLang="zh-CN" sz="2100" i="1"/>
              <a:t>+</a:t>
            </a:r>
            <a:r>
              <a:rPr lang="zh-CN" altLang="en-US" sz="2100" i="1"/>
              <a:t> </a:t>
            </a:r>
            <a:r>
              <a:rPr lang="en-US" altLang="zh-CN" sz="2100" i="1"/>
              <a:t>6.99</a:t>
            </a:r>
            <a:r>
              <a:rPr lang="zh-CN" altLang="en-US" sz="2100" i="1"/>
              <a:t> * </a:t>
            </a:r>
            <a:r>
              <a:rPr lang="en-US" altLang="zh-CN" sz="2100" i="1"/>
              <a:t>1.06</a:t>
            </a:r>
            <a:endParaRPr lang="zh-CN" altLang="en-US" sz="2100" i="1"/>
          </a:p>
        </p:txBody>
      </p:sp>
      <p:cxnSp>
        <p:nvCxnSpPr>
          <p:cNvPr id="6" name="直线连接符 5"/>
          <p:cNvCxnSpPr/>
          <p:nvPr/>
        </p:nvCxnSpPr>
        <p:spPr>
          <a:xfrm>
            <a:off x="563563" y="2393950"/>
            <a:ext cx="120650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7" name="直线连接符 6"/>
          <p:cNvCxnSpPr/>
          <p:nvPr/>
        </p:nvCxnSpPr>
        <p:spPr>
          <a:xfrm>
            <a:off x="1117600" y="2682875"/>
            <a:ext cx="1393825"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 name="直线连接符 7"/>
          <p:cNvCxnSpPr/>
          <p:nvPr/>
        </p:nvCxnSpPr>
        <p:spPr>
          <a:xfrm>
            <a:off x="2886075" y="2960688"/>
            <a:ext cx="1214438"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 name="直线连接符 8"/>
          <p:cNvCxnSpPr/>
          <p:nvPr/>
        </p:nvCxnSpPr>
        <p:spPr>
          <a:xfrm>
            <a:off x="1927225" y="3281363"/>
            <a:ext cx="1624013"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5102225" y="1892300"/>
            <a:ext cx="3711575" cy="41592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spcBef>
                <a:spcPct val="0"/>
              </a:spcBef>
              <a:buNone/>
            </a:pPr>
            <a:r>
              <a:rPr lang="en-US" altLang="zh-CN" sz="2100" i="1"/>
              <a:t>4.99</a:t>
            </a:r>
            <a:r>
              <a:rPr lang="zh-CN" altLang="en-US" sz="2100" i="1"/>
              <a:t> </a:t>
            </a:r>
            <a:r>
              <a:rPr lang="en-US" altLang="zh-CN" sz="2100" i="1"/>
              <a:t>1.06</a:t>
            </a:r>
            <a:r>
              <a:rPr lang="zh-CN" altLang="en-US" sz="2100" i="1"/>
              <a:t> * </a:t>
            </a:r>
            <a:r>
              <a:rPr lang="en-US" altLang="zh-CN" sz="2100" i="1"/>
              <a:t>5.99</a:t>
            </a:r>
            <a:r>
              <a:rPr lang="zh-CN" altLang="en-US" sz="2100" i="1"/>
              <a:t> </a:t>
            </a:r>
            <a:r>
              <a:rPr lang="en-US" altLang="zh-CN" sz="2100" i="1"/>
              <a:t>+</a:t>
            </a:r>
            <a:r>
              <a:rPr lang="zh-CN" altLang="en-US" sz="2100" i="1"/>
              <a:t> </a:t>
            </a:r>
            <a:r>
              <a:rPr lang="en-US" altLang="zh-CN" sz="2100" i="1"/>
              <a:t>6.99</a:t>
            </a:r>
            <a:r>
              <a:rPr lang="zh-CN" altLang="en-US" sz="2100" i="1"/>
              <a:t> </a:t>
            </a:r>
            <a:r>
              <a:rPr lang="en-US" altLang="zh-CN" sz="2100" i="1"/>
              <a:t>1.06</a:t>
            </a:r>
            <a:r>
              <a:rPr lang="zh-CN" altLang="en-US" sz="2100" i="1"/>
              <a:t> * </a:t>
            </a:r>
            <a:r>
              <a:rPr lang="en-US" altLang="zh-CN" sz="2100" i="1"/>
              <a:t>+</a:t>
            </a:r>
            <a:endParaRPr lang="zh-CN" altLang="en-US" sz="2100" i="1"/>
          </a:p>
        </p:txBody>
      </p:sp>
      <p:cxnSp>
        <p:nvCxnSpPr>
          <p:cNvPr id="11" name="直线连接符 10"/>
          <p:cNvCxnSpPr/>
          <p:nvPr/>
        </p:nvCxnSpPr>
        <p:spPr>
          <a:xfrm>
            <a:off x="5102225" y="2406650"/>
            <a:ext cx="127476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 name="直线连接符 11"/>
          <p:cNvCxnSpPr/>
          <p:nvPr/>
        </p:nvCxnSpPr>
        <p:spPr>
          <a:xfrm>
            <a:off x="5700713" y="2665413"/>
            <a:ext cx="147796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 name="直线连接符 12"/>
          <p:cNvCxnSpPr/>
          <p:nvPr/>
        </p:nvCxnSpPr>
        <p:spPr>
          <a:xfrm>
            <a:off x="7219950" y="2901950"/>
            <a:ext cx="1255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4" name="直线连接符 13"/>
          <p:cNvCxnSpPr/>
          <p:nvPr/>
        </p:nvCxnSpPr>
        <p:spPr>
          <a:xfrm>
            <a:off x="6656388" y="3282950"/>
            <a:ext cx="1982788"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3" name="图片 2"/>
          <p:cNvPicPr>
            <a:picLocks noChangeAspect="1"/>
          </p:cNvPicPr>
          <p:nvPr/>
        </p:nvPicPr>
        <p:blipFill>
          <a:blip r:embed="rId1"/>
          <a:stretch>
            <a:fillRect/>
          </a:stretch>
        </p:blipFill>
        <p:spPr>
          <a:xfrm>
            <a:off x="933450" y="4572000"/>
            <a:ext cx="7277100" cy="1676400"/>
          </a:xfrm>
          <a:prstGeom prst="rect">
            <a:avLst/>
          </a:prstGeom>
          <a:noFill/>
          <a:ln w="9525">
            <a:noFill/>
          </a:ln>
        </p:spPr>
      </p:pic>
      <p:sp>
        <p:nvSpPr>
          <p:cNvPr id="2" name="文本框 1"/>
          <p:cNvSpPr txBox="1"/>
          <p:nvPr/>
        </p:nvSpPr>
        <p:spPr>
          <a:xfrm>
            <a:off x="2957513" y="3716338"/>
            <a:ext cx="2570162" cy="46196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spcBef>
                <a:spcPct val="0"/>
              </a:spcBef>
              <a:buNone/>
            </a:pPr>
            <a:r>
              <a:rPr lang="zh-CN" altLang="en-US" sz="2400"/>
              <a:t>这个 电影 我 </a:t>
            </a:r>
            <a:r>
              <a:rPr lang="zh-CN" altLang="en-US" sz="2400">
                <a:solidFill>
                  <a:srgbClr val="FF0000"/>
                </a:solidFill>
              </a:rPr>
              <a:t>看过</a:t>
            </a:r>
            <a:endParaRPr lang="zh-CN" altLang="en-US" sz="240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
                                            <p:txEl>
                                              <p:charRg st="0" end="11"/>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0"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9809" name="Text Box 4"/>
          <p:cNvSpPr txBox="1"/>
          <p:nvPr/>
        </p:nvSpPr>
        <p:spPr>
          <a:xfrm>
            <a:off x="6705600" y="0"/>
            <a:ext cx="2432050" cy="366713"/>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r" eaLnBrk="1" hangingPunct="1">
              <a:spcBef>
                <a:spcPct val="50000"/>
              </a:spcBef>
              <a:buNone/>
            </a:pPr>
            <a:r>
              <a:rPr lang="en-US" altLang="zh-CN" sz="1800" b="1">
                <a:sym typeface="Webdings" panose="05030102010509060703" pitchFamily="18" charset="2"/>
              </a:rPr>
              <a:t>§3  The Stack ADT</a:t>
            </a:r>
            <a:endParaRPr lang="en-US" altLang="zh-CN" sz="1800" b="1"/>
          </a:p>
        </p:txBody>
      </p:sp>
      <p:sp>
        <p:nvSpPr>
          <p:cNvPr id="66563" name="Rectangle 5"/>
          <p:cNvSpPr/>
          <p:nvPr/>
        </p:nvSpPr>
        <p:spPr>
          <a:xfrm>
            <a:off x="381000" y="76200"/>
            <a:ext cx="3200400" cy="519113"/>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2800">
                <a:solidFill>
                  <a:schemeClr val="hlink"/>
                </a:solidFill>
                <a:sym typeface="Wingdings" panose="05000000000000000000" pitchFamily="2" charset="2"/>
              </a:rPr>
              <a:t></a:t>
            </a:r>
            <a:r>
              <a:rPr lang="en-US" altLang="zh-CN" sz="2400" b="1">
                <a:sym typeface="Wingdings" panose="05000000000000000000" pitchFamily="2" charset="2"/>
              </a:rPr>
              <a:t> Postfix Evaluation</a:t>
            </a:r>
            <a:endParaRPr lang="en-US" altLang="zh-CN" sz="2400" b="1">
              <a:sym typeface="Wingdings" panose="05000000000000000000" pitchFamily="2" charset="2"/>
            </a:endParaRPr>
          </a:p>
        </p:txBody>
      </p:sp>
      <p:sp>
        <p:nvSpPr>
          <p:cNvPr id="66564" name="Text Box 6"/>
          <p:cNvSpPr txBox="1"/>
          <p:nvPr/>
        </p:nvSpPr>
        <p:spPr>
          <a:xfrm>
            <a:off x="381000" y="609600"/>
            <a:ext cx="7924800" cy="118745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2400" b="1">
                <a:ea typeface="MS Hei" pitchFamily="49" charset="-122"/>
              </a:rPr>
              <a:t>〖</a:t>
            </a:r>
            <a:r>
              <a:rPr lang="en-US" altLang="zh-CN" sz="2400" b="1"/>
              <a:t>Example</a:t>
            </a:r>
            <a:r>
              <a:rPr lang="en-US" altLang="zh-CN" sz="2400" b="1">
                <a:ea typeface="MS Hei" pitchFamily="49" charset="-122"/>
              </a:rPr>
              <a:t>〗An </a:t>
            </a:r>
            <a:r>
              <a:rPr lang="en-US" altLang="zh-CN" sz="2400" b="1">
                <a:solidFill>
                  <a:schemeClr val="hlink"/>
                </a:solidFill>
                <a:ea typeface="MS Hei" pitchFamily="49" charset="-122"/>
              </a:rPr>
              <a:t>infix</a:t>
            </a:r>
            <a:r>
              <a:rPr lang="en-US" altLang="zh-CN" sz="2400" b="1">
                <a:ea typeface="MS Hei" pitchFamily="49" charset="-122"/>
              </a:rPr>
              <a:t> expression:       </a:t>
            </a:r>
            <a:r>
              <a:rPr lang="en-US" altLang="zh-CN" sz="2400" b="1" i="1">
                <a:solidFill>
                  <a:schemeClr val="hlink"/>
                </a:solidFill>
                <a:ea typeface="MS Hei" pitchFamily="49" charset="-122"/>
              </a:rPr>
              <a:t>a </a:t>
            </a:r>
            <a:r>
              <a:rPr lang="en-US" altLang="zh-CN" sz="2400" b="1">
                <a:solidFill>
                  <a:srgbClr val="FF0000"/>
                </a:solidFill>
                <a:ea typeface="MS Hei" pitchFamily="49" charset="-122"/>
                <a:sym typeface="Symbol" panose="05050102010706020507" pitchFamily="18" charset="2"/>
              </a:rPr>
              <a:t></a:t>
            </a:r>
            <a:r>
              <a:rPr lang="en-US" altLang="zh-CN" sz="2400" b="1">
                <a:solidFill>
                  <a:srgbClr val="FF0000"/>
                </a:solidFill>
                <a:ea typeface="MS Hei" pitchFamily="49" charset="-122"/>
              </a:rPr>
              <a:t> </a:t>
            </a:r>
            <a:r>
              <a:rPr lang="en-US" altLang="zh-CN" sz="2400" b="1" i="1">
                <a:solidFill>
                  <a:schemeClr val="hlink"/>
                </a:solidFill>
                <a:ea typeface="MS Hei" pitchFamily="49" charset="-122"/>
              </a:rPr>
              <a:t>b </a:t>
            </a:r>
            <a:r>
              <a:rPr lang="en-US" altLang="zh-CN" sz="2400" b="1">
                <a:solidFill>
                  <a:srgbClr val="FF0000"/>
                </a:solidFill>
                <a:ea typeface="MS Hei" pitchFamily="49" charset="-122"/>
                <a:sym typeface="Symbol" panose="05050102010706020507" pitchFamily="18" charset="2"/>
              </a:rPr>
              <a:t> </a:t>
            </a:r>
            <a:r>
              <a:rPr lang="en-US" altLang="zh-CN" sz="2400" b="1" i="1">
                <a:solidFill>
                  <a:schemeClr val="hlink"/>
                </a:solidFill>
                <a:ea typeface="MS Hei" pitchFamily="49" charset="-122"/>
                <a:sym typeface="Symbol" panose="05050102010706020507" pitchFamily="18" charset="2"/>
              </a:rPr>
              <a:t>c </a:t>
            </a:r>
            <a:r>
              <a:rPr lang="en-US" altLang="zh-CN" sz="2400" b="1">
                <a:solidFill>
                  <a:srgbClr val="FF0000"/>
                </a:solidFill>
                <a:ea typeface="MS Hei" pitchFamily="49" charset="-122"/>
                <a:sym typeface="Symbol" panose="05050102010706020507" pitchFamily="18" charset="2"/>
              </a:rPr>
              <a:t> </a:t>
            </a:r>
            <a:r>
              <a:rPr lang="en-US" altLang="zh-CN" sz="2400" b="1" i="1">
                <a:solidFill>
                  <a:schemeClr val="hlink"/>
                </a:solidFill>
                <a:ea typeface="MS Hei" pitchFamily="49" charset="-122"/>
                <a:sym typeface="Symbol" panose="05050102010706020507" pitchFamily="18" charset="2"/>
              </a:rPr>
              <a:t>d </a:t>
            </a:r>
            <a:r>
              <a:rPr lang="en-US" altLang="zh-CN" sz="2400" b="1">
                <a:solidFill>
                  <a:srgbClr val="FF0000"/>
                </a:solidFill>
                <a:ea typeface="MS Hei" pitchFamily="49" charset="-122"/>
                <a:sym typeface="Symbol" panose="05050102010706020507" pitchFamily="18" charset="2"/>
              </a:rPr>
              <a:t> </a:t>
            </a:r>
            <a:r>
              <a:rPr lang="en-US" altLang="zh-CN" sz="2400" b="1" i="1">
                <a:solidFill>
                  <a:schemeClr val="hlink"/>
                </a:solidFill>
                <a:ea typeface="MS Hei" pitchFamily="49" charset="-122"/>
                <a:sym typeface="Symbol" panose="05050102010706020507" pitchFamily="18" charset="2"/>
              </a:rPr>
              <a:t>e</a:t>
            </a:r>
            <a:endParaRPr lang="en-US" altLang="zh-CN" sz="2400" b="1" i="1">
              <a:solidFill>
                <a:schemeClr val="hlink"/>
              </a:solidFill>
              <a:ea typeface="MS Hei" pitchFamily="49" charset="-122"/>
              <a:sym typeface="Symbol" panose="05050102010706020507" pitchFamily="18" charset="2"/>
            </a:endParaRPr>
          </a:p>
          <a:p>
            <a:pPr marL="0" lvl="0" indent="0" eaLnBrk="1" hangingPunct="1">
              <a:spcBef>
                <a:spcPct val="0"/>
              </a:spcBef>
              <a:buNone/>
            </a:pPr>
            <a:r>
              <a:rPr lang="en-US" altLang="zh-CN" sz="2400" b="1" i="1">
                <a:solidFill>
                  <a:schemeClr val="hlink"/>
                </a:solidFill>
                <a:ea typeface="MS Hei" pitchFamily="49" charset="-122"/>
                <a:sym typeface="Symbol" panose="05050102010706020507" pitchFamily="18" charset="2"/>
              </a:rPr>
              <a:t>                       </a:t>
            </a:r>
            <a:r>
              <a:rPr lang="en-US" altLang="zh-CN" sz="2400" b="1">
                <a:ea typeface="MS Hei" pitchFamily="49" charset="-122"/>
                <a:sym typeface="Symbol" panose="05050102010706020507" pitchFamily="18" charset="2"/>
              </a:rPr>
              <a:t>A</a:t>
            </a:r>
            <a:r>
              <a:rPr lang="en-US" altLang="zh-CN" sz="2400" b="1">
                <a:solidFill>
                  <a:schemeClr val="hlink"/>
                </a:solidFill>
                <a:ea typeface="MS Hei" pitchFamily="49" charset="-122"/>
                <a:sym typeface="Symbol" panose="05050102010706020507" pitchFamily="18" charset="2"/>
              </a:rPr>
              <a:t> prefix </a:t>
            </a:r>
            <a:r>
              <a:rPr lang="en-US" altLang="zh-CN" sz="2400" b="1">
                <a:ea typeface="MS Hei" pitchFamily="49" charset="-122"/>
                <a:sym typeface="Symbol" panose="05050102010706020507" pitchFamily="18" charset="2"/>
              </a:rPr>
              <a:t>expression:</a:t>
            </a:r>
            <a:r>
              <a:rPr lang="en-US" altLang="zh-CN" sz="2400" b="1">
                <a:solidFill>
                  <a:schemeClr val="hlink"/>
                </a:solidFill>
                <a:ea typeface="MS Hei" pitchFamily="49" charset="-122"/>
                <a:sym typeface="Symbol" panose="05050102010706020507" pitchFamily="18" charset="2"/>
              </a:rPr>
              <a:t>    </a:t>
            </a:r>
            <a:r>
              <a:rPr lang="en-US" altLang="zh-CN" sz="2400" b="1">
                <a:solidFill>
                  <a:srgbClr val="FF0000"/>
                </a:solidFill>
                <a:ea typeface="MS Hei" pitchFamily="49" charset="-122"/>
                <a:sym typeface="Symbol" panose="05050102010706020507" pitchFamily="18" charset="2"/>
              </a:rPr>
              <a:t>  </a:t>
            </a:r>
            <a:r>
              <a:rPr lang="en-US" altLang="zh-CN" sz="2400" b="1" i="1">
                <a:solidFill>
                  <a:schemeClr val="hlink"/>
                </a:solidFill>
                <a:ea typeface="MS Hei" pitchFamily="49" charset="-122"/>
                <a:sym typeface="Symbol" panose="05050102010706020507" pitchFamily="18" charset="2"/>
              </a:rPr>
              <a:t>a</a:t>
            </a:r>
            <a:r>
              <a:rPr lang="en-US" altLang="zh-CN" sz="2400" b="1">
                <a:solidFill>
                  <a:srgbClr val="FF0000"/>
                </a:solidFill>
                <a:ea typeface="MS Hei" pitchFamily="49" charset="-122"/>
                <a:sym typeface="Symbol" panose="05050102010706020507" pitchFamily="18" charset="2"/>
              </a:rPr>
              <a:t>  </a:t>
            </a:r>
            <a:r>
              <a:rPr lang="en-US" altLang="zh-CN" sz="2400" b="1" i="1">
                <a:solidFill>
                  <a:schemeClr val="hlink"/>
                </a:solidFill>
                <a:ea typeface="MS Hei" pitchFamily="49" charset="-122"/>
                <a:sym typeface="Symbol" panose="05050102010706020507" pitchFamily="18" charset="2"/>
              </a:rPr>
              <a:t>b c</a:t>
            </a:r>
            <a:r>
              <a:rPr lang="en-US" altLang="zh-CN" sz="2400" b="1" i="1">
                <a:solidFill>
                  <a:srgbClr val="FF0000"/>
                </a:solidFill>
                <a:ea typeface="MS Hei" pitchFamily="49" charset="-122"/>
                <a:sym typeface="Symbol" panose="05050102010706020507" pitchFamily="18" charset="2"/>
              </a:rPr>
              <a:t> </a:t>
            </a:r>
            <a:r>
              <a:rPr lang="en-US" altLang="zh-CN" sz="2400" b="1">
                <a:solidFill>
                  <a:srgbClr val="FF0000"/>
                </a:solidFill>
                <a:ea typeface="MS Hei" pitchFamily="49" charset="-122"/>
                <a:sym typeface="Symbol" panose="05050102010706020507" pitchFamily="18" charset="2"/>
              </a:rPr>
              <a:t> </a:t>
            </a:r>
            <a:r>
              <a:rPr lang="en-US" altLang="zh-CN" sz="2400" b="1" i="1">
                <a:solidFill>
                  <a:schemeClr val="hlink"/>
                </a:solidFill>
                <a:ea typeface="MS Hei" pitchFamily="49" charset="-122"/>
                <a:sym typeface="Symbol" panose="05050102010706020507" pitchFamily="18" charset="2"/>
              </a:rPr>
              <a:t>d e</a:t>
            </a:r>
            <a:endParaRPr lang="en-US" altLang="zh-CN" sz="2400" b="1" i="1">
              <a:solidFill>
                <a:schemeClr val="hlink"/>
              </a:solidFill>
              <a:ea typeface="MS Hei" pitchFamily="49" charset="-122"/>
              <a:sym typeface="Symbol" panose="05050102010706020507" pitchFamily="18" charset="2"/>
            </a:endParaRPr>
          </a:p>
          <a:p>
            <a:pPr marL="0" lvl="0" indent="0" eaLnBrk="1" hangingPunct="1">
              <a:spcBef>
                <a:spcPct val="0"/>
              </a:spcBef>
              <a:buNone/>
            </a:pPr>
            <a:r>
              <a:rPr lang="en-US" altLang="zh-CN" sz="2400" b="1" i="1">
                <a:solidFill>
                  <a:schemeClr val="hlink"/>
                </a:solidFill>
                <a:ea typeface="MS Hei" pitchFamily="49" charset="-122"/>
                <a:sym typeface="Symbol" panose="05050102010706020507" pitchFamily="18" charset="2"/>
              </a:rPr>
              <a:t>                      </a:t>
            </a:r>
            <a:r>
              <a:rPr lang="en-US" altLang="zh-CN" sz="2400" b="1">
                <a:solidFill>
                  <a:schemeClr val="hlink"/>
                </a:solidFill>
                <a:ea typeface="MS Hei" pitchFamily="49" charset="-122"/>
                <a:sym typeface="Symbol" panose="05050102010706020507" pitchFamily="18" charset="2"/>
              </a:rPr>
              <a:t> </a:t>
            </a:r>
            <a:r>
              <a:rPr lang="en-US" altLang="zh-CN" sz="2400" b="1">
                <a:ea typeface="MS Hei" pitchFamily="49" charset="-122"/>
                <a:sym typeface="Symbol" panose="05050102010706020507" pitchFamily="18" charset="2"/>
              </a:rPr>
              <a:t>A</a:t>
            </a:r>
            <a:r>
              <a:rPr lang="en-US" altLang="zh-CN" sz="2400" b="1">
                <a:solidFill>
                  <a:schemeClr val="hlink"/>
                </a:solidFill>
                <a:ea typeface="MS Hei" pitchFamily="49" charset="-122"/>
                <a:sym typeface="Symbol" panose="05050102010706020507" pitchFamily="18" charset="2"/>
              </a:rPr>
              <a:t> postfix </a:t>
            </a:r>
            <a:r>
              <a:rPr lang="en-US" altLang="zh-CN" sz="2400" b="1">
                <a:ea typeface="MS Hei" pitchFamily="49" charset="-122"/>
                <a:sym typeface="Symbol" panose="05050102010706020507" pitchFamily="18" charset="2"/>
              </a:rPr>
              <a:t>expression:   </a:t>
            </a:r>
            <a:r>
              <a:rPr lang="en-US" altLang="zh-CN" sz="2400" b="1" i="1">
                <a:solidFill>
                  <a:schemeClr val="hlink"/>
                </a:solidFill>
                <a:ea typeface="MS Hei" pitchFamily="49" charset="-122"/>
                <a:sym typeface="Symbol" panose="05050102010706020507" pitchFamily="18" charset="2"/>
              </a:rPr>
              <a:t>a b c</a:t>
            </a:r>
            <a:r>
              <a:rPr lang="en-US" altLang="zh-CN" sz="2400" b="1" i="1">
                <a:ea typeface="MS Hei" pitchFamily="49" charset="-122"/>
                <a:sym typeface="Symbol" panose="05050102010706020507" pitchFamily="18" charset="2"/>
              </a:rPr>
              <a:t> </a:t>
            </a:r>
            <a:r>
              <a:rPr lang="en-US" altLang="zh-CN" sz="2400" b="1">
                <a:solidFill>
                  <a:srgbClr val="FF0000"/>
                </a:solidFill>
                <a:ea typeface="MS Hei" pitchFamily="49" charset="-122"/>
                <a:sym typeface="Symbol" panose="05050102010706020507" pitchFamily="18" charset="2"/>
              </a:rPr>
              <a:t>  </a:t>
            </a:r>
            <a:r>
              <a:rPr lang="en-US" altLang="zh-CN" sz="2400" b="1" i="1">
                <a:solidFill>
                  <a:schemeClr val="hlink"/>
                </a:solidFill>
                <a:ea typeface="MS Hei" pitchFamily="49" charset="-122"/>
                <a:sym typeface="Symbol" panose="05050102010706020507" pitchFamily="18" charset="2"/>
              </a:rPr>
              <a:t>d e</a:t>
            </a:r>
            <a:r>
              <a:rPr lang="en-US" altLang="zh-CN" sz="2400" b="1" i="1">
                <a:solidFill>
                  <a:srgbClr val="FF0000"/>
                </a:solidFill>
                <a:ea typeface="MS Hei" pitchFamily="49" charset="-122"/>
                <a:sym typeface="Symbol" panose="05050102010706020507" pitchFamily="18" charset="2"/>
              </a:rPr>
              <a:t> </a:t>
            </a:r>
            <a:r>
              <a:rPr lang="en-US" altLang="zh-CN" sz="2400" b="1">
                <a:solidFill>
                  <a:srgbClr val="FF0000"/>
                </a:solidFill>
                <a:ea typeface="MS Hei" pitchFamily="49" charset="-122"/>
                <a:sym typeface="Symbol" panose="05050102010706020507" pitchFamily="18" charset="2"/>
              </a:rPr>
              <a:t> </a:t>
            </a:r>
            <a:endParaRPr lang="en-US" altLang="zh-CN" sz="2400" b="1">
              <a:solidFill>
                <a:srgbClr val="FF0000"/>
              </a:solidFill>
              <a:ea typeface="MS Hei" pitchFamily="49" charset="-122"/>
              <a:sym typeface="Symbol" panose="05050102010706020507" pitchFamily="18" charset="2"/>
            </a:endParaRPr>
          </a:p>
        </p:txBody>
      </p:sp>
      <p:sp>
        <p:nvSpPr>
          <p:cNvPr id="119812" name="AutoShape 7"/>
          <p:cNvSpPr/>
          <p:nvPr/>
        </p:nvSpPr>
        <p:spPr>
          <a:xfrm rot="10800000">
            <a:off x="3657600" y="2133600"/>
            <a:ext cx="1217613" cy="365125"/>
          </a:xfrm>
          <a:prstGeom prst="wedgeRoundRectCallout">
            <a:avLst>
              <a:gd name="adj1" fmla="val -81421"/>
              <a:gd name="adj2" fmla="val 167389"/>
              <a:gd name="adj3" fmla="val 16667"/>
            </a:avLst>
          </a:prstGeom>
          <a:gradFill rotWithShape="0">
            <a:gsLst>
              <a:gs pos="0">
                <a:srgbClr val="C8C8C8"/>
              </a:gs>
              <a:gs pos="100000">
                <a:srgbClr val="FFFFFF"/>
              </a:gs>
            </a:gsLst>
            <a:lin ang="5400000" scaled="1"/>
            <a:tileRect/>
          </a:gradFill>
          <a:ln w="12700" cap="flat" cmpd="sng">
            <a:solidFill>
              <a:schemeClr val="tx1"/>
            </a:solidFill>
            <a:prstDash val="solid"/>
            <a:miter/>
            <a:headEnd type="none" w="med" len="med"/>
            <a:tailEnd type="none" w="med" len="med"/>
          </a:ln>
        </p:spPr>
        <p:txBody>
          <a:bodyPr rot="10800000" lIns="0" tIns="10800" rIns="0" bIns="10800">
            <a:spAutoFit/>
          </a:bodyPr>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000" b="1">
                <a:solidFill>
                  <a:schemeClr val="hlink"/>
                </a:solidFill>
              </a:rPr>
              <a:t>operand</a:t>
            </a:r>
            <a:endParaRPr lang="en-US" altLang="zh-CN" sz="2000" b="1"/>
          </a:p>
        </p:txBody>
      </p:sp>
      <p:sp>
        <p:nvSpPr>
          <p:cNvPr id="119813" name="AutoShape 8"/>
          <p:cNvSpPr/>
          <p:nvPr/>
        </p:nvSpPr>
        <p:spPr>
          <a:xfrm flipV="1">
            <a:off x="7467600" y="2057400"/>
            <a:ext cx="1217613" cy="365125"/>
          </a:xfrm>
          <a:prstGeom prst="wedgeRoundRectCallout">
            <a:avLst>
              <a:gd name="adj1" fmla="val -91463"/>
              <a:gd name="adj2" fmla="val 175648"/>
              <a:gd name="adj3" fmla="val 16667"/>
            </a:avLst>
          </a:prstGeom>
          <a:gradFill rotWithShape="0">
            <a:gsLst>
              <a:gs pos="0">
                <a:srgbClr val="C8C8C8"/>
              </a:gs>
              <a:gs pos="100000">
                <a:srgbClr val="FFFFFF"/>
              </a:gs>
            </a:gsLst>
            <a:lin ang="5400000" scaled="1"/>
            <a:tileRect/>
          </a:gradFill>
          <a:ln w="12700" cap="flat" cmpd="sng">
            <a:solidFill>
              <a:schemeClr val="tx1"/>
            </a:solidFill>
            <a:prstDash val="solid"/>
            <a:miter/>
            <a:headEnd type="none" w="med" len="med"/>
            <a:tailEnd type="none" w="med" len="med"/>
          </a:ln>
        </p:spPr>
        <p:txBody>
          <a:bodyPr rot="10800000" lIns="0" tIns="10800" rIns="0" bIns="10800">
            <a:spAutoFit/>
          </a:bodyPr>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000" b="1">
                <a:solidFill>
                  <a:srgbClr val="FF0000"/>
                </a:solidFill>
              </a:rPr>
              <a:t>operator</a:t>
            </a:r>
            <a:endParaRPr lang="en-US" altLang="zh-CN" sz="2000" b="1"/>
          </a:p>
        </p:txBody>
      </p:sp>
      <p:sp>
        <p:nvSpPr>
          <p:cNvPr id="119814" name="AutoShape 9"/>
          <p:cNvSpPr/>
          <p:nvPr/>
        </p:nvSpPr>
        <p:spPr>
          <a:xfrm flipV="1">
            <a:off x="5257800" y="1905000"/>
            <a:ext cx="1981200" cy="990600"/>
          </a:xfrm>
          <a:prstGeom prst="wedgeRoundRectCallout">
            <a:avLst>
              <a:gd name="adj1" fmla="val -18273"/>
              <a:gd name="adj2" fmla="val 76759"/>
              <a:gd name="adj3" fmla="val 16667"/>
            </a:avLst>
          </a:prstGeom>
          <a:gradFill rotWithShape="0">
            <a:gsLst>
              <a:gs pos="0">
                <a:srgbClr val="C8C8C8"/>
              </a:gs>
              <a:gs pos="100000">
                <a:srgbClr val="FFFFFF"/>
              </a:gs>
            </a:gsLst>
            <a:lin ang="5400000" scaled="1"/>
            <a:tileRect/>
          </a:gradFill>
          <a:ln w="12700" cap="flat" cmpd="sng">
            <a:solidFill>
              <a:schemeClr val="tx1"/>
            </a:solidFill>
            <a:prstDash val="solid"/>
            <a:miter/>
            <a:headEnd type="none" w="med" len="med"/>
            <a:tailEnd type="none" w="med" len="med"/>
          </a:ln>
        </p:spPr>
        <p:txBody>
          <a:bodyPr rot="10800000" lIns="36000" tIns="10800" rIns="36000" bIns="10800"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lnSpc>
                <a:spcPct val="90000"/>
              </a:lnSpc>
              <a:spcBef>
                <a:spcPct val="0"/>
              </a:spcBef>
              <a:buNone/>
            </a:pPr>
            <a:r>
              <a:rPr lang="en-US" altLang="zh-CN" sz="2000" b="1">
                <a:solidFill>
                  <a:srgbClr val="FF0000"/>
                </a:solidFill>
              </a:rPr>
              <a:t>operator with </a:t>
            </a:r>
            <a:endParaRPr lang="en-US" altLang="zh-CN" sz="2000" b="1">
              <a:solidFill>
                <a:srgbClr val="FF0000"/>
              </a:solidFill>
            </a:endParaRPr>
          </a:p>
          <a:p>
            <a:pPr marL="0" lvl="0" indent="0" algn="ctr" eaLnBrk="1" hangingPunct="1">
              <a:lnSpc>
                <a:spcPct val="90000"/>
              </a:lnSpc>
              <a:spcBef>
                <a:spcPct val="0"/>
              </a:spcBef>
              <a:buNone/>
            </a:pPr>
            <a:r>
              <a:rPr lang="en-US" altLang="zh-CN" sz="2000" b="1">
                <a:solidFill>
                  <a:srgbClr val="FF0000"/>
                </a:solidFill>
              </a:rPr>
              <a:t>the highest precedence</a:t>
            </a:r>
            <a:endParaRPr lang="en-US" altLang="zh-CN" sz="2000" b="1">
              <a:solidFill>
                <a:srgbClr val="FF0000"/>
              </a:solidFill>
            </a:endParaRPr>
          </a:p>
        </p:txBody>
      </p:sp>
      <p:sp>
        <p:nvSpPr>
          <p:cNvPr id="66568" name="Text Box 10"/>
          <p:cNvSpPr txBox="1"/>
          <p:nvPr/>
        </p:nvSpPr>
        <p:spPr>
          <a:xfrm>
            <a:off x="381000" y="2590800"/>
            <a:ext cx="5257800" cy="45720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2400" b="1">
                <a:ea typeface="MS Hei" pitchFamily="49" charset="-122"/>
              </a:rPr>
              <a:t>〖</a:t>
            </a:r>
            <a:r>
              <a:rPr lang="en-US" altLang="zh-CN" sz="2400" b="1"/>
              <a:t>Example</a:t>
            </a:r>
            <a:r>
              <a:rPr lang="en-US" altLang="zh-CN" sz="2400" b="1">
                <a:ea typeface="MS Hei" pitchFamily="49" charset="-122"/>
              </a:rPr>
              <a:t>〗 6 2 </a:t>
            </a:r>
            <a:r>
              <a:rPr lang="en-US" altLang="zh-CN" sz="2400" b="1">
                <a:ea typeface="MS Hei" pitchFamily="49" charset="-122"/>
                <a:sym typeface="Symbol" panose="05050102010706020507" pitchFamily="18" charset="2"/>
              </a:rPr>
              <a:t> 3  4 2    =  ?</a:t>
            </a:r>
            <a:endParaRPr lang="en-US" altLang="zh-CN" sz="2400" b="1">
              <a:solidFill>
                <a:srgbClr val="FF0000"/>
              </a:solidFill>
              <a:ea typeface="MS Hei" pitchFamily="49" charset="-122"/>
              <a:sym typeface="Symbol" panose="05050102010706020507" pitchFamily="18" charset="2"/>
            </a:endParaRPr>
          </a:p>
        </p:txBody>
      </p:sp>
      <p:sp>
        <p:nvSpPr>
          <p:cNvPr id="66569" name="Rectangle 11"/>
          <p:cNvSpPr/>
          <p:nvPr/>
        </p:nvSpPr>
        <p:spPr>
          <a:xfrm>
            <a:off x="4648200" y="2590800"/>
            <a:ext cx="358775" cy="457200"/>
          </a:xfrm>
          <a:prstGeom prst="rect">
            <a:avLst/>
          </a:prstGeom>
          <a:solidFill>
            <a:schemeClr val="bg1"/>
          </a:solidFill>
          <a:ln w="9525">
            <a:noFill/>
          </a:ln>
        </p:spPr>
        <p:txBody>
          <a:bodyPr lIns="90000" tIns="46800" rIns="90000" bIns="46800">
            <a:spAutoFit/>
          </a:bodyPr>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400" b="1">
                <a:solidFill>
                  <a:schemeClr val="hlink"/>
                </a:solidFill>
              </a:rPr>
              <a:t>8</a:t>
            </a:r>
            <a:endParaRPr lang="en-US" altLang="zh-CN" sz="2400" b="1"/>
          </a:p>
        </p:txBody>
      </p:sp>
      <p:grpSp>
        <p:nvGrpSpPr>
          <p:cNvPr id="66570" name="Group 12"/>
          <p:cNvGrpSpPr/>
          <p:nvPr/>
        </p:nvGrpSpPr>
        <p:grpSpPr>
          <a:xfrm>
            <a:off x="1447800" y="5364163"/>
            <a:ext cx="763588" cy="396875"/>
            <a:chOff x="0" y="0"/>
            <a:chExt cx="481" cy="250"/>
          </a:xfrm>
        </p:grpSpPr>
        <p:sp>
          <p:nvSpPr>
            <p:cNvPr id="119926" name="Rectangle 13"/>
            <p:cNvSpPr/>
            <p:nvPr/>
          </p:nvSpPr>
          <p:spPr>
            <a:xfrm>
              <a:off x="145" y="0"/>
              <a:ext cx="336" cy="250"/>
            </a:xfrm>
            <a:prstGeom prst="rect">
              <a:avLst/>
            </a:prstGeom>
            <a:noFill/>
            <a:ln w="9525">
              <a:noFill/>
            </a:ln>
          </p:spPr>
          <p:txBody>
            <a:bodyPr wrap="none" lIns="90000" tIns="46800" rIns="90000" bIns="46800" anchor="ctr" anchorCtr="0">
              <a:spAutoFit/>
            </a:bodyPr>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000" b="1">
                  <a:solidFill>
                    <a:schemeClr val="hlink"/>
                  </a:solidFill>
                </a:rPr>
                <a:t>top</a:t>
              </a:r>
              <a:endParaRPr lang="en-US" altLang="zh-CN" sz="2000" b="1">
                <a:solidFill>
                  <a:schemeClr val="hlink"/>
                </a:solidFill>
              </a:endParaRPr>
            </a:p>
          </p:txBody>
        </p:sp>
        <p:sp>
          <p:nvSpPr>
            <p:cNvPr id="119927" name="Line 14"/>
            <p:cNvSpPr/>
            <p:nvPr/>
          </p:nvSpPr>
          <p:spPr>
            <a:xfrm flipH="1">
              <a:off x="0" y="146"/>
              <a:ext cx="144" cy="0"/>
            </a:xfrm>
            <a:prstGeom prst="line">
              <a:avLst/>
            </a:prstGeom>
            <a:ln w="25400" cap="flat" cmpd="sng">
              <a:solidFill>
                <a:schemeClr val="hlink"/>
              </a:solidFill>
              <a:prstDash val="solid"/>
              <a:headEnd type="none" w="med" len="med"/>
              <a:tailEnd type="triangle" w="med" len="med"/>
            </a:ln>
          </p:spPr>
        </p:sp>
      </p:grpSp>
      <p:sp>
        <p:nvSpPr>
          <p:cNvPr id="66573" name="Rectangle 15"/>
          <p:cNvSpPr/>
          <p:nvPr/>
        </p:nvSpPr>
        <p:spPr>
          <a:xfrm>
            <a:off x="2514600" y="3200400"/>
            <a:ext cx="3048000" cy="392113"/>
          </a:xfrm>
          <a:prstGeom prst="rect">
            <a:avLst/>
          </a:prstGeom>
          <a:noFill/>
          <a:ln w="25400" cap="flat" cmpd="sng">
            <a:solidFill>
              <a:schemeClr val="tx1"/>
            </a:solidFill>
            <a:prstDash val="solid"/>
            <a:miter/>
            <a:headEnd type="none" w="med" len="med"/>
            <a:tailEnd type="none" w="med" len="med"/>
          </a:ln>
        </p:spPr>
        <p:txBody>
          <a:bodyPr lIns="0" tIns="46800" rIns="0" bIns="46800">
            <a:spAutoFit/>
          </a:bodyPr>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1800" b="1">
                <a:latin typeface="Arial" panose="020B0604020202020204" pitchFamily="34" charset="0"/>
              </a:rPr>
              <a:t>Get token: </a:t>
            </a:r>
            <a:r>
              <a:rPr lang="en-US" altLang="zh-CN" sz="1800" b="1">
                <a:solidFill>
                  <a:schemeClr val="hlink"/>
                </a:solidFill>
              </a:rPr>
              <a:t>6</a:t>
            </a:r>
            <a:r>
              <a:rPr lang="en-US" altLang="zh-CN" sz="1800" b="1">
                <a:latin typeface="Arial" panose="020B0604020202020204" pitchFamily="34" charset="0"/>
              </a:rPr>
              <a:t> ( operand )</a:t>
            </a:r>
            <a:endParaRPr lang="en-US" altLang="zh-CN" sz="1800" b="1">
              <a:latin typeface="Arial" panose="020B0604020202020204" pitchFamily="34" charset="0"/>
            </a:endParaRPr>
          </a:p>
        </p:txBody>
      </p:sp>
      <p:grpSp>
        <p:nvGrpSpPr>
          <p:cNvPr id="66574" name="Group 16"/>
          <p:cNvGrpSpPr/>
          <p:nvPr/>
        </p:nvGrpSpPr>
        <p:grpSpPr>
          <a:xfrm>
            <a:off x="1447800" y="4953000"/>
            <a:ext cx="763588" cy="396875"/>
            <a:chOff x="0" y="0"/>
            <a:chExt cx="481" cy="250"/>
          </a:xfrm>
        </p:grpSpPr>
        <p:sp>
          <p:nvSpPr>
            <p:cNvPr id="119924" name="Rectangle 17"/>
            <p:cNvSpPr/>
            <p:nvPr/>
          </p:nvSpPr>
          <p:spPr>
            <a:xfrm>
              <a:off x="145" y="0"/>
              <a:ext cx="336" cy="250"/>
            </a:xfrm>
            <a:prstGeom prst="rect">
              <a:avLst/>
            </a:prstGeom>
            <a:noFill/>
            <a:ln w="9525">
              <a:noFill/>
            </a:ln>
          </p:spPr>
          <p:txBody>
            <a:bodyPr wrap="none" lIns="90000" tIns="46800" rIns="90000" bIns="46800" anchor="ctr" anchorCtr="0">
              <a:spAutoFit/>
            </a:bodyPr>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000" b="1">
                  <a:solidFill>
                    <a:schemeClr val="hlink"/>
                  </a:solidFill>
                </a:rPr>
                <a:t>top</a:t>
              </a:r>
              <a:endParaRPr lang="en-US" altLang="zh-CN" sz="2000" b="1">
                <a:solidFill>
                  <a:schemeClr val="hlink"/>
                </a:solidFill>
              </a:endParaRPr>
            </a:p>
          </p:txBody>
        </p:sp>
        <p:sp>
          <p:nvSpPr>
            <p:cNvPr id="119925" name="Line 18"/>
            <p:cNvSpPr/>
            <p:nvPr/>
          </p:nvSpPr>
          <p:spPr>
            <a:xfrm flipH="1">
              <a:off x="0" y="146"/>
              <a:ext cx="144" cy="0"/>
            </a:xfrm>
            <a:prstGeom prst="line">
              <a:avLst/>
            </a:prstGeom>
            <a:ln w="25400" cap="flat" cmpd="sng">
              <a:solidFill>
                <a:schemeClr val="hlink"/>
              </a:solidFill>
              <a:prstDash val="solid"/>
              <a:headEnd type="none" w="med" len="med"/>
              <a:tailEnd type="triangle" w="med" len="med"/>
            </a:ln>
          </p:spPr>
        </p:sp>
      </p:grpSp>
      <p:sp>
        <p:nvSpPr>
          <p:cNvPr id="66577" name="Rectangle 19"/>
          <p:cNvSpPr/>
          <p:nvPr/>
        </p:nvSpPr>
        <p:spPr>
          <a:xfrm>
            <a:off x="533400" y="4876800"/>
            <a:ext cx="838200" cy="457200"/>
          </a:xfrm>
          <a:prstGeom prst="rect">
            <a:avLst/>
          </a:prstGeom>
          <a:solidFill>
            <a:srgbClr val="CCFFFF"/>
          </a:solidFill>
          <a:ln w="25400" cap="flat" cmpd="sng">
            <a:solidFill>
              <a:schemeClr val="hlink"/>
            </a:solidFill>
            <a:prstDash val="solid"/>
            <a:miter/>
            <a:headEnd type="none" w="med" len="med"/>
            <a:tailEnd type="none" w="med" len="med"/>
          </a:ln>
        </p:spPr>
        <p:txBody>
          <a:bodyPr wrap="none" lIns="90000" tIns="46800" rIns="90000" bIns="46800"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800" b="1">
                <a:solidFill>
                  <a:schemeClr val="hlink"/>
                </a:solidFill>
              </a:rPr>
              <a:t>6</a:t>
            </a:r>
            <a:endParaRPr lang="en-US" altLang="zh-CN" sz="2800" b="1"/>
          </a:p>
        </p:txBody>
      </p:sp>
      <p:sp>
        <p:nvSpPr>
          <p:cNvPr id="66578" name="Rectangle 20"/>
          <p:cNvSpPr/>
          <p:nvPr/>
        </p:nvSpPr>
        <p:spPr>
          <a:xfrm>
            <a:off x="5562600" y="3200400"/>
            <a:ext cx="3048000" cy="392113"/>
          </a:xfrm>
          <a:prstGeom prst="rect">
            <a:avLst/>
          </a:prstGeom>
          <a:noFill/>
          <a:ln w="25400" cap="flat" cmpd="sng">
            <a:solidFill>
              <a:schemeClr val="tx1"/>
            </a:solidFill>
            <a:prstDash val="solid"/>
            <a:miter/>
            <a:headEnd type="none" w="med" len="med"/>
            <a:tailEnd type="none" w="med" len="med"/>
          </a:ln>
        </p:spPr>
        <p:txBody>
          <a:bodyPr lIns="0" tIns="46800" rIns="0" bIns="46800">
            <a:spAutoFit/>
          </a:bodyPr>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1800" b="1">
                <a:latin typeface="Arial" panose="020B0604020202020204" pitchFamily="34" charset="0"/>
              </a:rPr>
              <a:t>Get token: </a:t>
            </a:r>
            <a:r>
              <a:rPr lang="en-US" altLang="zh-CN" sz="1800" b="1">
                <a:solidFill>
                  <a:schemeClr val="hlink"/>
                </a:solidFill>
              </a:rPr>
              <a:t>2</a:t>
            </a:r>
            <a:r>
              <a:rPr lang="en-US" altLang="zh-CN" sz="1800" b="1">
                <a:latin typeface="Arial" panose="020B0604020202020204" pitchFamily="34" charset="0"/>
              </a:rPr>
              <a:t> ( operand )</a:t>
            </a:r>
            <a:endParaRPr lang="en-US" altLang="zh-CN" sz="1800" b="1">
              <a:latin typeface="Arial" panose="020B0604020202020204" pitchFamily="34" charset="0"/>
            </a:endParaRPr>
          </a:p>
        </p:txBody>
      </p:sp>
      <p:grpSp>
        <p:nvGrpSpPr>
          <p:cNvPr id="66579" name="Group 21"/>
          <p:cNvGrpSpPr/>
          <p:nvPr/>
        </p:nvGrpSpPr>
        <p:grpSpPr>
          <a:xfrm>
            <a:off x="1447800" y="4419600"/>
            <a:ext cx="763588" cy="396875"/>
            <a:chOff x="0" y="0"/>
            <a:chExt cx="481" cy="250"/>
          </a:xfrm>
        </p:grpSpPr>
        <p:sp>
          <p:nvSpPr>
            <p:cNvPr id="119922" name="Rectangle 22"/>
            <p:cNvSpPr/>
            <p:nvPr/>
          </p:nvSpPr>
          <p:spPr>
            <a:xfrm>
              <a:off x="145" y="0"/>
              <a:ext cx="336" cy="250"/>
            </a:xfrm>
            <a:prstGeom prst="rect">
              <a:avLst/>
            </a:prstGeom>
            <a:noFill/>
            <a:ln w="9525">
              <a:noFill/>
            </a:ln>
          </p:spPr>
          <p:txBody>
            <a:bodyPr wrap="none" lIns="90000" tIns="46800" rIns="90000" bIns="46800" anchor="ctr" anchorCtr="0">
              <a:spAutoFit/>
            </a:bodyPr>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000" b="1">
                  <a:solidFill>
                    <a:schemeClr val="hlink"/>
                  </a:solidFill>
                </a:rPr>
                <a:t>top</a:t>
              </a:r>
              <a:endParaRPr lang="en-US" altLang="zh-CN" sz="2000" b="1">
                <a:solidFill>
                  <a:schemeClr val="hlink"/>
                </a:solidFill>
              </a:endParaRPr>
            </a:p>
          </p:txBody>
        </p:sp>
        <p:sp>
          <p:nvSpPr>
            <p:cNvPr id="119923" name="Line 23"/>
            <p:cNvSpPr/>
            <p:nvPr/>
          </p:nvSpPr>
          <p:spPr>
            <a:xfrm flipH="1">
              <a:off x="0" y="146"/>
              <a:ext cx="144" cy="0"/>
            </a:xfrm>
            <a:prstGeom prst="line">
              <a:avLst/>
            </a:prstGeom>
            <a:ln w="25400" cap="flat" cmpd="sng">
              <a:solidFill>
                <a:schemeClr val="hlink"/>
              </a:solidFill>
              <a:prstDash val="solid"/>
              <a:headEnd type="none" w="med" len="med"/>
              <a:tailEnd type="triangle" w="med" len="med"/>
            </a:ln>
          </p:spPr>
        </p:sp>
      </p:grpSp>
      <p:sp>
        <p:nvSpPr>
          <p:cNvPr id="66582" name="Rectangle 24"/>
          <p:cNvSpPr/>
          <p:nvPr/>
        </p:nvSpPr>
        <p:spPr>
          <a:xfrm>
            <a:off x="533400" y="4419600"/>
            <a:ext cx="838200" cy="457200"/>
          </a:xfrm>
          <a:prstGeom prst="rect">
            <a:avLst/>
          </a:prstGeom>
          <a:solidFill>
            <a:srgbClr val="CCFFFF"/>
          </a:solidFill>
          <a:ln w="25400" cap="flat" cmpd="sng">
            <a:solidFill>
              <a:schemeClr val="hlink"/>
            </a:solidFill>
            <a:prstDash val="solid"/>
            <a:miter/>
            <a:headEnd type="none" w="med" len="med"/>
            <a:tailEnd type="none" w="med" len="med"/>
          </a:ln>
        </p:spPr>
        <p:txBody>
          <a:bodyPr wrap="none" lIns="90000" tIns="46800" rIns="90000" bIns="46800"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800" b="1">
                <a:solidFill>
                  <a:schemeClr val="hlink"/>
                </a:solidFill>
              </a:rPr>
              <a:t>2</a:t>
            </a:r>
            <a:endParaRPr lang="en-US" altLang="zh-CN" sz="2800" b="1"/>
          </a:p>
        </p:txBody>
      </p:sp>
      <p:sp>
        <p:nvSpPr>
          <p:cNvPr id="66583" name="Rectangle 25"/>
          <p:cNvSpPr/>
          <p:nvPr/>
        </p:nvSpPr>
        <p:spPr>
          <a:xfrm>
            <a:off x="2514600" y="3657600"/>
            <a:ext cx="3048000" cy="392113"/>
          </a:xfrm>
          <a:prstGeom prst="rect">
            <a:avLst/>
          </a:prstGeom>
          <a:noFill/>
          <a:ln w="25400" cap="flat" cmpd="sng">
            <a:solidFill>
              <a:schemeClr val="tx1"/>
            </a:solidFill>
            <a:prstDash val="solid"/>
            <a:miter/>
            <a:headEnd type="none" w="med" len="med"/>
            <a:tailEnd type="none" w="med" len="med"/>
          </a:ln>
        </p:spPr>
        <p:txBody>
          <a:bodyPr lIns="0" tIns="46800" rIns="0" bIns="46800">
            <a:spAutoFit/>
          </a:bodyPr>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1800" b="1">
                <a:latin typeface="Arial" panose="020B0604020202020204" pitchFamily="34" charset="0"/>
              </a:rPr>
              <a:t>Get token: </a:t>
            </a:r>
            <a:r>
              <a:rPr lang="en-US" altLang="zh-CN" sz="1800" b="1">
                <a:solidFill>
                  <a:srgbClr val="FF0000"/>
                </a:solidFill>
                <a:ea typeface="MS Hei" pitchFamily="49" charset="-122"/>
                <a:sym typeface="Symbol" panose="05050102010706020507" pitchFamily="18" charset="2"/>
              </a:rPr>
              <a:t></a:t>
            </a:r>
            <a:r>
              <a:rPr lang="en-US" altLang="zh-CN" sz="1800" b="1">
                <a:latin typeface="Arial" panose="020B0604020202020204" pitchFamily="34" charset="0"/>
              </a:rPr>
              <a:t> ( operator )</a:t>
            </a:r>
            <a:endParaRPr lang="en-US" altLang="zh-CN" sz="1800" b="1">
              <a:latin typeface="Arial" panose="020B0604020202020204" pitchFamily="34" charset="0"/>
            </a:endParaRPr>
          </a:p>
        </p:txBody>
      </p:sp>
      <p:sp>
        <p:nvSpPr>
          <p:cNvPr id="66584" name="Rectangle 26"/>
          <p:cNvSpPr/>
          <p:nvPr/>
        </p:nvSpPr>
        <p:spPr>
          <a:xfrm>
            <a:off x="4343400" y="4724400"/>
            <a:ext cx="533400" cy="457200"/>
          </a:xfrm>
          <a:prstGeom prst="rect">
            <a:avLst/>
          </a:prstGeom>
          <a:noFill/>
          <a:ln w="9525">
            <a:noFill/>
          </a:ln>
        </p:spPr>
        <p:txBody>
          <a:bodyPr wrap="none" lIns="90000" tIns="46800" rIns="90000" bIns="46800"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400" b="1">
                <a:solidFill>
                  <a:schemeClr val="hlink"/>
                </a:solidFill>
              </a:rPr>
              <a:t>2</a:t>
            </a:r>
            <a:endParaRPr lang="en-US" altLang="zh-CN" sz="2400" b="1">
              <a:solidFill>
                <a:schemeClr val="hlink"/>
              </a:solidFill>
            </a:endParaRPr>
          </a:p>
        </p:txBody>
      </p:sp>
      <p:sp>
        <p:nvSpPr>
          <p:cNvPr id="66585" name="Rectangle 27"/>
          <p:cNvSpPr/>
          <p:nvPr/>
        </p:nvSpPr>
        <p:spPr>
          <a:xfrm>
            <a:off x="3810000" y="4724400"/>
            <a:ext cx="533400" cy="457200"/>
          </a:xfrm>
          <a:prstGeom prst="rect">
            <a:avLst/>
          </a:prstGeom>
          <a:noFill/>
          <a:ln w="9525">
            <a:noFill/>
          </a:ln>
        </p:spPr>
        <p:txBody>
          <a:bodyPr wrap="none" lIns="90000" tIns="46800" rIns="90000" bIns="46800"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400" b="1">
                <a:solidFill>
                  <a:srgbClr val="FF0000"/>
                </a:solidFill>
                <a:ea typeface="MS Hei" pitchFamily="49" charset="-122"/>
                <a:sym typeface="Symbol" panose="05050102010706020507" pitchFamily="18" charset="2"/>
              </a:rPr>
              <a:t></a:t>
            </a:r>
            <a:endParaRPr lang="en-US" altLang="zh-CN" sz="2400" b="1">
              <a:solidFill>
                <a:srgbClr val="FF0000"/>
              </a:solidFill>
              <a:ea typeface="MS Hei" pitchFamily="49" charset="-122"/>
              <a:sym typeface="Symbol" panose="05050102010706020507" pitchFamily="18" charset="2"/>
            </a:endParaRPr>
          </a:p>
        </p:txBody>
      </p:sp>
      <p:sp>
        <p:nvSpPr>
          <p:cNvPr id="66586" name="Rectangle 28"/>
          <p:cNvSpPr/>
          <p:nvPr/>
        </p:nvSpPr>
        <p:spPr>
          <a:xfrm>
            <a:off x="3276600" y="4724400"/>
            <a:ext cx="533400" cy="457200"/>
          </a:xfrm>
          <a:prstGeom prst="rect">
            <a:avLst/>
          </a:prstGeom>
          <a:noFill/>
          <a:ln w="9525">
            <a:noFill/>
          </a:ln>
        </p:spPr>
        <p:txBody>
          <a:bodyPr wrap="none" lIns="90000" tIns="46800" rIns="90000" bIns="46800"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400" b="1">
                <a:solidFill>
                  <a:schemeClr val="hlink"/>
                </a:solidFill>
              </a:rPr>
              <a:t>6</a:t>
            </a:r>
            <a:endParaRPr lang="en-US" altLang="zh-CN" sz="2400" b="1">
              <a:solidFill>
                <a:schemeClr val="hlink"/>
              </a:solidFill>
            </a:endParaRPr>
          </a:p>
        </p:txBody>
      </p:sp>
      <p:sp>
        <p:nvSpPr>
          <p:cNvPr id="66587" name="Rectangle 29"/>
          <p:cNvSpPr/>
          <p:nvPr/>
        </p:nvSpPr>
        <p:spPr>
          <a:xfrm>
            <a:off x="4876800" y="4724400"/>
            <a:ext cx="685800" cy="457200"/>
          </a:xfrm>
          <a:prstGeom prst="rect">
            <a:avLst/>
          </a:prstGeom>
          <a:noFill/>
          <a:ln w="9525">
            <a:noFill/>
          </a:ln>
        </p:spPr>
        <p:txBody>
          <a:bodyPr wrap="none" lIns="90000" tIns="46800" rIns="90000" bIns="46800"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400" b="1"/>
              <a:t>= </a:t>
            </a:r>
            <a:r>
              <a:rPr lang="en-US" altLang="zh-CN" sz="2400" b="1">
                <a:solidFill>
                  <a:schemeClr val="hlink"/>
                </a:solidFill>
              </a:rPr>
              <a:t>3</a:t>
            </a:r>
            <a:endParaRPr lang="en-US" altLang="zh-CN" sz="2400" b="1"/>
          </a:p>
        </p:txBody>
      </p:sp>
      <p:sp>
        <p:nvSpPr>
          <p:cNvPr id="66588" name="Rectangle 30"/>
          <p:cNvSpPr/>
          <p:nvPr/>
        </p:nvSpPr>
        <p:spPr>
          <a:xfrm>
            <a:off x="533400" y="4402138"/>
            <a:ext cx="838200" cy="457200"/>
          </a:xfrm>
          <a:prstGeom prst="rect">
            <a:avLst/>
          </a:prstGeom>
          <a:solidFill>
            <a:schemeClr val="bg1"/>
          </a:solidFill>
          <a:ln w="25400" cap="flat" cmpd="sng">
            <a:solidFill>
              <a:schemeClr val="bg1"/>
            </a:solidFill>
            <a:prstDash val="solid"/>
            <a:miter/>
            <a:headEnd type="none" w="med" len="med"/>
            <a:tailEnd type="none" w="med" len="med"/>
          </a:ln>
        </p:spPr>
        <p:txBody>
          <a:bodyPr wrap="none" lIns="90000" tIns="46800" rIns="90000" bIns="46800"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endParaRPr lang="zh-CN" altLang="zh-CN" sz="2800" b="1"/>
          </a:p>
        </p:txBody>
      </p:sp>
      <p:grpSp>
        <p:nvGrpSpPr>
          <p:cNvPr id="66589" name="Group 31"/>
          <p:cNvGrpSpPr/>
          <p:nvPr/>
        </p:nvGrpSpPr>
        <p:grpSpPr>
          <a:xfrm>
            <a:off x="1447800" y="4876800"/>
            <a:ext cx="763588" cy="396875"/>
            <a:chOff x="0" y="0"/>
            <a:chExt cx="481" cy="250"/>
          </a:xfrm>
        </p:grpSpPr>
        <p:sp>
          <p:nvSpPr>
            <p:cNvPr id="119920" name="Rectangle 32"/>
            <p:cNvSpPr/>
            <p:nvPr/>
          </p:nvSpPr>
          <p:spPr>
            <a:xfrm>
              <a:off x="145" y="0"/>
              <a:ext cx="336" cy="250"/>
            </a:xfrm>
            <a:prstGeom prst="rect">
              <a:avLst/>
            </a:prstGeom>
            <a:noFill/>
            <a:ln w="9525">
              <a:noFill/>
            </a:ln>
          </p:spPr>
          <p:txBody>
            <a:bodyPr wrap="none" lIns="90000" tIns="46800" rIns="90000" bIns="46800" anchor="ctr" anchorCtr="0">
              <a:spAutoFit/>
            </a:bodyPr>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000" b="1">
                  <a:solidFill>
                    <a:schemeClr val="hlink"/>
                  </a:solidFill>
                </a:rPr>
                <a:t>top</a:t>
              </a:r>
              <a:endParaRPr lang="en-US" altLang="zh-CN" sz="2000" b="1">
                <a:solidFill>
                  <a:schemeClr val="hlink"/>
                </a:solidFill>
              </a:endParaRPr>
            </a:p>
          </p:txBody>
        </p:sp>
        <p:sp>
          <p:nvSpPr>
            <p:cNvPr id="119921" name="Line 33"/>
            <p:cNvSpPr/>
            <p:nvPr/>
          </p:nvSpPr>
          <p:spPr>
            <a:xfrm flipH="1">
              <a:off x="0" y="146"/>
              <a:ext cx="144" cy="0"/>
            </a:xfrm>
            <a:prstGeom prst="line">
              <a:avLst/>
            </a:prstGeom>
            <a:ln w="25400" cap="flat" cmpd="sng">
              <a:solidFill>
                <a:schemeClr val="hlink"/>
              </a:solidFill>
              <a:prstDash val="solid"/>
              <a:headEnd type="none" w="med" len="med"/>
              <a:tailEnd type="triangle" w="med" len="med"/>
            </a:ln>
          </p:spPr>
        </p:sp>
      </p:grpSp>
      <p:sp>
        <p:nvSpPr>
          <p:cNvPr id="66592" name="Rectangle 34"/>
          <p:cNvSpPr/>
          <p:nvPr/>
        </p:nvSpPr>
        <p:spPr>
          <a:xfrm>
            <a:off x="533400" y="4876800"/>
            <a:ext cx="838200" cy="457200"/>
          </a:xfrm>
          <a:prstGeom prst="rect">
            <a:avLst/>
          </a:prstGeom>
          <a:solidFill>
            <a:schemeClr val="bg1"/>
          </a:solidFill>
          <a:ln w="25400" cap="flat" cmpd="sng">
            <a:solidFill>
              <a:schemeClr val="bg1"/>
            </a:solidFill>
            <a:prstDash val="solid"/>
            <a:miter/>
            <a:headEnd type="none" w="med" len="med"/>
            <a:tailEnd type="none" w="med" len="med"/>
          </a:ln>
        </p:spPr>
        <p:txBody>
          <a:bodyPr wrap="none" lIns="90000" tIns="46800" rIns="90000" bIns="46800"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endParaRPr lang="zh-CN" altLang="zh-CN" sz="2800" b="1"/>
          </a:p>
        </p:txBody>
      </p:sp>
      <p:grpSp>
        <p:nvGrpSpPr>
          <p:cNvPr id="66593" name="Group 35"/>
          <p:cNvGrpSpPr/>
          <p:nvPr/>
        </p:nvGrpSpPr>
        <p:grpSpPr>
          <a:xfrm>
            <a:off x="1447800" y="5410200"/>
            <a:ext cx="763588" cy="396875"/>
            <a:chOff x="0" y="0"/>
            <a:chExt cx="481" cy="250"/>
          </a:xfrm>
        </p:grpSpPr>
        <p:sp>
          <p:nvSpPr>
            <p:cNvPr id="119918" name="Rectangle 36"/>
            <p:cNvSpPr/>
            <p:nvPr/>
          </p:nvSpPr>
          <p:spPr>
            <a:xfrm>
              <a:off x="145" y="0"/>
              <a:ext cx="336" cy="250"/>
            </a:xfrm>
            <a:prstGeom prst="rect">
              <a:avLst/>
            </a:prstGeom>
            <a:noFill/>
            <a:ln w="9525">
              <a:noFill/>
            </a:ln>
          </p:spPr>
          <p:txBody>
            <a:bodyPr wrap="none" lIns="90000" tIns="46800" rIns="90000" bIns="46800" anchor="ctr" anchorCtr="0">
              <a:spAutoFit/>
            </a:bodyPr>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000" b="1">
                  <a:solidFill>
                    <a:schemeClr val="hlink"/>
                  </a:solidFill>
                </a:rPr>
                <a:t>top</a:t>
              </a:r>
              <a:endParaRPr lang="en-US" altLang="zh-CN" sz="2000" b="1">
                <a:solidFill>
                  <a:schemeClr val="hlink"/>
                </a:solidFill>
              </a:endParaRPr>
            </a:p>
          </p:txBody>
        </p:sp>
        <p:sp>
          <p:nvSpPr>
            <p:cNvPr id="119919" name="Line 37"/>
            <p:cNvSpPr/>
            <p:nvPr/>
          </p:nvSpPr>
          <p:spPr>
            <a:xfrm flipH="1">
              <a:off x="0" y="146"/>
              <a:ext cx="144" cy="0"/>
            </a:xfrm>
            <a:prstGeom prst="line">
              <a:avLst/>
            </a:prstGeom>
            <a:ln w="25400" cap="flat" cmpd="sng">
              <a:solidFill>
                <a:schemeClr val="hlink"/>
              </a:solidFill>
              <a:prstDash val="solid"/>
              <a:headEnd type="none" w="med" len="med"/>
              <a:tailEnd type="triangle" w="med" len="med"/>
            </a:ln>
          </p:spPr>
        </p:sp>
      </p:grpSp>
      <p:sp>
        <p:nvSpPr>
          <p:cNvPr id="66596" name="Rectangle 38"/>
          <p:cNvSpPr/>
          <p:nvPr/>
        </p:nvSpPr>
        <p:spPr>
          <a:xfrm>
            <a:off x="3276600" y="4648200"/>
            <a:ext cx="2438400" cy="533400"/>
          </a:xfrm>
          <a:prstGeom prst="rect">
            <a:avLst/>
          </a:prstGeom>
          <a:solidFill>
            <a:schemeClr val="bg1"/>
          </a:solidFill>
          <a:ln w="9525">
            <a:noFill/>
          </a:ln>
        </p:spPr>
        <p:txBody>
          <a:bodyPr wrap="none" lIns="90000" tIns="46800" rIns="90000" bIns="46800"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endParaRPr lang="zh-CN" altLang="zh-CN" sz="2400" i="1"/>
          </a:p>
        </p:txBody>
      </p:sp>
      <p:sp>
        <p:nvSpPr>
          <p:cNvPr id="66597" name="Rectangle 39"/>
          <p:cNvSpPr/>
          <p:nvPr/>
        </p:nvSpPr>
        <p:spPr>
          <a:xfrm>
            <a:off x="533400" y="4876800"/>
            <a:ext cx="838200" cy="457200"/>
          </a:xfrm>
          <a:prstGeom prst="rect">
            <a:avLst/>
          </a:prstGeom>
          <a:solidFill>
            <a:srgbClr val="CCFFFF"/>
          </a:solidFill>
          <a:ln w="25400" cap="flat" cmpd="sng">
            <a:solidFill>
              <a:schemeClr val="hlink"/>
            </a:solidFill>
            <a:prstDash val="solid"/>
            <a:miter/>
            <a:headEnd type="none" w="med" len="med"/>
            <a:tailEnd type="none" w="med" len="med"/>
          </a:ln>
        </p:spPr>
        <p:txBody>
          <a:bodyPr wrap="none" lIns="90000" tIns="46800" rIns="90000" bIns="46800"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800" b="1"/>
              <a:t>3</a:t>
            </a:r>
            <a:endParaRPr lang="en-US" altLang="zh-CN" sz="2800" b="1"/>
          </a:p>
        </p:txBody>
      </p:sp>
      <p:grpSp>
        <p:nvGrpSpPr>
          <p:cNvPr id="66598" name="Group 40"/>
          <p:cNvGrpSpPr/>
          <p:nvPr/>
        </p:nvGrpSpPr>
        <p:grpSpPr>
          <a:xfrm>
            <a:off x="1447800" y="4876800"/>
            <a:ext cx="763588" cy="396875"/>
            <a:chOff x="0" y="0"/>
            <a:chExt cx="481" cy="250"/>
          </a:xfrm>
        </p:grpSpPr>
        <p:sp>
          <p:nvSpPr>
            <p:cNvPr id="119916" name="Rectangle 41"/>
            <p:cNvSpPr/>
            <p:nvPr/>
          </p:nvSpPr>
          <p:spPr>
            <a:xfrm>
              <a:off x="145" y="0"/>
              <a:ext cx="336" cy="250"/>
            </a:xfrm>
            <a:prstGeom prst="rect">
              <a:avLst/>
            </a:prstGeom>
            <a:noFill/>
            <a:ln w="9525">
              <a:noFill/>
            </a:ln>
          </p:spPr>
          <p:txBody>
            <a:bodyPr wrap="none" lIns="90000" tIns="46800" rIns="90000" bIns="46800" anchor="ctr" anchorCtr="0">
              <a:spAutoFit/>
            </a:bodyPr>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000" b="1">
                  <a:solidFill>
                    <a:schemeClr val="hlink"/>
                  </a:solidFill>
                </a:rPr>
                <a:t>top</a:t>
              </a:r>
              <a:endParaRPr lang="en-US" altLang="zh-CN" sz="2000" b="1">
                <a:solidFill>
                  <a:schemeClr val="hlink"/>
                </a:solidFill>
              </a:endParaRPr>
            </a:p>
          </p:txBody>
        </p:sp>
        <p:sp>
          <p:nvSpPr>
            <p:cNvPr id="119917" name="Line 42"/>
            <p:cNvSpPr/>
            <p:nvPr/>
          </p:nvSpPr>
          <p:spPr>
            <a:xfrm flipH="1">
              <a:off x="0" y="146"/>
              <a:ext cx="144" cy="0"/>
            </a:xfrm>
            <a:prstGeom prst="line">
              <a:avLst/>
            </a:prstGeom>
            <a:ln w="25400" cap="flat" cmpd="sng">
              <a:solidFill>
                <a:schemeClr val="hlink"/>
              </a:solidFill>
              <a:prstDash val="solid"/>
              <a:headEnd type="none" w="med" len="med"/>
              <a:tailEnd type="triangle" w="med" len="med"/>
            </a:ln>
          </p:spPr>
        </p:sp>
      </p:grpSp>
      <p:sp>
        <p:nvSpPr>
          <p:cNvPr id="66601" name="Rectangle 43"/>
          <p:cNvSpPr/>
          <p:nvPr/>
        </p:nvSpPr>
        <p:spPr>
          <a:xfrm>
            <a:off x="5562600" y="3657600"/>
            <a:ext cx="3048000" cy="392113"/>
          </a:xfrm>
          <a:prstGeom prst="rect">
            <a:avLst/>
          </a:prstGeom>
          <a:noFill/>
          <a:ln w="25400" cap="flat" cmpd="sng">
            <a:solidFill>
              <a:schemeClr val="tx1"/>
            </a:solidFill>
            <a:prstDash val="solid"/>
            <a:miter/>
            <a:headEnd type="none" w="med" len="med"/>
            <a:tailEnd type="none" w="med" len="med"/>
          </a:ln>
        </p:spPr>
        <p:txBody>
          <a:bodyPr lIns="0" tIns="46800" rIns="0" bIns="46800">
            <a:spAutoFit/>
          </a:bodyPr>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1800" b="1">
                <a:latin typeface="Arial" panose="020B0604020202020204" pitchFamily="34" charset="0"/>
              </a:rPr>
              <a:t>Get token: </a:t>
            </a:r>
            <a:r>
              <a:rPr lang="en-US" altLang="zh-CN" sz="1800" b="1">
                <a:solidFill>
                  <a:schemeClr val="hlink"/>
                </a:solidFill>
              </a:rPr>
              <a:t>3</a:t>
            </a:r>
            <a:r>
              <a:rPr lang="en-US" altLang="zh-CN" sz="1800" b="1">
                <a:latin typeface="Arial" panose="020B0604020202020204" pitchFamily="34" charset="0"/>
              </a:rPr>
              <a:t> ( operand )</a:t>
            </a:r>
            <a:endParaRPr lang="en-US" altLang="zh-CN" sz="1800" b="1">
              <a:latin typeface="Arial" panose="020B0604020202020204" pitchFamily="34" charset="0"/>
            </a:endParaRPr>
          </a:p>
        </p:txBody>
      </p:sp>
      <p:sp>
        <p:nvSpPr>
          <p:cNvPr id="66602" name="Rectangle 44"/>
          <p:cNvSpPr/>
          <p:nvPr/>
        </p:nvSpPr>
        <p:spPr>
          <a:xfrm>
            <a:off x="533400" y="4419600"/>
            <a:ext cx="838200" cy="457200"/>
          </a:xfrm>
          <a:prstGeom prst="rect">
            <a:avLst/>
          </a:prstGeom>
          <a:solidFill>
            <a:srgbClr val="CCFFFF"/>
          </a:solidFill>
          <a:ln w="25400" cap="flat" cmpd="sng">
            <a:solidFill>
              <a:schemeClr val="hlink"/>
            </a:solidFill>
            <a:prstDash val="solid"/>
            <a:miter/>
            <a:headEnd type="none" w="med" len="med"/>
            <a:tailEnd type="none" w="med" len="med"/>
          </a:ln>
        </p:spPr>
        <p:txBody>
          <a:bodyPr wrap="none" lIns="90000" tIns="46800" rIns="90000" bIns="46800"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800" b="1"/>
              <a:t>3</a:t>
            </a:r>
            <a:endParaRPr lang="en-US" altLang="zh-CN" sz="2800" b="1"/>
          </a:p>
        </p:txBody>
      </p:sp>
      <p:grpSp>
        <p:nvGrpSpPr>
          <p:cNvPr id="66603" name="Group 45"/>
          <p:cNvGrpSpPr/>
          <p:nvPr/>
        </p:nvGrpSpPr>
        <p:grpSpPr>
          <a:xfrm>
            <a:off x="1447800" y="4419600"/>
            <a:ext cx="763588" cy="396875"/>
            <a:chOff x="0" y="0"/>
            <a:chExt cx="481" cy="250"/>
          </a:xfrm>
        </p:grpSpPr>
        <p:sp>
          <p:nvSpPr>
            <p:cNvPr id="119914" name="Rectangle 46"/>
            <p:cNvSpPr/>
            <p:nvPr/>
          </p:nvSpPr>
          <p:spPr>
            <a:xfrm>
              <a:off x="145" y="0"/>
              <a:ext cx="336" cy="250"/>
            </a:xfrm>
            <a:prstGeom prst="rect">
              <a:avLst/>
            </a:prstGeom>
            <a:noFill/>
            <a:ln w="9525">
              <a:noFill/>
            </a:ln>
          </p:spPr>
          <p:txBody>
            <a:bodyPr wrap="none" lIns="90000" tIns="46800" rIns="90000" bIns="46800" anchor="ctr" anchorCtr="0">
              <a:spAutoFit/>
            </a:bodyPr>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000" b="1">
                  <a:solidFill>
                    <a:schemeClr val="hlink"/>
                  </a:solidFill>
                </a:rPr>
                <a:t>top</a:t>
              </a:r>
              <a:endParaRPr lang="en-US" altLang="zh-CN" sz="2000" b="1">
                <a:solidFill>
                  <a:schemeClr val="hlink"/>
                </a:solidFill>
              </a:endParaRPr>
            </a:p>
          </p:txBody>
        </p:sp>
        <p:sp>
          <p:nvSpPr>
            <p:cNvPr id="119915" name="Line 47"/>
            <p:cNvSpPr/>
            <p:nvPr/>
          </p:nvSpPr>
          <p:spPr>
            <a:xfrm flipH="1">
              <a:off x="0" y="146"/>
              <a:ext cx="144" cy="0"/>
            </a:xfrm>
            <a:prstGeom prst="line">
              <a:avLst/>
            </a:prstGeom>
            <a:ln w="25400" cap="flat" cmpd="sng">
              <a:solidFill>
                <a:schemeClr val="hlink"/>
              </a:solidFill>
              <a:prstDash val="solid"/>
              <a:headEnd type="none" w="med" len="med"/>
              <a:tailEnd type="triangle" w="med" len="med"/>
            </a:ln>
          </p:spPr>
        </p:sp>
      </p:grpSp>
      <p:sp>
        <p:nvSpPr>
          <p:cNvPr id="66606" name="Rectangle 48"/>
          <p:cNvSpPr/>
          <p:nvPr/>
        </p:nvSpPr>
        <p:spPr>
          <a:xfrm>
            <a:off x="2514600" y="4114800"/>
            <a:ext cx="3048000" cy="392113"/>
          </a:xfrm>
          <a:prstGeom prst="rect">
            <a:avLst/>
          </a:prstGeom>
          <a:noFill/>
          <a:ln w="25400" cap="flat" cmpd="sng">
            <a:solidFill>
              <a:schemeClr val="tx1"/>
            </a:solidFill>
            <a:prstDash val="solid"/>
            <a:miter/>
            <a:headEnd type="none" w="med" len="med"/>
            <a:tailEnd type="none" w="med" len="med"/>
          </a:ln>
        </p:spPr>
        <p:txBody>
          <a:bodyPr lIns="0" tIns="46800" rIns="0" bIns="46800">
            <a:spAutoFit/>
          </a:bodyPr>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1800" b="1">
                <a:latin typeface="Arial" panose="020B0604020202020204" pitchFamily="34" charset="0"/>
              </a:rPr>
              <a:t>Get token: </a:t>
            </a:r>
            <a:r>
              <a:rPr lang="en-US" altLang="zh-CN" sz="1800" b="1">
                <a:solidFill>
                  <a:srgbClr val="FF0000"/>
                </a:solidFill>
                <a:ea typeface="MS Hei" pitchFamily="49" charset="-122"/>
                <a:sym typeface="Symbol" panose="05050102010706020507" pitchFamily="18" charset="2"/>
              </a:rPr>
              <a:t></a:t>
            </a:r>
            <a:r>
              <a:rPr lang="en-US" altLang="zh-CN" sz="1800" b="1">
                <a:latin typeface="Arial" panose="020B0604020202020204" pitchFamily="34" charset="0"/>
              </a:rPr>
              <a:t> ( operator )</a:t>
            </a:r>
            <a:endParaRPr lang="en-US" altLang="zh-CN" sz="1800" b="1">
              <a:latin typeface="Arial" panose="020B0604020202020204" pitchFamily="34" charset="0"/>
            </a:endParaRPr>
          </a:p>
        </p:txBody>
      </p:sp>
      <p:sp>
        <p:nvSpPr>
          <p:cNvPr id="66607" name="Rectangle 49"/>
          <p:cNvSpPr/>
          <p:nvPr/>
        </p:nvSpPr>
        <p:spPr>
          <a:xfrm>
            <a:off x="533400" y="4402138"/>
            <a:ext cx="838200" cy="457200"/>
          </a:xfrm>
          <a:prstGeom prst="rect">
            <a:avLst/>
          </a:prstGeom>
          <a:solidFill>
            <a:schemeClr val="bg1"/>
          </a:solidFill>
          <a:ln w="25400" cap="flat" cmpd="sng">
            <a:solidFill>
              <a:schemeClr val="bg1"/>
            </a:solidFill>
            <a:prstDash val="solid"/>
            <a:miter/>
            <a:headEnd type="none" w="med" len="med"/>
            <a:tailEnd type="none" w="med" len="med"/>
          </a:ln>
        </p:spPr>
        <p:txBody>
          <a:bodyPr wrap="none" lIns="90000" tIns="46800" rIns="90000" bIns="46800"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endParaRPr lang="zh-CN" altLang="zh-CN" sz="2800" b="1"/>
          </a:p>
        </p:txBody>
      </p:sp>
      <p:sp>
        <p:nvSpPr>
          <p:cNvPr id="66608" name="Rectangle 50"/>
          <p:cNvSpPr/>
          <p:nvPr/>
        </p:nvSpPr>
        <p:spPr>
          <a:xfrm>
            <a:off x="4267200" y="5029200"/>
            <a:ext cx="533400" cy="457200"/>
          </a:xfrm>
          <a:prstGeom prst="rect">
            <a:avLst/>
          </a:prstGeom>
          <a:noFill/>
          <a:ln w="9525">
            <a:noFill/>
          </a:ln>
        </p:spPr>
        <p:txBody>
          <a:bodyPr wrap="none" lIns="90000" tIns="46800" rIns="90000" bIns="46800"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400" b="1">
                <a:solidFill>
                  <a:schemeClr val="hlink"/>
                </a:solidFill>
              </a:rPr>
              <a:t>3</a:t>
            </a:r>
            <a:endParaRPr lang="en-US" altLang="zh-CN" sz="2400" b="1">
              <a:solidFill>
                <a:schemeClr val="hlink"/>
              </a:solidFill>
            </a:endParaRPr>
          </a:p>
        </p:txBody>
      </p:sp>
      <p:grpSp>
        <p:nvGrpSpPr>
          <p:cNvPr id="66609" name="Group 51"/>
          <p:cNvGrpSpPr/>
          <p:nvPr/>
        </p:nvGrpSpPr>
        <p:grpSpPr>
          <a:xfrm>
            <a:off x="1447800" y="4876800"/>
            <a:ext cx="763588" cy="396875"/>
            <a:chOff x="0" y="0"/>
            <a:chExt cx="481" cy="250"/>
          </a:xfrm>
        </p:grpSpPr>
        <p:sp>
          <p:nvSpPr>
            <p:cNvPr id="119912" name="Rectangle 52"/>
            <p:cNvSpPr/>
            <p:nvPr/>
          </p:nvSpPr>
          <p:spPr>
            <a:xfrm>
              <a:off x="145" y="0"/>
              <a:ext cx="336" cy="250"/>
            </a:xfrm>
            <a:prstGeom prst="rect">
              <a:avLst/>
            </a:prstGeom>
            <a:noFill/>
            <a:ln w="9525">
              <a:noFill/>
            </a:ln>
          </p:spPr>
          <p:txBody>
            <a:bodyPr wrap="none" lIns="90000" tIns="46800" rIns="90000" bIns="46800" anchor="ctr" anchorCtr="0">
              <a:spAutoFit/>
            </a:bodyPr>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000" b="1">
                  <a:solidFill>
                    <a:schemeClr val="hlink"/>
                  </a:solidFill>
                </a:rPr>
                <a:t>top</a:t>
              </a:r>
              <a:endParaRPr lang="en-US" altLang="zh-CN" sz="2000" b="1">
                <a:solidFill>
                  <a:schemeClr val="hlink"/>
                </a:solidFill>
              </a:endParaRPr>
            </a:p>
          </p:txBody>
        </p:sp>
        <p:sp>
          <p:nvSpPr>
            <p:cNvPr id="119913" name="Line 53"/>
            <p:cNvSpPr/>
            <p:nvPr/>
          </p:nvSpPr>
          <p:spPr>
            <a:xfrm flipH="1">
              <a:off x="0" y="146"/>
              <a:ext cx="144" cy="0"/>
            </a:xfrm>
            <a:prstGeom prst="line">
              <a:avLst/>
            </a:prstGeom>
            <a:ln w="25400" cap="flat" cmpd="sng">
              <a:solidFill>
                <a:schemeClr val="hlink"/>
              </a:solidFill>
              <a:prstDash val="solid"/>
              <a:headEnd type="none" w="med" len="med"/>
              <a:tailEnd type="triangle" w="med" len="med"/>
            </a:ln>
          </p:spPr>
        </p:sp>
      </p:grpSp>
      <p:sp>
        <p:nvSpPr>
          <p:cNvPr id="66612" name="Rectangle 54"/>
          <p:cNvSpPr/>
          <p:nvPr/>
        </p:nvSpPr>
        <p:spPr>
          <a:xfrm>
            <a:off x="533400" y="4876800"/>
            <a:ext cx="838200" cy="457200"/>
          </a:xfrm>
          <a:prstGeom prst="rect">
            <a:avLst/>
          </a:prstGeom>
          <a:solidFill>
            <a:schemeClr val="bg1"/>
          </a:solidFill>
          <a:ln w="25400" cap="flat" cmpd="sng">
            <a:solidFill>
              <a:schemeClr val="bg1"/>
            </a:solidFill>
            <a:prstDash val="solid"/>
            <a:miter/>
            <a:headEnd type="none" w="med" len="med"/>
            <a:tailEnd type="none" w="med" len="med"/>
          </a:ln>
        </p:spPr>
        <p:txBody>
          <a:bodyPr wrap="none" lIns="90000" tIns="46800" rIns="90000" bIns="46800"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endParaRPr lang="zh-CN" altLang="zh-CN" sz="2800" b="1"/>
          </a:p>
        </p:txBody>
      </p:sp>
      <p:grpSp>
        <p:nvGrpSpPr>
          <p:cNvPr id="66613" name="Group 55"/>
          <p:cNvGrpSpPr/>
          <p:nvPr/>
        </p:nvGrpSpPr>
        <p:grpSpPr>
          <a:xfrm>
            <a:off x="1447800" y="5334000"/>
            <a:ext cx="763588" cy="396875"/>
            <a:chOff x="0" y="0"/>
            <a:chExt cx="481" cy="250"/>
          </a:xfrm>
        </p:grpSpPr>
        <p:sp>
          <p:nvSpPr>
            <p:cNvPr id="119910" name="Rectangle 56"/>
            <p:cNvSpPr/>
            <p:nvPr/>
          </p:nvSpPr>
          <p:spPr>
            <a:xfrm>
              <a:off x="145" y="0"/>
              <a:ext cx="336" cy="250"/>
            </a:xfrm>
            <a:prstGeom prst="rect">
              <a:avLst/>
            </a:prstGeom>
            <a:noFill/>
            <a:ln w="9525">
              <a:noFill/>
            </a:ln>
          </p:spPr>
          <p:txBody>
            <a:bodyPr wrap="none" lIns="90000" tIns="46800" rIns="90000" bIns="46800" anchor="ctr" anchorCtr="0">
              <a:spAutoFit/>
            </a:bodyPr>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000" b="1">
                  <a:solidFill>
                    <a:schemeClr val="hlink"/>
                  </a:solidFill>
                </a:rPr>
                <a:t>top</a:t>
              </a:r>
              <a:endParaRPr lang="en-US" altLang="zh-CN" sz="2000" b="1">
                <a:solidFill>
                  <a:schemeClr val="hlink"/>
                </a:solidFill>
              </a:endParaRPr>
            </a:p>
          </p:txBody>
        </p:sp>
        <p:sp>
          <p:nvSpPr>
            <p:cNvPr id="119911" name="Line 57"/>
            <p:cNvSpPr/>
            <p:nvPr/>
          </p:nvSpPr>
          <p:spPr>
            <a:xfrm flipH="1">
              <a:off x="0" y="146"/>
              <a:ext cx="144" cy="0"/>
            </a:xfrm>
            <a:prstGeom prst="line">
              <a:avLst/>
            </a:prstGeom>
            <a:ln w="25400" cap="flat" cmpd="sng">
              <a:solidFill>
                <a:schemeClr val="hlink"/>
              </a:solidFill>
              <a:prstDash val="solid"/>
              <a:headEnd type="none" w="med" len="med"/>
              <a:tailEnd type="triangle" w="med" len="med"/>
            </a:ln>
          </p:spPr>
        </p:sp>
      </p:grpSp>
      <p:sp>
        <p:nvSpPr>
          <p:cNvPr id="66616" name="Rectangle 58"/>
          <p:cNvSpPr/>
          <p:nvPr/>
        </p:nvSpPr>
        <p:spPr>
          <a:xfrm>
            <a:off x="3429000" y="5029200"/>
            <a:ext cx="533400" cy="457200"/>
          </a:xfrm>
          <a:prstGeom prst="rect">
            <a:avLst/>
          </a:prstGeom>
          <a:noFill/>
          <a:ln w="9525">
            <a:noFill/>
          </a:ln>
        </p:spPr>
        <p:txBody>
          <a:bodyPr wrap="none" lIns="90000" tIns="46800" rIns="90000" bIns="46800"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400" b="1">
                <a:solidFill>
                  <a:schemeClr val="hlink"/>
                </a:solidFill>
              </a:rPr>
              <a:t>3</a:t>
            </a:r>
            <a:endParaRPr lang="en-US" altLang="zh-CN" sz="2400" b="1">
              <a:solidFill>
                <a:schemeClr val="hlink"/>
              </a:solidFill>
            </a:endParaRPr>
          </a:p>
        </p:txBody>
      </p:sp>
      <p:sp>
        <p:nvSpPr>
          <p:cNvPr id="66617" name="Rectangle 59"/>
          <p:cNvSpPr/>
          <p:nvPr/>
        </p:nvSpPr>
        <p:spPr>
          <a:xfrm>
            <a:off x="3886200" y="5105400"/>
            <a:ext cx="457200" cy="304800"/>
          </a:xfrm>
          <a:prstGeom prst="rect">
            <a:avLst/>
          </a:prstGeom>
          <a:noFill/>
          <a:ln w="9525">
            <a:noFill/>
          </a:ln>
        </p:spPr>
        <p:txBody>
          <a:bodyPr wrap="none" lIns="90000" tIns="46800" rIns="90000" bIns="46800"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400" b="1">
                <a:solidFill>
                  <a:srgbClr val="FF0000"/>
                </a:solidFill>
                <a:ea typeface="MS Hei" pitchFamily="49" charset="-122"/>
                <a:sym typeface="Symbol" panose="05050102010706020507" pitchFamily="18" charset="2"/>
              </a:rPr>
              <a:t></a:t>
            </a:r>
            <a:endParaRPr lang="en-US" altLang="zh-CN" sz="2400" b="1">
              <a:solidFill>
                <a:srgbClr val="FF0000"/>
              </a:solidFill>
              <a:ea typeface="MS Hei" pitchFamily="49" charset="-122"/>
              <a:sym typeface="Symbol" panose="05050102010706020507" pitchFamily="18" charset="2"/>
            </a:endParaRPr>
          </a:p>
        </p:txBody>
      </p:sp>
      <p:sp>
        <p:nvSpPr>
          <p:cNvPr id="66618" name="Rectangle 60"/>
          <p:cNvSpPr/>
          <p:nvPr/>
        </p:nvSpPr>
        <p:spPr>
          <a:xfrm>
            <a:off x="4648200" y="5105400"/>
            <a:ext cx="609600" cy="304800"/>
          </a:xfrm>
          <a:prstGeom prst="rect">
            <a:avLst/>
          </a:prstGeom>
          <a:noFill/>
          <a:ln w="9525">
            <a:noFill/>
          </a:ln>
        </p:spPr>
        <p:txBody>
          <a:bodyPr wrap="none" lIns="90000" tIns="46800" rIns="90000" bIns="46800"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400" b="1">
                <a:ea typeface="MS Hei" pitchFamily="49" charset="-122"/>
                <a:sym typeface="Symbol" panose="05050102010706020507" pitchFamily="18" charset="2"/>
              </a:rPr>
              <a:t>= 0</a:t>
            </a:r>
            <a:endParaRPr lang="en-US" altLang="zh-CN" sz="2400" b="1">
              <a:solidFill>
                <a:srgbClr val="FF0000"/>
              </a:solidFill>
              <a:ea typeface="MS Hei" pitchFamily="49" charset="-122"/>
              <a:sym typeface="Symbol" panose="05050102010706020507" pitchFamily="18" charset="2"/>
            </a:endParaRPr>
          </a:p>
        </p:txBody>
      </p:sp>
      <p:sp>
        <p:nvSpPr>
          <p:cNvPr id="66619" name="Rectangle 61"/>
          <p:cNvSpPr/>
          <p:nvPr/>
        </p:nvSpPr>
        <p:spPr>
          <a:xfrm>
            <a:off x="3429000" y="5029200"/>
            <a:ext cx="1981200" cy="457200"/>
          </a:xfrm>
          <a:prstGeom prst="rect">
            <a:avLst/>
          </a:prstGeom>
          <a:solidFill>
            <a:schemeClr val="bg1"/>
          </a:solidFill>
          <a:ln w="9525">
            <a:noFill/>
          </a:ln>
        </p:spPr>
        <p:txBody>
          <a:bodyPr wrap="none" lIns="90000" tIns="46800" rIns="90000" bIns="46800"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endParaRPr lang="zh-CN" altLang="zh-CN" sz="2400" i="1"/>
          </a:p>
        </p:txBody>
      </p:sp>
      <p:sp>
        <p:nvSpPr>
          <p:cNvPr id="66620" name="Rectangle 62"/>
          <p:cNvSpPr/>
          <p:nvPr/>
        </p:nvSpPr>
        <p:spPr>
          <a:xfrm>
            <a:off x="533400" y="4876800"/>
            <a:ext cx="838200" cy="457200"/>
          </a:xfrm>
          <a:prstGeom prst="rect">
            <a:avLst/>
          </a:prstGeom>
          <a:solidFill>
            <a:srgbClr val="CCFFFF"/>
          </a:solidFill>
          <a:ln w="25400" cap="flat" cmpd="sng">
            <a:solidFill>
              <a:schemeClr val="hlink"/>
            </a:solidFill>
            <a:prstDash val="solid"/>
            <a:miter/>
            <a:headEnd type="none" w="med" len="med"/>
            <a:tailEnd type="none" w="med" len="med"/>
          </a:ln>
        </p:spPr>
        <p:txBody>
          <a:bodyPr wrap="none" lIns="90000" tIns="46800" rIns="90000" bIns="46800"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800" b="1"/>
              <a:t>0</a:t>
            </a:r>
            <a:endParaRPr lang="en-US" altLang="zh-CN" sz="2800" b="1"/>
          </a:p>
        </p:txBody>
      </p:sp>
      <p:grpSp>
        <p:nvGrpSpPr>
          <p:cNvPr id="66621" name="Group 63"/>
          <p:cNvGrpSpPr/>
          <p:nvPr/>
        </p:nvGrpSpPr>
        <p:grpSpPr>
          <a:xfrm>
            <a:off x="1447800" y="4876800"/>
            <a:ext cx="763588" cy="396875"/>
            <a:chOff x="0" y="0"/>
            <a:chExt cx="481" cy="250"/>
          </a:xfrm>
        </p:grpSpPr>
        <p:sp>
          <p:nvSpPr>
            <p:cNvPr id="119908" name="Rectangle 64"/>
            <p:cNvSpPr/>
            <p:nvPr/>
          </p:nvSpPr>
          <p:spPr>
            <a:xfrm>
              <a:off x="145" y="0"/>
              <a:ext cx="336" cy="250"/>
            </a:xfrm>
            <a:prstGeom prst="rect">
              <a:avLst/>
            </a:prstGeom>
            <a:noFill/>
            <a:ln w="9525">
              <a:noFill/>
            </a:ln>
          </p:spPr>
          <p:txBody>
            <a:bodyPr wrap="none" lIns="90000" tIns="46800" rIns="90000" bIns="46800" anchor="ctr" anchorCtr="0">
              <a:spAutoFit/>
            </a:bodyPr>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000" b="1">
                  <a:solidFill>
                    <a:schemeClr val="hlink"/>
                  </a:solidFill>
                </a:rPr>
                <a:t>top</a:t>
              </a:r>
              <a:endParaRPr lang="en-US" altLang="zh-CN" sz="2000" b="1">
                <a:solidFill>
                  <a:schemeClr val="hlink"/>
                </a:solidFill>
              </a:endParaRPr>
            </a:p>
          </p:txBody>
        </p:sp>
        <p:sp>
          <p:nvSpPr>
            <p:cNvPr id="119909" name="Line 65"/>
            <p:cNvSpPr/>
            <p:nvPr/>
          </p:nvSpPr>
          <p:spPr>
            <a:xfrm flipH="1">
              <a:off x="0" y="146"/>
              <a:ext cx="144" cy="0"/>
            </a:xfrm>
            <a:prstGeom prst="line">
              <a:avLst/>
            </a:prstGeom>
            <a:ln w="25400" cap="flat" cmpd="sng">
              <a:solidFill>
                <a:schemeClr val="hlink"/>
              </a:solidFill>
              <a:prstDash val="solid"/>
              <a:headEnd type="none" w="med" len="med"/>
              <a:tailEnd type="triangle" w="med" len="med"/>
            </a:ln>
          </p:spPr>
        </p:sp>
      </p:grpSp>
      <p:sp>
        <p:nvSpPr>
          <p:cNvPr id="66624" name="Rectangle 66"/>
          <p:cNvSpPr/>
          <p:nvPr/>
        </p:nvSpPr>
        <p:spPr>
          <a:xfrm>
            <a:off x="5562600" y="4114800"/>
            <a:ext cx="3048000" cy="392113"/>
          </a:xfrm>
          <a:prstGeom prst="rect">
            <a:avLst/>
          </a:prstGeom>
          <a:noFill/>
          <a:ln w="25400" cap="flat" cmpd="sng">
            <a:solidFill>
              <a:schemeClr val="tx1"/>
            </a:solidFill>
            <a:prstDash val="solid"/>
            <a:miter/>
            <a:headEnd type="none" w="med" len="med"/>
            <a:tailEnd type="none" w="med" len="med"/>
          </a:ln>
        </p:spPr>
        <p:txBody>
          <a:bodyPr lIns="0" tIns="46800" rIns="0" bIns="46800">
            <a:spAutoFit/>
          </a:bodyPr>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1800" b="1">
                <a:latin typeface="Arial" panose="020B0604020202020204" pitchFamily="34" charset="0"/>
              </a:rPr>
              <a:t>Get token: </a:t>
            </a:r>
            <a:r>
              <a:rPr lang="en-US" altLang="zh-CN" sz="1800" b="1">
                <a:solidFill>
                  <a:schemeClr val="hlink"/>
                </a:solidFill>
              </a:rPr>
              <a:t>4</a:t>
            </a:r>
            <a:r>
              <a:rPr lang="en-US" altLang="zh-CN" sz="1800" b="1">
                <a:latin typeface="Arial" panose="020B0604020202020204" pitchFamily="34" charset="0"/>
              </a:rPr>
              <a:t> ( operand )</a:t>
            </a:r>
            <a:endParaRPr lang="en-US" altLang="zh-CN" sz="1800" b="1">
              <a:latin typeface="Arial" panose="020B0604020202020204" pitchFamily="34" charset="0"/>
            </a:endParaRPr>
          </a:p>
        </p:txBody>
      </p:sp>
      <p:grpSp>
        <p:nvGrpSpPr>
          <p:cNvPr id="66625" name="Group 67"/>
          <p:cNvGrpSpPr/>
          <p:nvPr/>
        </p:nvGrpSpPr>
        <p:grpSpPr>
          <a:xfrm>
            <a:off x="1447800" y="4495800"/>
            <a:ext cx="763588" cy="396875"/>
            <a:chOff x="0" y="0"/>
            <a:chExt cx="481" cy="250"/>
          </a:xfrm>
        </p:grpSpPr>
        <p:sp>
          <p:nvSpPr>
            <p:cNvPr id="119906" name="Rectangle 68"/>
            <p:cNvSpPr/>
            <p:nvPr/>
          </p:nvSpPr>
          <p:spPr>
            <a:xfrm>
              <a:off x="145" y="0"/>
              <a:ext cx="336" cy="250"/>
            </a:xfrm>
            <a:prstGeom prst="rect">
              <a:avLst/>
            </a:prstGeom>
            <a:noFill/>
            <a:ln w="9525">
              <a:noFill/>
            </a:ln>
          </p:spPr>
          <p:txBody>
            <a:bodyPr wrap="none" lIns="90000" tIns="46800" rIns="90000" bIns="46800" anchor="ctr" anchorCtr="0">
              <a:spAutoFit/>
            </a:bodyPr>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000" b="1">
                  <a:solidFill>
                    <a:schemeClr val="hlink"/>
                  </a:solidFill>
                </a:rPr>
                <a:t>top</a:t>
              </a:r>
              <a:endParaRPr lang="en-US" altLang="zh-CN" sz="2000" b="1">
                <a:solidFill>
                  <a:schemeClr val="hlink"/>
                </a:solidFill>
              </a:endParaRPr>
            </a:p>
          </p:txBody>
        </p:sp>
        <p:sp>
          <p:nvSpPr>
            <p:cNvPr id="119907" name="Line 69"/>
            <p:cNvSpPr/>
            <p:nvPr/>
          </p:nvSpPr>
          <p:spPr>
            <a:xfrm flipH="1">
              <a:off x="0" y="146"/>
              <a:ext cx="144" cy="0"/>
            </a:xfrm>
            <a:prstGeom prst="line">
              <a:avLst/>
            </a:prstGeom>
            <a:ln w="25400" cap="flat" cmpd="sng">
              <a:solidFill>
                <a:schemeClr val="hlink"/>
              </a:solidFill>
              <a:prstDash val="solid"/>
              <a:headEnd type="none" w="med" len="med"/>
              <a:tailEnd type="triangle" w="med" len="med"/>
            </a:ln>
          </p:spPr>
        </p:sp>
      </p:grpSp>
      <p:sp>
        <p:nvSpPr>
          <p:cNvPr id="66628" name="Rectangle 70"/>
          <p:cNvSpPr/>
          <p:nvPr/>
        </p:nvSpPr>
        <p:spPr>
          <a:xfrm>
            <a:off x="533400" y="4419600"/>
            <a:ext cx="838200" cy="457200"/>
          </a:xfrm>
          <a:prstGeom prst="rect">
            <a:avLst/>
          </a:prstGeom>
          <a:solidFill>
            <a:srgbClr val="CCFFFF"/>
          </a:solidFill>
          <a:ln w="25400" cap="flat" cmpd="sng">
            <a:solidFill>
              <a:schemeClr val="hlink"/>
            </a:solidFill>
            <a:prstDash val="solid"/>
            <a:miter/>
            <a:headEnd type="none" w="med" len="med"/>
            <a:tailEnd type="none" w="med" len="med"/>
          </a:ln>
        </p:spPr>
        <p:txBody>
          <a:bodyPr wrap="none" lIns="90000" tIns="46800" rIns="90000" bIns="46800"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800" b="1"/>
              <a:t>4</a:t>
            </a:r>
            <a:endParaRPr lang="en-US" altLang="zh-CN" sz="2800" b="1"/>
          </a:p>
        </p:txBody>
      </p:sp>
      <p:sp>
        <p:nvSpPr>
          <p:cNvPr id="66629" name="Rectangle 71"/>
          <p:cNvSpPr/>
          <p:nvPr/>
        </p:nvSpPr>
        <p:spPr>
          <a:xfrm>
            <a:off x="2514600" y="4572000"/>
            <a:ext cx="3048000" cy="392113"/>
          </a:xfrm>
          <a:prstGeom prst="rect">
            <a:avLst/>
          </a:prstGeom>
          <a:noFill/>
          <a:ln w="25400" cap="flat" cmpd="sng">
            <a:solidFill>
              <a:schemeClr val="tx1"/>
            </a:solidFill>
            <a:prstDash val="solid"/>
            <a:miter/>
            <a:headEnd type="none" w="med" len="med"/>
            <a:tailEnd type="none" w="med" len="med"/>
          </a:ln>
        </p:spPr>
        <p:txBody>
          <a:bodyPr lIns="0" tIns="46800" rIns="0" bIns="46800">
            <a:spAutoFit/>
          </a:bodyPr>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1800" b="1">
                <a:latin typeface="Arial" panose="020B0604020202020204" pitchFamily="34" charset="0"/>
              </a:rPr>
              <a:t>Get token: </a:t>
            </a:r>
            <a:r>
              <a:rPr lang="en-US" altLang="zh-CN" sz="1800" b="1">
                <a:solidFill>
                  <a:schemeClr val="hlink"/>
                </a:solidFill>
              </a:rPr>
              <a:t>2</a:t>
            </a:r>
            <a:r>
              <a:rPr lang="en-US" altLang="zh-CN" sz="1800" b="1">
                <a:latin typeface="Arial" panose="020B0604020202020204" pitchFamily="34" charset="0"/>
              </a:rPr>
              <a:t> ( operand )</a:t>
            </a:r>
            <a:endParaRPr lang="en-US" altLang="zh-CN" sz="1800" b="1">
              <a:latin typeface="Arial" panose="020B0604020202020204" pitchFamily="34" charset="0"/>
            </a:endParaRPr>
          </a:p>
        </p:txBody>
      </p:sp>
      <p:grpSp>
        <p:nvGrpSpPr>
          <p:cNvPr id="66630" name="Group 72"/>
          <p:cNvGrpSpPr/>
          <p:nvPr/>
        </p:nvGrpSpPr>
        <p:grpSpPr>
          <a:xfrm>
            <a:off x="1447800" y="4038600"/>
            <a:ext cx="763588" cy="396875"/>
            <a:chOff x="0" y="0"/>
            <a:chExt cx="481" cy="250"/>
          </a:xfrm>
        </p:grpSpPr>
        <p:sp>
          <p:nvSpPr>
            <p:cNvPr id="119904" name="Rectangle 73"/>
            <p:cNvSpPr/>
            <p:nvPr/>
          </p:nvSpPr>
          <p:spPr>
            <a:xfrm>
              <a:off x="145" y="0"/>
              <a:ext cx="336" cy="250"/>
            </a:xfrm>
            <a:prstGeom prst="rect">
              <a:avLst/>
            </a:prstGeom>
            <a:noFill/>
            <a:ln w="9525">
              <a:noFill/>
            </a:ln>
          </p:spPr>
          <p:txBody>
            <a:bodyPr wrap="none" lIns="90000" tIns="46800" rIns="90000" bIns="46800" anchor="ctr" anchorCtr="0">
              <a:spAutoFit/>
            </a:bodyPr>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000" b="1">
                  <a:solidFill>
                    <a:schemeClr val="hlink"/>
                  </a:solidFill>
                </a:rPr>
                <a:t>top</a:t>
              </a:r>
              <a:endParaRPr lang="en-US" altLang="zh-CN" sz="2000" b="1">
                <a:solidFill>
                  <a:schemeClr val="hlink"/>
                </a:solidFill>
              </a:endParaRPr>
            </a:p>
          </p:txBody>
        </p:sp>
        <p:sp>
          <p:nvSpPr>
            <p:cNvPr id="119905" name="Line 74"/>
            <p:cNvSpPr/>
            <p:nvPr/>
          </p:nvSpPr>
          <p:spPr>
            <a:xfrm flipH="1">
              <a:off x="0" y="146"/>
              <a:ext cx="144" cy="0"/>
            </a:xfrm>
            <a:prstGeom prst="line">
              <a:avLst/>
            </a:prstGeom>
            <a:ln w="25400" cap="flat" cmpd="sng">
              <a:solidFill>
                <a:schemeClr val="hlink"/>
              </a:solidFill>
              <a:prstDash val="solid"/>
              <a:headEnd type="none" w="med" len="med"/>
              <a:tailEnd type="triangle" w="med" len="med"/>
            </a:ln>
          </p:spPr>
        </p:sp>
      </p:grpSp>
      <p:sp>
        <p:nvSpPr>
          <p:cNvPr id="66633" name="Rectangle 75"/>
          <p:cNvSpPr/>
          <p:nvPr/>
        </p:nvSpPr>
        <p:spPr>
          <a:xfrm>
            <a:off x="533400" y="3962400"/>
            <a:ext cx="838200" cy="457200"/>
          </a:xfrm>
          <a:prstGeom prst="rect">
            <a:avLst/>
          </a:prstGeom>
          <a:solidFill>
            <a:srgbClr val="CCFFFF"/>
          </a:solidFill>
          <a:ln w="25400" cap="flat" cmpd="sng">
            <a:solidFill>
              <a:schemeClr val="hlink"/>
            </a:solidFill>
            <a:prstDash val="solid"/>
            <a:miter/>
            <a:headEnd type="none" w="med" len="med"/>
            <a:tailEnd type="none" w="med" len="med"/>
          </a:ln>
        </p:spPr>
        <p:txBody>
          <a:bodyPr wrap="none" lIns="90000" tIns="46800" rIns="90000" bIns="46800"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800" b="1"/>
              <a:t>2</a:t>
            </a:r>
            <a:endParaRPr lang="en-US" altLang="zh-CN" sz="2800" b="1"/>
          </a:p>
        </p:txBody>
      </p:sp>
      <p:sp>
        <p:nvSpPr>
          <p:cNvPr id="66634" name="Rectangle 76"/>
          <p:cNvSpPr/>
          <p:nvPr/>
        </p:nvSpPr>
        <p:spPr>
          <a:xfrm>
            <a:off x="5562600" y="4572000"/>
            <a:ext cx="3048000" cy="392113"/>
          </a:xfrm>
          <a:prstGeom prst="rect">
            <a:avLst/>
          </a:prstGeom>
          <a:noFill/>
          <a:ln w="25400" cap="flat" cmpd="sng">
            <a:solidFill>
              <a:schemeClr val="tx1"/>
            </a:solidFill>
            <a:prstDash val="solid"/>
            <a:miter/>
            <a:headEnd type="none" w="med" len="med"/>
            <a:tailEnd type="none" w="med" len="med"/>
          </a:ln>
        </p:spPr>
        <p:txBody>
          <a:bodyPr lIns="0" tIns="46800" rIns="0" bIns="46800">
            <a:spAutoFit/>
          </a:bodyPr>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1800" b="1">
                <a:latin typeface="Arial" panose="020B0604020202020204" pitchFamily="34" charset="0"/>
              </a:rPr>
              <a:t>Get token: </a:t>
            </a:r>
            <a:r>
              <a:rPr lang="en-US" altLang="zh-CN" sz="1800" b="1">
                <a:solidFill>
                  <a:srgbClr val="FF0000"/>
                </a:solidFill>
                <a:ea typeface="MS Hei" pitchFamily="49" charset="-122"/>
                <a:sym typeface="Symbol" panose="05050102010706020507" pitchFamily="18" charset="2"/>
              </a:rPr>
              <a:t></a:t>
            </a:r>
            <a:r>
              <a:rPr lang="en-US" altLang="zh-CN" sz="1800" b="1">
                <a:latin typeface="Arial" panose="020B0604020202020204" pitchFamily="34" charset="0"/>
              </a:rPr>
              <a:t> ( operator )</a:t>
            </a:r>
            <a:endParaRPr lang="en-US" altLang="zh-CN" sz="1800" b="1">
              <a:latin typeface="Arial" panose="020B0604020202020204" pitchFamily="34" charset="0"/>
            </a:endParaRPr>
          </a:p>
        </p:txBody>
      </p:sp>
      <p:sp>
        <p:nvSpPr>
          <p:cNvPr id="66635" name="Rectangle 77"/>
          <p:cNvSpPr/>
          <p:nvPr/>
        </p:nvSpPr>
        <p:spPr>
          <a:xfrm>
            <a:off x="533400" y="3925888"/>
            <a:ext cx="838200" cy="457200"/>
          </a:xfrm>
          <a:prstGeom prst="rect">
            <a:avLst/>
          </a:prstGeom>
          <a:solidFill>
            <a:schemeClr val="bg1"/>
          </a:solidFill>
          <a:ln w="25400" cap="flat" cmpd="sng">
            <a:solidFill>
              <a:schemeClr val="bg1"/>
            </a:solidFill>
            <a:prstDash val="solid"/>
            <a:miter/>
            <a:headEnd type="none" w="med" len="med"/>
            <a:tailEnd type="none" w="med" len="med"/>
          </a:ln>
        </p:spPr>
        <p:txBody>
          <a:bodyPr wrap="none" lIns="90000" tIns="46800" rIns="90000" bIns="46800"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endParaRPr lang="zh-CN" altLang="zh-CN" sz="2800" b="1"/>
          </a:p>
        </p:txBody>
      </p:sp>
      <p:grpSp>
        <p:nvGrpSpPr>
          <p:cNvPr id="66636" name="Group 78"/>
          <p:cNvGrpSpPr/>
          <p:nvPr/>
        </p:nvGrpSpPr>
        <p:grpSpPr>
          <a:xfrm>
            <a:off x="1447800" y="4419600"/>
            <a:ext cx="763588" cy="396875"/>
            <a:chOff x="0" y="0"/>
            <a:chExt cx="481" cy="250"/>
          </a:xfrm>
        </p:grpSpPr>
        <p:sp>
          <p:nvSpPr>
            <p:cNvPr id="119902" name="Rectangle 79"/>
            <p:cNvSpPr/>
            <p:nvPr/>
          </p:nvSpPr>
          <p:spPr>
            <a:xfrm>
              <a:off x="145" y="0"/>
              <a:ext cx="336" cy="250"/>
            </a:xfrm>
            <a:prstGeom prst="rect">
              <a:avLst/>
            </a:prstGeom>
            <a:noFill/>
            <a:ln w="9525">
              <a:noFill/>
            </a:ln>
          </p:spPr>
          <p:txBody>
            <a:bodyPr wrap="none" lIns="90000" tIns="46800" rIns="90000" bIns="46800" anchor="ctr" anchorCtr="0">
              <a:spAutoFit/>
            </a:bodyPr>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000" b="1">
                  <a:solidFill>
                    <a:schemeClr val="hlink"/>
                  </a:solidFill>
                </a:rPr>
                <a:t>top</a:t>
              </a:r>
              <a:endParaRPr lang="en-US" altLang="zh-CN" sz="2000" b="1">
                <a:solidFill>
                  <a:schemeClr val="hlink"/>
                </a:solidFill>
              </a:endParaRPr>
            </a:p>
          </p:txBody>
        </p:sp>
        <p:sp>
          <p:nvSpPr>
            <p:cNvPr id="119903" name="Line 80"/>
            <p:cNvSpPr/>
            <p:nvPr/>
          </p:nvSpPr>
          <p:spPr>
            <a:xfrm flipH="1">
              <a:off x="0" y="146"/>
              <a:ext cx="144" cy="0"/>
            </a:xfrm>
            <a:prstGeom prst="line">
              <a:avLst/>
            </a:prstGeom>
            <a:ln w="25400" cap="flat" cmpd="sng">
              <a:solidFill>
                <a:schemeClr val="hlink"/>
              </a:solidFill>
              <a:prstDash val="solid"/>
              <a:headEnd type="none" w="med" len="med"/>
              <a:tailEnd type="triangle" w="med" len="med"/>
            </a:ln>
          </p:spPr>
        </p:sp>
      </p:grpSp>
      <p:sp>
        <p:nvSpPr>
          <p:cNvPr id="66639" name="Rectangle 81"/>
          <p:cNvSpPr/>
          <p:nvPr/>
        </p:nvSpPr>
        <p:spPr>
          <a:xfrm>
            <a:off x="5105400" y="5410200"/>
            <a:ext cx="457200" cy="457200"/>
          </a:xfrm>
          <a:prstGeom prst="rect">
            <a:avLst/>
          </a:prstGeom>
          <a:noFill/>
          <a:ln w="9525">
            <a:noFill/>
          </a:ln>
        </p:spPr>
        <p:txBody>
          <a:bodyPr wrap="none" lIns="90000" tIns="46800" rIns="90000" bIns="46800"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400" b="1">
                <a:solidFill>
                  <a:schemeClr val="hlink"/>
                </a:solidFill>
              </a:rPr>
              <a:t>2</a:t>
            </a:r>
            <a:endParaRPr lang="en-US" altLang="zh-CN" sz="2400" b="1"/>
          </a:p>
        </p:txBody>
      </p:sp>
      <p:sp>
        <p:nvSpPr>
          <p:cNvPr id="66640" name="Rectangle 82"/>
          <p:cNvSpPr/>
          <p:nvPr/>
        </p:nvSpPr>
        <p:spPr>
          <a:xfrm>
            <a:off x="533400" y="4383088"/>
            <a:ext cx="838200" cy="457200"/>
          </a:xfrm>
          <a:prstGeom prst="rect">
            <a:avLst/>
          </a:prstGeom>
          <a:solidFill>
            <a:schemeClr val="bg1"/>
          </a:solidFill>
          <a:ln w="25400" cap="flat" cmpd="sng">
            <a:solidFill>
              <a:schemeClr val="bg1"/>
            </a:solidFill>
            <a:prstDash val="solid"/>
            <a:miter/>
            <a:headEnd type="none" w="med" len="med"/>
            <a:tailEnd type="none" w="med" len="med"/>
          </a:ln>
        </p:spPr>
        <p:txBody>
          <a:bodyPr wrap="none" lIns="90000" tIns="46800" rIns="90000" bIns="46800"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endParaRPr lang="zh-CN" altLang="zh-CN" sz="2800" b="1"/>
          </a:p>
        </p:txBody>
      </p:sp>
      <p:grpSp>
        <p:nvGrpSpPr>
          <p:cNvPr id="66641" name="Group 83"/>
          <p:cNvGrpSpPr/>
          <p:nvPr/>
        </p:nvGrpSpPr>
        <p:grpSpPr>
          <a:xfrm>
            <a:off x="1447800" y="4876800"/>
            <a:ext cx="763588" cy="396875"/>
            <a:chOff x="0" y="0"/>
            <a:chExt cx="481" cy="250"/>
          </a:xfrm>
        </p:grpSpPr>
        <p:sp>
          <p:nvSpPr>
            <p:cNvPr id="119900" name="Rectangle 84"/>
            <p:cNvSpPr/>
            <p:nvPr/>
          </p:nvSpPr>
          <p:spPr>
            <a:xfrm>
              <a:off x="145" y="0"/>
              <a:ext cx="336" cy="250"/>
            </a:xfrm>
            <a:prstGeom prst="rect">
              <a:avLst/>
            </a:prstGeom>
            <a:noFill/>
            <a:ln w="9525">
              <a:noFill/>
            </a:ln>
          </p:spPr>
          <p:txBody>
            <a:bodyPr wrap="none" lIns="90000" tIns="46800" rIns="90000" bIns="46800" anchor="ctr" anchorCtr="0">
              <a:spAutoFit/>
            </a:bodyPr>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000" b="1">
                  <a:solidFill>
                    <a:schemeClr val="hlink"/>
                  </a:solidFill>
                </a:rPr>
                <a:t>top</a:t>
              </a:r>
              <a:endParaRPr lang="en-US" altLang="zh-CN" sz="2000" b="1">
                <a:solidFill>
                  <a:schemeClr val="hlink"/>
                </a:solidFill>
              </a:endParaRPr>
            </a:p>
          </p:txBody>
        </p:sp>
        <p:sp>
          <p:nvSpPr>
            <p:cNvPr id="119901" name="Line 85"/>
            <p:cNvSpPr/>
            <p:nvPr/>
          </p:nvSpPr>
          <p:spPr>
            <a:xfrm flipH="1">
              <a:off x="0" y="146"/>
              <a:ext cx="144" cy="0"/>
            </a:xfrm>
            <a:prstGeom prst="line">
              <a:avLst/>
            </a:prstGeom>
            <a:ln w="25400" cap="flat" cmpd="sng">
              <a:solidFill>
                <a:schemeClr val="hlink"/>
              </a:solidFill>
              <a:prstDash val="solid"/>
              <a:headEnd type="none" w="med" len="med"/>
              <a:tailEnd type="triangle" w="med" len="med"/>
            </a:ln>
          </p:spPr>
        </p:sp>
      </p:grpSp>
      <p:sp>
        <p:nvSpPr>
          <p:cNvPr id="66644" name="Rectangle 86"/>
          <p:cNvSpPr/>
          <p:nvPr/>
        </p:nvSpPr>
        <p:spPr>
          <a:xfrm>
            <a:off x="4419600" y="5410200"/>
            <a:ext cx="457200" cy="457200"/>
          </a:xfrm>
          <a:prstGeom prst="rect">
            <a:avLst/>
          </a:prstGeom>
          <a:noFill/>
          <a:ln w="9525">
            <a:noFill/>
          </a:ln>
        </p:spPr>
        <p:txBody>
          <a:bodyPr wrap="none" lIns="90000" tIns="46800" rIns="90000" bIns="46800"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400" b="1">
                <a:solidFill>
                  <a:schemeClr val="hlink"/>
                </a:solidFill>
              </a:rPr>
              <a:t>4</a:t>
            </a:r>
            <a:endParaRPr lang="en-US" altLang="zh-CN" sz="2400" b="1"/>
          </a:p>
        </p:txBody>
      </p:sp>
      <p:sp>
        <p:nvSpPr>
          <p:cNvPr id="66645" name="Rectangle 87"/>
          <p:cNvSpPr/>
          <p:nvPr/>
        </p:nvSpPr>
        <p:spPr>
          <a:xfrm>
            <a:off x="4724400" y="5410200"/>
            <a:ext cx="457200" cy="457200"/>
          </a:xfrm>
          <a:prstGeom prst="rect">
            <a:avLst/>
          </a:prstGeom>
          <a:noFill/>
          <a:ln w="9525">
            <a:noFill/>
          </a:ln>
        </p:spPr>
        <p:txBody>
          <a:bodyPr wrap="none" lIns="90000" tIns="46800" rIns="90000" bIns="46800"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400" b="1">
                <a:solidFill>
                  <a:srgbClr val="FF0000"/>
                </a:solidFill>
                <a:ea typeface="MS Hei" pitchFamily="49" charset="-122"/>
                <a:sym typeface="Symbol" panose="05050102010706020507" pitchFamily="18" charset="2"/>
              </a:rPr>
              <a:t></a:t>
            </a:r>
            <a:endParaRPr lang="en-US" altLang="zh-CN" sz="2400" b="1">
              <a:solidFill>
                <a:srgbClr val="FF0000"/>
              </a:solidFill>
              <a:ea typeface="MS Hei" pitchFamily="49" charset="-122"/>
              <a:sym typeface="Symbol" panose="05050102010706020507" pitchFamily="18" charset="2"/>
            </a:endParaRPr>
          </a:p>
        </p:txBody>
      </p:sp>
      <p:sp>
        <p:nvSpPr>
          <p:cNvPr id="66646" name="Rectangle 88"/>
          <p:cNvSpPr/>
          <p:nvPr/>
        </p:nvSpPr>
        <p:spPr>
          <a:xfrm>
            <a:off x="5562600" y="5410200"/>
            <a:ext cx="609600" cy="457200"/>
          </a:xfrm>
          <a:prstGeom prst="rect">
            <a:avLst/>
          </a:prstGeom>
          <a:noFill/>
          <a:ln w="9525">
            <a:noFill/>
          </a:ln>
        </p:spPr>
        <p:txBody>
          <a:bodyPr wrap="none" lIns="90000" tIns="46800" rIns="90000" bIns="46800"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400" b="1">
                <a:ea typeface="MS Hei" pitchFamily="49" charset="-122"/>
                <a:sym typeface="Symbol" panose="05050102010706020507" pitchFamily="18" charset="2"/>
              </a:rPr>
              <a:t>= 8</a:t>
            </a:r>
            <a:endParaRPr lang="en-US" altLang="zh-CN" sz="2400" b="1">
              <a:solidFill>
                <a:srgbClr val="FF0000"/>
              </a:solidFill>
              <a:ea typeface="MS Hei" pitchFamily="49" charset="-122"/>
              <a:sym typeface="Symbol" panose="05050102010706020507" pitchFamily="18" charset="2"/>
            </a:endParaRPr>
          </a:p>
        </p:txBody>
      </p:sp>
      <p:sp>
        <p:nvSpPr>
          <p:cNvPr id="66647" name="Rectangle 89"/>
          <p:cNvSpPr/>
          <p:nvPr/>
        </p:nvSpPr>
        <p:spPr>
          <a:xfrm>
            <a:off x="4419600" y="5410200"/>
            <a:ext cx="1752600" cy="457200"/>
          </a:xfrm>
          <a:prstGeom prst="rect">
            <a:avLst/>
          </a:prstGeom>
          <a:solidFill>
            <a:schemeClr val="bg1"/>
          </a:solidFill>
          <a:ln w="9525">
            <a:noFill/>
          </a:ln>
        </p:spPr>
        <p:txBody>
          <a:bodyPr wrap="none" lIns="90000" tIns="46800" rIns="90000" bIns="46800"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endParaRPr lang="zh-CN" altLang="zh-CN" sz="2400" i="1"/>
          </a:p>
        </p:txBody>
      </p:sp>
      <p:sp>
        <p:nvSpPr>
          <p:cNvPr id="66648" name="Rectangle 90"/>
          <p:cNvSpPr/>
          <p:nvPr/>
        </p:nvSpPr>
        <p:spPr>
          <a:xfrm>
            <a:off x="533400" y="4419600"/>
            <a:ext cx="838200" cy="457200"/>
          </a:xfrm>
          <a:prstGeom prst="rect">
            <a:avLst/>
          </a:prstGeom>
          <a:solidFill>
            <a:srgbClr val="CCFFFF"/>
          </a:solidFill>
          <a:ln w="25400" cap="flat" cmpd="sng">
            <a:solidFill>
              <a:schemeClr val="hlink"/>
            </a:solidFill>
            <a:prstDash val="solid"/>
            <a:miter/>
            <a:headEnd type="none" w="med" len="med"/>
            <a:tailEnd type="none" w="med" len="med"/>
          </a:ln>
        </p:spPr>
        <p:txBody>
          <a:bodyPr wrap="none" lIns="90000" tIns="46800" rIns="90000" bIns="46800"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800" b="1"/>
              <a:t>8</a:t>
            </a:r>
            <a:endParaRPr lang="en-US" altLang="zh-CN" sz="2800" b="1"/>
          </a:p>
        </p:txBody>
      </p:sp>
      <p:grpSp>
        <p:nvGrpSpPr>
          <p:cNvPr id="66649" name="Group 91"/>
          <p:cNvGrpSpPr/>
          <p:nvPr/>
        </p:nvGrpSpPr>
        <p:grpSpPr>
          <a:xfrm>
            <a:off x="1447800" y="4419600"/>
            <a:ext cx="763588" cy="396875"/>
            <a:chOff x="0" y="0"/>
            <a:chExt cx="481" cy="250"/>
          </a:xfrm>
        </p:grpSpPr>
        <p:sp>
          <p:nvSpPr>
            <p:cNvPr id="119898" name="Rectangle 92"/>
            <p:cNvSpPr/>
            <p:nvPr/>
          </p:nvSpPr>
          <p:spPr>
            <a:xfrm>
              <a:off x="145" y="0"/>
              <a:ext cx="336" cy="250"/>
            </a:xfrm>
            <a:prstGeom prst="rect">
              <a:avLst/>
            </a:prstGeom>
            <a:noFill/>
            <a:ln w="9525">
              <a:noFill/>
            </a:ln>
          </p:spPr>
          <p:txBody>
            <a:bodyPr wrap="none" lIns="90000" tIns="46800" rIns="90000" bIns="46800" anchor="ctr" anchorCtr="0">
              <a:spAutoFit/>
            </a:bodyPr>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000" b="1">
                  <a:solidFill>
                    <a:schemeClr val="hlink"/>
                  </a:solidFill>
                </a:rPr>
                <a:t>top</a:t>
              </a:r>
              <a:endParaRPr lang="en-US" altLang="zh-CN" sz="2000" b="1">
                <a:solidFill>
                  <a:schemeClr val="hlink"/>
                </a:solidFill>
              </a:endParaRPr>
            </a:p>
          </p:txBody>
        </p:sp>
        <p:sp>
          <p:nvSpPr>
            <p:cNvPr id="119899" name="Line 93"/>
            <p:cNvSpPr/>
            <p:nvPr/>
          </p:nvSpPr>
          <p:spPr>
            <a:xfrm flipH="1">
              <a:off x="0" y="146"/>
              <a:ext cx="144" cy="0"/>
            </a:xfrm>
            <a:prstGeom prst="line">
              <a:avLst/>
            </a:prstGeom>
            <a:ln w="25400" cap="flat" cmpd="sng">
              <a:solidFill>
                <a:schemeClr val="hlink"/>
              </a:solidFill>
              <a:prstDash val="solid"/>
              <a:headEnd type="none" w="med" len="med"/>
              <a:tailEnd type="triangle" w="med" len="med"/>
            </a:ln>
          </p:spPr>
        </p:sp>
      </p:grpSp>
      <p:sp>
        <p:nvSpPr>
          <p:cNvPr id="66652" name="Rectangle 94"/>
          <p:cNvSpPr/>
          <p:nvPr/>
        </p:nvSpPr>
        <p:spPr>
          <a:xfrm>
            <a:off x="2514600" y="5029200"/>
            <a:ext cx="3048000" cy="392113"/>
          </a:xfrm>
          <a:prstGeom prst="rect">
            <a:avLst/>
          </a:prstGeom>
          <a:noFill/>
          <a:ln w="25400" cap="flat" cmpd="sng">
            <a:solidFill>
              <a:schemeClr val="tx1"/>
            </a:solidFill>
            <a:prstDash val="solid"/>
            <a:miter/>
            <a:headEnd type="none" w="med" len="med"/>
            <a:tailEnd type="none" w="med" len="med"/>
          </a:ln>
        </p:spPr>
        <p:txBody>
          <a:bodyPr lIns="0" tIns="46800" rIns="0" bIns="46800">
            <a:spAutoFit/>
          </a:bodyPr>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1800" b="1">
                <a:latin typeface="Arial" panose="020B0604020202020204" pitchFamily="34" charset="0"/>
              </a:rPr>
              <a:t>Get token: </a:t>
            </a:r>
            <a:r>
              <a:rPr lang="en-US" altLang="zh-CN" sz="1800" b="1">
                <a:solidFill>
                  <a:srgbClr val="FF0000"/>
                </a:solidFill>
                <a:ea typeface="MS Hei" pitchFamily="49" charset="-122"/>
                <a:sym typeface="Symbol" panose="05050102010706020507" pitchFamily="18" charset="2"/>
              </a:rPr>
              <a:t></a:t>
            </a:r>
            <a:r>
              <a:rPr lang="en-US" altLang="zh-CN" sz="1800" b="1">
                <a:latin typeface="Arial" panose="020B0604020202020204" pitchFamily="34" charset="0"/>
              </a:rPr>
              <a:t> ( operator )</a:t>
            </a:r>
            <a:endParaRPr lang="en-US" altLang="zh-CN" sz="1800" b="1">
              <a:latin typeface="Arial" panose="020B0604020202020204" pitchFamily="34" charset="0"/>
            </a:endParaRPr>
          </a:p>
        </p:txBody>
      </p:sp>
      <p:sp>
        <p:nvSpPr>
          <p:cNvPr id="66653" name="Rectangle 95"/>
          <p:cNvSpPr/>
          <p:nvPr/>
        </p:nvSpPr>
        <p:spPr>
          <a:xfrm>
            <a:off x="533400" y="4402138"/>
            <a:ext cx="838200" cy="457200"/>
          </a:xfrm>
          <a:prstGeom prst="rect">
            <a:avLst/>
          </a:prstGeom>
          <a:solidFill>
            <a:schemeClr val="bg1"/>
          </a:solidFill>
          <a:ln w="25400" cap="flat" cmpd="sng">
            <a:solidFill>
              <a:schemeClr val="bg1"/>
            </a:solidFill>
            <a:prstDash val="solid"/>
            <a:miter/>
            <a:headEnd type="none" w="med" len="med"/>
            <a:tailEnd type="none" w="med" len="med"/>
          </a:ln>
        </p:spPr>
        <p:txBody>
          <a:bodyPr wrap="none" lIns="90000" tIns="46800" rIns="90000" bIns="46800"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endParaRPr lang="zh-CN" altLang="zh-CN" sz="2800" b="1"/>
          </a:p>
        </p:txBody>
      </p:sp>
      <p:grpSp>
        <p:nvGrpSpPr>
          <p:cNvPr id="66654" name="Group 96"/>
          <p:cNvGrpSpPr/>
          <p:nvPr/>
        </p:nvGrpSpPr>
        <p:grpSpPr>
          <a:xfrm>
            <a:off x="1447800" y="4876800"/>
            <a:ext cx="763588" cy="396875"/>
            <a:chOff x="0" y="0"/>
            <a:chExt cx="481" cy="250"/>
          </a:xfrm>
        </p:grpSpPr>
        <p:sp>
          <p:nvSpPr>
            <p:cNvPr id="119896" name="Rectangle 97"/>
            <p:cNvSpPr/>
            <p:nvPr/>
          </p:nvSpPr>
          <p:spPr>
            <a:xfrm>
              <a:off x="145" y="0"/>
              <a:ext cx="336" cy="250"/>
            </a:xfrm>
            <a:prstGeom prst="rect">
              <a:avLst/>
            </a:prstGeom>
            <a:noFill/>
            <a:ln w="9525">
              <a:noFill/>
            </a:ln>
          </p:spPr>
          <p:txBody>
            <a:bodyPr wrap="none" lIns="90000" tIns="46800" rIns="90000" bIns="46800" anchor="ctr" anchorCtr="0">
              <a:spAutoFit/>
            </a:bodyPr>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000" b="1">
                  <a:solidFill>
                    <a:schemeClr val="hlink"/>
                  </a:solidFill>
                </a:rPr>
                <a:t>top</a:t>
              </a:r>
              <a:endParaRPr lang="en-US" altLang="zh-CN" sz="2000" b="1">
                <a:solidFill>
                  <a:schemeClr val="hlink"/>
                </a:solidFill>
              </a:endParaRPr>
            </a:p>
          </p:txBody>
        </p:sp>
        <p:sp>
          <p:nvSpPr>
            <p:cNvPr id="119897" name="Line 98"/>
            <p:cNvSpPr/>
            <p:nvPr/>
          </p:nvSpPr>
          <p:spPr>
            <a:xfrm flipH="1">
              <a:off x="0" y="146"/>
              <a:ext cx="144" cy="0"/>
            </a:xfrm>
            <a:prstGeom prst="line">
              <a:avLst/>
            </a:prstGeom>
            <a:ln w="25400" cap="flat" cmpd="sng">
              <a:solidFill>
                <a:schemeClr val="hlink"/>
              </a:solidFill>
              <a:prstDash val="solid"/>
              <a:headEnd type="none" w="med" len="med"/>
              <a:tailEnd type="triangle" w="med" len="med"/>
            </a:ln>
          </p:spPr>
        </p:sp>
      </p:grpSp>
      <p:sp>
        <p:nvSpPr>
          <p:cNvPr id="66657" name="Rectangle 99"/>
          <p:cNvSpPr/>
          <p:nvPr/>
        </p:nvSpPr>
        <p:spPr>
          <a:xfrm>
            <a:off x="7162800" y="5410200"/>
            <a:ext cx="381000" cy="381000"/>
          </a:xfrm>
          <a:prstGeom prst="rect">
            <a:avLst/>
          </a:prstGeom>
          <a:noFill/>
          <a:ln w="9525">
            <a:noFill/>
          </a:ln>
        </p:spPr>
        <p:txBody>
          <a:bodyPr wrap="none" lIns="90000" tIns="46800" rIns="90000" bIns="46800"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400" b="1">
                <a:solidFill>
                  <a:schemeClr val="hlink"/>
                </a:solidFill>
              </a:rPr>
              <a:t>8</a:t>
            </a:r>
            <a:endParaRPr lang="en-US" altLang="zh-CN" sz="2400" b="1">
              <a:solidFill>
                <a:schemeClr val="hlink"/>
              </a:solidFill>
            </a:endParaRPr>
          </a:p>
        </p:txBody>
      </p:sp>
      <p:sp>
        <p:nvSpPr>
          <p:cNvPr id="66658" name="Rectangle 100"/>
          <p:cNvSpPr/>
          <p:nvPr/>
        </p:nvSpPr>
        <p:spPr>
          <a:xfrm>
            <a:off x="533400" y="4876800"/>
            <a:ext cx="838200" cy="457200"/>
          </a:xfrm>
          <a:prstGeom prst="rect">
            <a:avLst/>
          </a:prstGeom>
          <a:solidFill>
            <a:schemeClr val="bg1"/>
          </a:solidFill>
          <a:ln w="25400" cap="flat" cmpd="sng">
            <a:solidFill>
              <a:schemeClr val="bg1"/>
            </a:solidFill>
            <a:prstDash val="solid"/>
            <a:miter/>
            <a:headEnd type="none" w="med" len="med"/>
            <a:tailEnd type="none" w="med" len="med"/>
          </a:ln>
        </p:spPr>
        <p:txBody>
          <a:bodyPr wrap="none" lIns="90000" tIns="46800" rIns="90000" bIns="46800"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endParaRPr lang="zh-CN" altLang="zh-CN" sz="2800" b="1"/>
          </a:p>
        </p:txBody>
      </p:sp>
      <p:grpSp>
        <p:nvGrpSpPr>
          <p:cNvPr id="66659" name="Group 101"/>
          <p:cNvGrpSpPr/>
          <p:nvPr/>
        </p:nvGrpSpPr>
        <p:grpSpPr>
          <a:xfrm>
            <a:off x="1447800" y="5334000"/>
            <a:ext cx="763588" cy="396875"/>
            <a:chOff x="0" y="0"/>
            <a:chExt cx="481" cy="250"/>
          </a:xfrm>
        </p:grpSpPr>
        <p:sp>
          <p:nvSpPr>
            <p:cNvPr id="119894" name="Rectangle 102"/>
            <p:cNvSpPr/>
            <p:nvPr/>
          </p:nvSpPr>
          <p:spPr>
            <a:xfrm>
              <a:off x="145" y="0"/>
              <a:ext cx="336" cy="250"/>
            </a:xfrm>
            <a:prstGeom prst="rect">
              <a:avLst/>
            </a:prstGeom>
            <a:noFill/>
            <a:ln w="9525">
              <a:noFill/>
            </a:ln>
          </p:spPr>
          <p:txBody>
            <a:bodyPr wrap="none" lIns="90000" tIns="46800" rIns="90000" bIns="46800" anchor="ctr" anchorCtr="0">
              <a:spAutoFit/>
            </a:bodyPr>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000" b="1">
                  <a:solidFill>
                    <a:schemeClr val="hlink"/>
                  </a:solidFill>
                </a:rPr>
                <a:t>top</a:t>
              </a:r>
              <a:endParaRPr lang="en-US" altLang="zh-CN" sz="2000" b="1">
                <a:solidFill>
                  <a:schemeClr val="hlink"/>
                </a:solidFill>
              </a:endParaRPr>
            </a:p>
          </p:txBody>
        </p:sp>
        <p:sp>
          <p:nvSpPr>
            <p:cNvPr id="119895" name="Line 103"/>
            <p:cNvSpPr/>
            <p:nvPr/>
          </p:nvSpPr>
          <p:spPr>
            <a:xfrm flipH="1">
              <a:off x="0" y="146"/>
              <a:ext cx="144" cy="0"/>
            </a:xfrm>
            <a:prstGeom prst="line">
              <a:avLst/>
            </a:prstGeom>
            <a:ln w="25400" cap="flat" cmpd="sng">
              <a:solidFill>
                <a:schemeClr val="hlink"/>
              </a:solidFill>
              <a:prstDash val="solid"/>
              <a:headEnd type="none" w="med" len="med"/>
              <a:tailEnd type="triangle" w="med" len="med"/>
            </a:ln>
          </p:spPr>
        </p:sp>
      </p:grpSp>
      <p:sp>
        <p:nvSpPr>
          <p:cNvPr id="66662" name="Rectangle 104"/>
          <p:cNvSpPr/>
          <p:nvPr/>
        </p:nvSpPr>
        <p:spPr>
          <a:xfrm>
            <a:off x="6477000" y="5410200"/>
            <a:ext cx="381000" cy="381000"/>
          </a:xfrm>
          <a:prstGeom prst="rect">
            <a:avLst/>
          </a:prstGeom>
          <a:noFill/>
          <a:ln w="9525">
            <a:noFill/>
          </a:ln>
        </p:spPr>
        <p:txBody>
          <a:bodyPr wrap="none" lIns="90000" tIns="46800" rIns="90000" bIns="46800"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400" b="1">
                <a:solidFill>
                  <a:schemeClr val="hlink"/>
                </a:solidFill>
              </a:rPr>
              <a:t>0</a:t>
            </a:r>
            <a:endParaRPr lang="en-US" altLang="zh-CN" sz="2400" b="1">
              <a:solidFill>
                <a:schemeClr val="hlink"/>
              </a:solidFill>
            </a:endParaRPr>
          </a:p>
        </p:txBody>
      </p:sp>
      <p:sp>
        <p:nvSpPr>
          <p:cNvPr id="66663" name="Rectangle 105"/>
          <p:cNvSpPr/>
          <p:nvPr/>
        </p:nvSpPr>
        <p:spPr>
          <a:xfrm>
            <a:off x="6781800" y="5373688"/>
            <a:ext cx="381000" cy="381000"/>
          </a:xfrm>
          <a:prstGeom prst="rect">
            <a:avLst/>
          </a:prstGeom>
          <a:noFill/>
          <a:ln w="9525">
            <a:noFill/>
          </a:ln>
        </p:spPr>
        <p:txBody>
          <a:bodyPr wrap="none" lIns="90000" tIns="46800" rIns="90000" bIns="46800"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400" b="1">
                <a:solidFill>
                  <a:srgbClr val="FF0000"/>
                </a:solidFill>
                <a:ea typeface="MS Hei" pitchFamily="49" charset="-122"/>
                <a:sym typeface="Symbol" panose="05050102010706020507" pitchFamily="18" charset="2"/>
              </a:rPr>
              <a:t></a:t>
            </a:r>
            <a:endParaRPr lang="en-US" altLang="zh-CN" sz="2400" b="1">
              <a:solidFill>
                <a:srgbClr val="FF0000"/>
              </a:solidFill>
              <a:ea typeface="MS Hei" pitchFamily="49" charset="-122"/>
              <a:sym typeface="Symbol" panose="05050102010706020507" pitchFamily="18" charset="2"/>
            </a:endParaRPr>
          </a:p>
        </p:txBody>
      </p:sp>
      <p:sp>
        <p:nvSpPr>
          <p:cNvPr id="66664" name="Rectangle 106"/>
          <p:cNvSpPr/>
          <p:nvPr/>
        </p:nvSpPr>
        <p:spPr>
          <a:xfrm>
            <a:off x="7543800" y="5334000"/>
            <a:ext cx="457200" cy="533400"/>
          </a:xfrm>
          <a:prstGeom prst="rect">
            <a:avLst/>
          </a:prstGeom>
          <a:noFill/>
          <a:ln w="9525">
            <a:noFill/>
          </a:ln>
        </p:spPr>
        <p:txBody>
          <a:bodyPr wrap="none" lIns="90000" tIns="46800" rIns="90000" bIns="46800"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400" b="1">
                <a:ea typeface="MS Hei" pitchFamily="49" charset="-122"/>
                <a:sym typeface="Symbol" panose="05050102010706020507" pitchFamily="18" charset="2"/>
              </a:rPr>
              <a:t>= 8</a:t>
            </a:r>
            <a:endParaRPr lang="en-US" altLang="zh-CN" sz="2400" b="1">
              <a:solidFill>
                <a:srgbClr val="FF0000"/>
              </a:solidFill>
              <a:ea typeface="MS Hei" pitchFamily="49" charset="-122"/>
              <a:sym typeface="Symbol" panose="05050102010706020507" pitchFamily="18" charset="2"/>
            </a:endParaRPr>
          </a:p>
        </p:txBody>
      </p:sp>
      <p:sp>
        <p:nvSpPr>
          <p:cNvPr id="66665" name="Rectangle 107"/>
          <p:cNvSpPr/>
          <p:nvPr/>
        </p:nvSpPr>
        <p:spPr>
          <a:xfrm>
            <a:off x="6400800" y="5334000"/>
            <a:ext cx="1828800" cy="533400"/>
          </a:xfrm>
          <a:prstGeom prst="rect">
            <a:avLst/>
          </a:prstGeom>
          <a:solidFill>
            <a:schemeClr val="bg1"/>
          </a:solidFill>
          <a:ln w="9525">
            <a:noFill/>
          </a:ln>
        </p:spPr>
        <p:txBody>
          <a:bodyPr wrap="none" lIns="90000" tIns="46800" rIns="90000" bIns="46800"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endParaRPr lang="zh-CN" altLang="zh-CN" sz="2400" i="1"/>
          </a:p>
        </p:txBody>
      </p:sp>
      <p:sp>
        <p:nvSpPr>
          <p:cNvPr id="66666" name="Rectangle 108"/>
          <p:cNvSpPr/>
          <p:nvPr/>
        </p:nvSpPr>
        <p:spPr>
          <a:xfrm>
            <a:off x="533400" y="4876800"/>
            <a:ext cx="838200" cy="457200"/>
          </a:xfrm>
          <a:prstGeom prst="rect">
            <a:avLst/>
          </a:prstGeom>
          <a:solidFill>
            <a:srgbClr val="CCFFFF"/>
          </a:solidFill>
          <a:ln w="25400" cap="flat" cmpd="sng">
            <a:solidFill>
              <a:schemeClr val="hlink"/>
            </a:solidFill>
            <a:prstDash val="solid"/>
            <a:miter/>
            <a:headEnd type="none" w="med" len="med"/>
            <a:tailEnd type="none" w="med" len="med"/>
          </a:ln>
        </p:spPr>
        <p:txBody>
          <a:bodyPr wrap="none" lIns="90000" tIns="46800" rIns="90000" bIns="46800"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800" b="1"/>
              <a:t>8</a:t>
            </a:r>
            <a:endParaRPr lang="en-US" altLang="zh-CN" sz="2800" b="1"/>
          </a:p>
        </p:txBody>
      </p:sp>
      <p:grpSp>
        <p:nvGrpSpPr>
          <p:cNvPr id="66667" name="Group 109"/>
          <p:cNvGrpSpPr/>
          <p:nvPr/>
        </p:nvGrpSpPr>
        <p:grpSpPr>
          <a:xfrm>
            <a:off x="1447800" y="4876800"/>
            <a:ext cx="763588" cy="396875"/>
            <a:chOff x="0" y="0"/>
            <a:chExt cx="481" cy="250"/>
          </a:xfrm>
        </p:grpSpPr>
        <p:sp>
          <p:nvSpPr>
            <p:cNvPr id="119892" name="Rectangle 110"/>
            <p:cNvSpPr/>
            <p:nvPr/>
          </p:nvSpPr>
          <p:spPr>
            <a:xfrm>
              <a:off x="145" y="0"/>
              <a:ext cx="336" cy="250"/>
            </a:xfrm>
            <a:prstGeom prst="rect">
              <a:avLst/>
            </a:prstGeom>
            <a:noFill/>
            <a:ln w="9525">
              <a:noFill/>
            </a:ln>
          </p:spPr>
          <p:txBody>
            <a:bodyPr wrap="none" lIns="90000" tIns="46800" rIns="90000" bIns="46800" anchor="ctr" anchorCtr="0">
              <a:spAutoFit/>
            </a:bodyPr>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000" b="1">
                  <a:solidFill>
                    <a:schemeClr val="hlink"/>
                  </a:solidFill>
                </a:rPr>
                <a:t>top</a:t>
              </a:r>
              <a:endParaRPr lang="en-US" altLang="zh-CN" sz="2000" b="1">
                <a:solidFill>
                  <a:schemeClr val="hlink"/>
                </a:solidFill>
              </a:endParaRPr>
            </a:p>
          </p:txBody>
        </p:sp>
        <p:sp>
          <p:nvSpPr>
            <p:cNvPr id="119893" name="Line 111"/>
            <p:cNvSpPr/>
            <p:nvPr/>
          </p:nvSpPr>
          <p:spPr>
            <a:xfrm flipH="1">
              <a:off x="0" y="146"/>
              <a:ext cx="144" cy="0"/>
            </a:xfrm>
            <a:prstGeom prst="line">
              <a:avLst/>
            </a:prstGeom>
            <a:ln w="25400" cap="flat" cmpd="sng">
              <a:solidFill>
                <a:schemeClr val="hlink"/>
              </a:solidFill>
              <a:prstDash val="solid"/>
              <a:headEnd type="none" w="med" len="med"/>
              <a:tailEnd type="triangle" w="med" len="med"/>
            </a:ln>
          </p:spPr>
        </p:sp>
      </p:grpSp>
      <p:sp>
        <p:nvSpPr>
          <p:cNvPr id="66670" name="Rectangle 112"/>
          <p:cNvSpPr/>
          <p:nvPr/>
        </p:nvSpPr>
        <p:spPr>
          <a:xfrm>
            <a:off x="5562600" y="5029200"/>
            <a:ext cx="3048000" cy="392113"/>
          </a:xfrm>
          <a:prstGeom prst="rect">
            <a:avLst/>
          </a:prstGeom>
          <a:noFill/>
          <a:ln w="25400" cap="flat" cmpd="sng">
            <a:solidFill>
              <a:schemeClr val="tx1"/>
            </a:solidFill>
            <a:prstDash val="solid"/>
            <a:miter/>
            <a:headEnd type="none" w="med" len="med"/>
            <a:tailEnd type="none" w="med" len="med"/>
          </a:ln>
        </p:spPr>
        <p:txBody>
          <a:bodyPr lIns="0" tIns="46800" rIns="0" bIns="46800">
            <a:spAutoFit/>
          </a:bodyPr>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1800" b="1">
                <a:latin typeface="Arial" panose="020B0604020202020204" pitchFamily="34" charset="0"/>
              </a:rPr>
              <a:t>    Pop:  </a:t>
            </a:r>
            <a:r>
              <a:rPr lang="en-US" altLang="zh-CN" sz="1800" b="1">
                <a:solidFill>
                  <a:schemeClr val="hlink"/>
                </a:solidFill>
              </a:rPr>
              <a:t>8</a:t>
            </a:r>
            <a:endParaRPr lang="en-US" altLang="zh-CN" sz="1800" b="1">
              <a:latin typeface="Arial" panose="020B0604020202020204" pitchFamily="34" charset="0"/>
            </a:endParaRPr>
          </a:p>
        </p:txBody>
      </p:sp>
      <p:sp>
        <p:nvSpPr>
          <p:cNvPr id="66671" name="Rectangle 113"/>
          <p:cNvSpPr/>
          <p:nvPr/>
        </p:nvSpPr>
        <p:spPr>
          <a:xfrm>
            <a:off x="533400" y="4876800"/>
            <a:ext cx="838200" cy="457200"/>
          </a:xfrm>
          <a:prstGeom prst="rect">
            <a:avLst/>
          </a:prstGeom>
          <a:solidFill>
            <a:schemeClr val="bg1"/>
          </a:solidFill>
          <a:ln w="25400" cap="flat" cmpd="sng">
            <a:solidFill>
              <a:schemeClr val="bg1"/>
            </a:solidFill>
            <a:prstDash val="solid"/>
            <a:miter/>
            <a:headEnd type="none" w="med" len="med"/>
            <a:tailEnd type="none" w="med" len="med"/>
          </a:ln>
        </p:spPr>
        <p:txBody>
          <a:bodyPr wrap="none" lIns="90000" tIns="46800" rIns="90000" bIns="46800"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endParaRPr lang="zh-CN" altLang="zh-CN" sz="2800" b="1"/>
          </a:p>
        </p:txBody>
      </p:sp>
      <p:grpSp>
        <p:nvGrpSpPr>
          <p:cNvPr id="66672" name="Group 114"/>
          <p:cNvGrpSpPr/>
          <p:nvPr/>
        </p:nvGrpSpPr>
        <p:grpSpPr>
          <a:xfrm>
            <a:off x="457200" y="3505200"/>
            <a:ext cx="990600" cy="1905000"/>
            <a:chOff x="0" y="0"/>
            <a:chExt cx="624" cy="1200"/>
          </a:xfrm>
        </p:grpSpPr>
        <p:sp>
          <p:nvSpPr>
            <p:cNvPr id="119889" name="Rectangle 115" descr="栎木"/>
            <p:cNvSpPr/>
            <p:nvPr/>
          </p:nvSpPr>
          <p:spPr>
            <a:xfrm>
              <a:off x="0" y="0"/>
              <a:ext cx="48" cy="1152"/>
            </a:xfrm>
            <a:prstGeom prst="rect">
              <a:avLst/>
            </a:prstGeom>
            <a:blipFill rotWithShape="0">
              <a:blip r:embed="rId1"/>
            </a:blipFill>
            <a:ln w="25400" cap="flat" cmpd="sng">
              <a:solidFill>
                <a:schemeClr val="accent2"/>
              </a:solidFill>
              <a:prstDash val="solid"/>
              <a:miter/>
              <a:headEnd type="none" w="med" len="med"/>
              <a:tailEnd type="none" w="med" len="med"/>
            </a:ln>
          </p:spPr>
          <p:txBody>
            <a:bodyPr wrap="none" lIns="90000" tIns="46800" rIns="90000" bIns="46800" anchor="ctr" anchorCtr="0">
              <a:spAutoFit/>
            </a:bodyPr>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endParaRPr lang="zh-CN" altLang="zh-CN" sz="2400" i="1"/>
            </a:p>
          </p:txBody>
        </p:sp>
        <p:sp>
          <p:nvSpPr>
            <p:cNvPr id="119890" name="Rectangle 116" descr="栎木"/>
            <p:cNvSpPr/>
            <p:nvPr/>
          </p:nvSpPr>
          <p:spPr>
            <a:xfrm>
              <a:off x="576" y="0"/>
              <a:ext cx="48" cy="1152"/>
            </a:xfrm>
            <a:prstGeom prst="rect">
              <a:avLst/>
            </a:prstGeom>
            <a:blipFill rotWithShape="0">
              <a:blip r:embed="rId1"/>
            </a:blipFill>
            <a:ln w="25400" cap="flat" cmpd="sng">
              <a:solidFill>
                <a:schemeClr val="accent2"/>
              </a:solidFill>
              <a:prstDash val="solid"/>
              <a:miter/>
              <a:headEnd type="none" w="med" len="med"/>
              <a:tailEnd type="none" w="med" len="med"/>
            </a:ln>
          </p:spPr>
          <p:txBody>
            <a:bodyPr wrap="none" lIns="90000" tIns="46800" rIns="90000" bIns="46800" anchor="ctr" anchorCtr="0">
              <a:spAutoFit/>
            </a:bodyPr>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endParaRPr lang="zh-CN" altLang="zh-CN" sz="2400" i="1"/>
            </a:p>
          </p:txBody>
        </p:sp>
        <p:sp>
          <p:nvSpPr>
            <p:cNvPr id="119891" name="Rectangle 117" descr="栎木"/>
            <p:cNvSpPr/>
            <p:nvPr/>
          </p:nvSpPr>
          <p:spPr>
            <a:xfrm rot="-5400000">
              <a:off x="288" y="864"/>
              <a:ext cx="48" cy="624"/>
            </a:xfrm>
            <a:prstGeom prst="rect">
              <a:avLst/>
            </a:prstGeom>
            <a:blipFill rotWithShape="0">
              <a:blip r:embed="rId1"/>
            </a:blipFill>
            <a:ln w="25400" cap="flat" cmpd="sng">
              <a:solidFill>
                <a:schemeClr val="accent2"/>
              </a:solidFill>
              <a:prstDash val="solid"/>
              <a:miter/>
              <a:headEnd type="none" w="med" len="med"/>
              <a:tailEnd type="none" w="med" len="med"/>
            </a:ln>
          </p:spPr>
          <p:txBody>
            <a:bodyPr lIns="90000" tIns="46800" rIns="90000" bIns="46800" anchor="ctr" anchorCtr="0">
              <a:spAutoFit/>
            </a:bodyPr>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endParaRPr lang="zh-CN" altLang="zh-CN" sz="2400" i="1"/>
            </a:p>
          </p:txBody>
        </p:sp>
      </p:grpSp>
      <p:grpSp>
        <p:nvGrpSpPr>
          <p:cNvPr id="66676" name="Group 118"/>
          <p:cNvGrpSpPr/>
          <p:nvPr/>
        </p:nvGrpSpPr>
        <p:grpSpPr>
          <a:xfrm>
            <a:off x="1447800" y="5334000"/>
            <a:ext cx="763588" cy="396875"/>
            <a:chOff x="0" y="0"/>
            <a:chExt cx="481" cy="250"/>
          </a:xfrm>
        </p:grpSpPr>
        <p:sp>
          <p:nvSpPr>
            <p:cNvPr id="119887" name="Rectangle 119"/>
            <p:cNvSpPr/>
            <p:nvPr/>
          </p:nvSpPr>
          <p:spPr>
            <a:xfrm>
              <a:off x="145" y="0"/>
              <a:ext cx="336" cy="250"/>
            </a:xfrm>
            <a:prstGeom prst="rect">
              <a:avLst/>
            </a:prstGeom>
            <a:noFill/>
            <a:ln w="9525">
              <a:noFill/>
            </a:ln>
          </p:spPr>
          <p:txBody>
            <a:bodyPr wrap="none" lIns="90000" tIns="46800" rIns="90000" bIns="46800" anchor="ctr" anchorCtr="0">
              <a:spAutoFit/>
            </a:bodyPr>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000" b="1">
                  <a:solidFill>
                    <a:schemeClr val="hlink"/>
                  </a:solidFill>
                </a:rPr>
                <a:t>top</a:t>
              </a:r>
              <a:endParaRPr lang="en-US" altLang="zh-CN" sz="2000" b="1">
                <a:solidFill>
                  <a:schemeClr val="hlink"/>
                </a:solidFill>
              </a:endParaRPr>
            </a:p>
          </p:txBody>
        </p:sp>
        <p:sp>
          <p:nvSpPr>
            <p:cNvPr id="119888" name="Line 120"/>
            <p:cNvSpPr/>
            <p:nvPr/>
          </p:nvSpPr>
          <p:spPr>
            <a:xfrm flipH="1">
              <a:off x="0" y="146"/>
              <a:ext cx="144" cy="0"/>
            </a:xfrm>
            <a:prstGeom prst="line">
              <a:avLst/>
            </a:prstGeom>
            <a:ln w="25400" cap="flat" cmpd="sng">
              <a:solidFill>
                <a:schemeClr val="hlink"/>
              </a:solidFill>
              <a:prstDash val="solid"/>
              <a:headEnd type="none" w="med" len="med"/>
              <a:tailEnd type="triangle" w="med" len="med"/>
            </a:ln>
          </p:spPr>
        </p:sp>
      </p:grpSp>
      <p:sp>
        <p:nvSpPr>
          <p:cNvPr id="119885" name="AutoShape 121"/>
          <p:cNvSpPr/>
          <p:nvPr/>
        </p:nvSpPr>
        <p:spPr>
          <a:xfrm rot="10800000">
            <a:off x="457200" y="2057400"/>
            <a:ext cx="2971800" cy="450850"/>
          </a:xfrm>
          <a:prstGeom prst="wedgeRoundRectCallout">
            <a:avLst>
              <a:gd name="adj1" fmla="val -41028"/>
              <a:gd name="adj2" fmla="val 129574"/>
              <a:gd name="adj3" fmla="val 16667"/>
            </a:avLst>
          </a:prstGeom>
          <a:gradFill rotWithShape="0">
            <a:gsLst>
              <a:gs pos="0">
                <a:srgbClr val="C8C8C8"/>
              </a:gs>
              <a:gs pos="100000">
                <a:srgbClr val="FFFFFF"/>
              </a:gs>
            </a:gsLst>
            <a:lin ang="5400000" scaled="1"/>
            <a:tileRect/>
          </a:gradFill>
          <a:ln w="12700" cap="flat" cmpd="sng">
            <a:solidFill>
              <a:schemeClr val="tx1"/>
            </a:solidFill>
            <a:prstDash val="solid"/>
            <a:miter/>
            <a:headEnd type="none" w="med" len="med"/>
            <a:tailEnd type="none" w="med" len="med"/>
          </a:ln>
        </p:spPr>
        <p:txBody>
          <a:bodyPr rot="10800000" lIns="72000" tIns="10800" rIns="72000" bIns="10800"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000" b="1">
                <a:solidFill>
                  <a:schemeClr val="hlink"/>
                </a:solidFill>
              </a:rPr>
              <a:t>Reverse Polish notation</a:t>
            </a:r>
            <a:endParaRPr lang="en-US" altLang="zh-CN" sz="2000" b="1"/>
          </a:p>
        </p:txBody>
      </p:sp>
      <p:sp>
        <p:nvSpPr>
          <p:cNvPr id="66680" name="Rectangle 122"/>
          <p:cNvSpPr/>
          <p:nvPr/>
        </p:nvSpPr>
        <p:spPr>
          <a:xfrm>
            <a:off x="2514600" y="5562600"/>
            <a:ext cx="5943600" cy="396875"/>
          </a:xfrm>
          <a:prstGeom prst="rect">
            <a:avLst/>
          </a:prstGeom>
          <a:noFill/>
          <a:ln w="9525">
            <a:noFill/>
          </a:ln>
        </p:spPr>
        <p:txBody>
          <a:bodyPr lIns="36000" tIns="46800" rIns="36000" bIns="46800">
            <a:spAutoFit/>
          </a:bodyPr>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2000" b="1" i="1">
                <a:sym typeface="Wingdings" panose="05000000000000000000" pitchFamily="2" charset="2"/>
              </a:rPr>
              <a:t>T</a:t>
            </a:r>
            <a:r>
              <a:rPr lang="en-US" altLang="zh-CN" sz="2000" b="1">
                <a:sym typeface="Wingdings" panose="05000000000000000000" pitchFamily="2" charset="2"/>
              </a:rPr>
              <a:t>( </a:t>
            </a:r>
            <a:r>
              <a:rPr lang="en-US" altLang="zh-CN" sz="2000" b="1" i="1">
                <a:sym typeface="Wingdings" panose="05000000000000000000" pitchFamily="2" charset="2"/>
              </a:rPr>
              <a:t>N</a:t>
            </a:r>
            <a:r>
              <a:rPr lang="en-US" altLang="zh-CN" sz="2000" b="1">
                <a:sym typeface="Wingdings" panose="05000000000000000000" pitchFamily="2" charset="2"/>
              </a:rPr>
              <a:t> ) = O ( </a:t>
            </a:r>
            <a:r>
              <a:rPr lang="en-US" altLang="zh-CN" sz="2000" b="1" i="1">
                <a:sym typeface="Wingdings" panose="05000000000000000000" pitchFamily="2" charset="2"/>
              </a:rPr>
              <a:t>N</a:t>
            </a:r>
            <a:r>
              <a:rPr lang="en-US" altLang="zh-CN" sz="2000" b="1">
                <a:sym typeface="Wingdings" panose="05000000000000000000" pitchFamily="2" charset="2"/>
              </a:rPr>
              <a:t> ).  </a:t>
            </a:r>
            <a:r>
              <a:rPr lang="en-US" altLang="zh-CN" sz="2000" b="1">
                <a:solidFill>
                  <a:schemeClr val="hlink"/>
                </a:solidFill>
                <a:sym typeface="Wingdings" panose="05000000000000000000" pitchFamily="2" charset="2"/>
              </a:rPr>
              <a:t>No need to know precedence rules.</a:t>
            </a:r>
            <a:endParaRPr lang="en-US" altLang="zh-CN" sz="2000" b="1">
              <a:solidFill>
                <a:schemeClr val="hlink"/>
              </a:solidFill>
              <a:sym typeface="Wingdings" panose="05000000000000000000" pitchFamily="2" charset="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66563"/>
                                        </p:tgtEl>
                                        <p:attrNameLst>
                                          <p:attrName>style.visibility</p:attrName>
                                        </p:attrNameLst>
                                      </p:cBhvr>
                                      <p:to>
                                        <p:strVal val="visible"/>
                                      </p:to>
                                    </p:set>
                                    <p:animEffect transition="in" filter="wipe(left)">
                                      <p:cBhvr>
                                        <p:cTn id="7" dur="500"/>
                                        <p:tgtEl>
                                          <p:spTgt spid="6656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6564"/>
                                        </p:tgtEl>
                                        <p:attrNameLst>
                                          <p:attrName>style.visibility</p:attrName>
                                        </p:attrNameLst>
                                      </p:cBhvr>
                                      <p:to>
                                        <p:strVal val="visible"/>
                                      </p:to>
                                    </p:set>
                                    <p:animEffect transition="in" filter="wipe(left)">
                                      <p:cBhvr>
                                        <p:cTn id="12" dur="500"/>
                                        <p:tgtEl>
                                          <p:spTgt spid="66564"/>
                                        </p:tgtEl>
                                      </p:cBhvr>
                                    </p:animEffect>
                                  </p:childTnLst>
                                  <p:subTnLst>
                                    <p:audio>
                                      <p:cMediaNode>
                                        <p:cTn display="0" masterRel="sameClick">
                                          <p:stCondLst>
                                            <p:cond evt="begin" delay="0">
                                              <p:tn val="10"/>
                                            </p:cond>
                                          </p:stCondLst>
                                          <p:endCondLst>
                                            <p:cond evt="onStopAudio" delay="0">
                                              <p:tgtEl>
                                                <p:sldTgt/>
                                              </p:tgtEl>
                                            </p:cond>
                                          </p:endCondLst>
                                        </p:cTn>
                                        <p:tgtEl>
                                          <p:sndTgt r:embed="rId2" name="TYPE.WAV"/>
                                        </p:tgtEl>
                                      </p:cMediaNode>
                                    </p:audio>
                                  </p:subTnLst>
                                </p:cTn>
                              </p:par>
                            </p:childTnLst>
                          </p:cTn>
                        </p:par>
                      </p:childTnLst>
                    </p:cTn>
                  </p:par>
                  <p:par>
                    <p:cTn id="13" fill="hold">
                      <p:stCondLst>
                        <p:cond delay="indefinite"/>
                      </p:stCondLst>
                      <p:childTnLst>
                        <p:par>
                          <p:cTn id="14" fill="hold">
                            <p:stCondLst>
                              <p:cond delay="0"/>
                            </p:stCondLst>
                            <p:childTnLst>
                              <p:par>
                                <p:cTn id="15" presetID="17" presetClass="entr" presetSubtype="1" fill="hold" grpId="0" nodeType="clickEffect">
                                  <p:stCondLst>
                                    <p:cond delay="0"/>
                                  </p:stCondLst>
                                  <p:childTnLst>
                                    <p:set>
                                      <p:cBhvr>
                                        <p:cTn id="16" dur="1" fill="hold">
                                          <p:stCondLst>
                                            <p:cond delay="0"/>
                                          </p:stCondLst>
                                        </p:cTn>
                                        <p:tgtEl>
                                          <p:spTgt spid="119812"/>
                                        </p:tgtEl>
                                        <p:attrNameLst>
                                          <p:attrName>style.visibility</p:attrName>
                                        </p:attrNameLst>
                                      </p:cBhvr>
                                      <p:to>
                                        <p:strVal val="visible"/>
                                      </p:to>
                                    </p:set>
                                    <p:anim calcmode="lin" valueType="num">
                                      <p:cBhvr>
                                        <p:cTn id="17" dur="500" fill="hold"/>
                                        <p:tgtEl>
                                          <p:spTgt spid="119812"/>
                                        </p:tgtEl>
                                        <p:attrNameLst>
                                          <p:attrName>ppt_x</p:attrName>
                                        </p:attrNameLst>
                                      </p:cBhvr>
                                      <p:tavLst>
                                        <p:tav tm="0">
                                          <p:val>
                                            <p:strVal val="#ppt_x"/>
                                          </p:val>
                                        </p:tav>
                                        <p:tav tm="100000">
                                          <p:val>
                                            <p:strVal val="#ppt_x"/>
                                          </p:val>
                                        </p:tav>
                                      </p:tavLst>
                                    </p:anim>
                                    <p:anim calcmode="lin" valueType="num">
                                      <p:cBhvr>
                                        <p:cTn id="18" dur="500" fill="hold"/>
                                        <p:tgtEl>
                                          <p:spTgt spid="119812"/>
                                        </p:tgtEl>
                                        <p:attrNameLst>
                                          <p:attrName>ppt_y</p:attrName>
                                        </p:attrNameLst>
                                      </p:cBhvr>
                                      <p:tavLst>
                                        <p:tav tm="0">
                                          <p:val>
                                            <p:strVal val="#ppt_y-#ppt_h/2"/>
                                          </p:val>
                                        </p:tav>
                                        <p:tav tm="100000">
                                          <p:val>
                                            <p:strVal val="#ppt_y"/>
                                          </p:val>
                                        </p:tav>
                                      </p:tavLst>
                                    </p:anim>
                                    <p:anim calcmode="lin" valueType="num">
                                      <p:cBhvr>
                                        <p:cTn id="19" dur="500" fill="hold"/>
                                        <p:tgtEl>
                                          <p:spTgt spid="119812"/>
                                        </p:tgtEl>
                                        <p:attrNameLst>
                                          <p:attrName>ppt_w</p:attrName>
                                        </p:attrNameLst>
                                      </p:cBhvr>
                                      <p:tavLst>
                                        <p:tav tm="0">
                                          <p:val>
                                            <p:strVal val="#ppt_w"/>
                                          </p:val>
                                        </p:tav>
                                        <p:tav tm="100000">
                                          <p:val>
                                            <p:strVal val="#ppt_w"/>
                                          </p:val>
                                        </p:tav>
                                      </p:tavLst>
                                    </p:anim>
                                    <p:anim calcmode="lin" valueType="num">
                                      <p:cBhvr>
                                        <p:cTn id="20" dur="500" fill="hold"/>
                                        <p:tgtEl>
                                          <p:spTgt spid="119812"/>
                                        </p:tgtEl>
                                        <p:attrNameLst>
                                          <p:attrName>ppt_h</p:attrName>
                                        </p:attrNameLst>
                                      </p:cBhvr>
                                      <p:tavLst>
                                        <p:tav tm="0">
                                          <p:val>
                                            <p:fltVal val="0.000000"/>
                                          </p:val>
                                        </p:tav>
                                        <p:tav tm="100000">
                                          <p:val>
                                            <p:strVal val="#ppt_h"/>
                                          </p:val>
                                        </p:tav>
                                      </p:tavLst>
                                    </p:anim>
                                  </p:childTnLst>
                                  <p:subTnLst>
                                    <p:audio>
                                      <p:cMediaNode>
                                        <p:cTn display="0" masterRel="sameClick">
                                          <p:stCondLst>
                                            <p:cond evt="begin" delay="0">
                                              <p:tn val="15"/>
                                            </p:cond>
                                          </p:stCondLst>
                                          <p:endCondLst>
                                            <p:cond evt="onStopAudio" delay="0">
                                              <p:tgtEl>
                                                <p:sldTgt/>
                                              </p:tgtEl>
                                            </p:cond>
                                          </p:endCondLst>
                                        </p:cTn>
                                        <p:tgtEl>
                                          <p:sndTgt r:embed="rId3" name="WHOOSH.WAV"/>
                                        </p:tgtEl>
                                      </p:cMediaNode>
                                    </p:audio>
                                  </p:subTnLst>
                                </p:cTn>
                              </p:par>
                            </p:childTnLst>
                          </p:cTn>
                        </p:par>
                      </p:childTnLst>
                    </p:cTn>
                  </p:par>
                  <p:par>
                    <p:cTn id="21" fill="hold">
                      <p:stCondLst>
                        <p:cond delay="indefinite"/>
                      </p:stCondLst>
                      <p:childTnLst>
                        <p:par>
                          <p:cTn id="22" fill="hold">
                            <p:stCondLst>
                              <p:cond delay="0"/>
                            </p:stCondLst>
                            <p:childTnLst>
                              <p:par>
                                <p:cTn id="23" presetID="17" presetClass="entr" presetSubtype="1" fill="hold" grpId="0" nodeType="clickEffect">
                                  <p:stCondLst>
                                    <p:cond delay="0"/>
                                  </p:stCondLst>
                                  <p:childTnLst>
                                    <p:set>
                                      <p:cBhvr>
                                        <p:cTn id="24" dur="1" fill="hold">
                                          <p:stCondLst>
                                            <p:cond delay="0"/>
                                          </p:stCondLst>
                                        </p:cTn>
                                        <p:tgtEl>
                                          <p:spTgt spid="119813"/>
                                        </p:tgtEl>
                                        <p:attrNameLst>
                                          <p:attrName>style.visibility</p:attrName>
                                        </p:attrNameLst>
                                      </p:cBhvr>
                                      <p:to>
                                        <p:strVal val="visible"/>
                                      </p:to>
                                    </p:set>
                                    <p:anim calcmode="lin" valueType="num">
                                      <p:cBhvr>
                                        <p:cTn id="25" dur="500" fill="hold"/>
                                        <p:tgtEl>
                                          <p:spTgt spid="119813"/>
                                        </p:tgtEl>
                                        <p:attrNameLst>
                                          <p:attrName>ppt_x</p:attrName>
                                        </p:attrNameLst>
                                      </p:cBhvr>
                                      <p:tavLst>
                                        <p:tav tm="0">
                                          <p:val>
                                            <p:strVal val="#ppt_x"/>
                                          </p:val>
                                        </p:tav>
                                        <p:tav tm="100000">
                                          <p:val>
                                            <p:strVal val="#ppt_x"/>
                                          </p:val>
                                        </p:tav>
                                      </p:tavLst>
                                    </p:anim>
                                    <p:anim calcmode="lin" valueType="num">
                                      <p:cBhvr>
                                        <p:cTn id="26" dur="500" fill="hold"/>
                                        <p:tgtEl>
                                          <p:spTgt spid="119813"/>
                                        </p:tgtEl>
                                        <p:attrNameLst>
                                          <p:attrName>ppt_y</p:attrName>
                                        </p:attrNameLst>
                                      </p:cBhvr>
                                      <p:tavLst>
                                        <p:tav tm="0">
                                          <p:val>
                                            <p:strVal val="#ppt_y-#ppt_h/2"/>
                                          </p:val>
                                        </p:tav>
                                        <p:tav tm="100000">
                                          <p:val>
                                            <p:strVal val="#ppt_y"/>
                                          </p:val>
                                        </p:tav>
                                      </p:tavLst>
                                    </p:anim>
                                    <p:anim calcmode="lin" valueType="num">
                                      <p:cBhvr>
                                        <p:cTn id="27" dur="500" fill="hold"/>
                                        <p:tgtEl>
                                          <p:spTgt spid="119813"/>
                                        </p:tgtEl>
                                        <p:attrNameLst>
                                          <p:attrName>ppt_w</p:attrName>
                                        </p:attrNameLst>
                                      </p:cBhvr>
                                      <p:tavLst>
                                        <p:tav tm="0">
                                          <p:val>
                                            <p:strVal val="#ppt_w"/>
                                          </p:val>
                                        </p:tav>
                                        <p:tav tm="100000">
                                          <p:val>
                                            <p:strVal val="#ppt_w"/>
                                          </p:val>
                                        </p:tav>
                                      </p:tavLst>
                                    </p:anim>
                                    <p:anim calcmode="lin" valueType="num">
                                      <p:cBhvr>
                                        <p:cTn id="28" dur="500" fill="hold"/>
                                        <p:tgtEl>
                                          <p:spTgt spid="119813"/>
                                        </p:tgtEl>
                                        <p:attrNameLst>
                                          <p:attrName>ppt_h</p:attrName>
                                        </p:attrNameLst>
                                      </p:cBhvr>
                                      <p:tavLst>
                                        <p:tav tm="0">
                                          <p:val>
                                            <p:fltVal val="0.000000"/>
                                          </p:val>
                                        </p:tav>
                                        <p:tav tm="100000">
                                          <p:val>
                                            <p:strVal val="#ppt_h"/>
                                          </p:val>
                                        </p:tav>
                                      </p:tavLst>
                                    </p:anim>
                                  </p:childTnLst>
                                  <p:subTnLst>
                                    <p:audio>
                                      <p:cMediaNode>
                                        <p:cTn display="0" masterRel="sameClick">
                                          <p:stCondLst>
                                            <p:cond evt="begin" delay="0">
                                              <p:tn val="23"/>
                                            </p:cond>
                                          </p:stCondLst>
                                          <p:endCondLst>
                                            <p:cond evt="onStopAudio" delay="0">
                                              <p:tgtEl>
                                                <p:sldTgt/>
                                              </p:tgtEl>
                                            </p:cond>
                                          </p:endCondLst>
                                        </p:cTn>
                                        <p:tgtEl>
                                          <p:sndTgt r:embed="rId3" name="WHOOSH.WAV"/>
                                        </p:tgtEl>
                                      </p:cMediaNode>
                                    </p:audio>
                                  </p:subTnLst>
                                </p:cTn>
                              </p:par>
                            </p:childTnLst>
                          </p:cTn>
                        </p:par>
                      </p:childTnLst>
                    </p:cTn>
                  </p:par>
                  <p:par>
                    <p:cTn id="29" fill="hold">
                      <p:stCondLst>
                        <p:cond delay="indefinite"/>
                      </p:stCondLst>
                      <p:childTnLst>
                        <p:par>
                          <p:cTn id="30" fill="hold">
                            <p:stCondLst>
                              <p:cond delay="0"/>
                            </p:stCondLst>
                            <p:childTnLst>
                              <p:par>
                                <p:cTn id="31" presetID="17" presetClass="entr" presetSubtype="1" fill="hold" grpId="0" nodeType="clickEffect">
                                  <p:stCondLst>
                                    <p:cond delay="0"/>
                                  </p:stCondLst>
                                  <p:childTnLst>
                                    <p:set>
                                      <p:cBhvr>
                                        <p:cTn id="32" dur="1" fill="hold">
                                          <p:stCondLst>
                                            <p:cond delay="0"/>
                                          </p:stCondLst>
                                        </p:cTn>
                                        <p:tgtEl>
                                          <p:spTgt spid="119814"/>
                                        </p:tgtEl>
                                        <p:attrNameLst>
                                          <p:attrName>style.visibility</p:attrName>
                                        </p:attrNameLst>
                                      </p:cBhvr>
                                      <p:to>
                                        <p:strVal val="visible"/>
                                      </p:to>
                                    </p:set>
                                    <p:anim calcmode="lin" valueType="num">
                                      <p:cBhvr>
                                        <p:cTn id="33" dur="500" fill="hold"/>
                                        <p:tgtEl>
                                          <p:spTgt spid="119814"/>
                                        </p:tgtEl>
                                        <p:attrNameLst>
                                          <p:attrName>ppt_x</p:attrName>
                                        </p:attrNameLst>
                                      </p:cBhvr>
                                      <p:tavLst>
                                        <p:tav tm="0">
                                          <p:val>
                                            <p:strVal val="#ppt_x"/>
                                          </p:val>
                                        </p:tav>
                                        <p:tav tm="100000">
                                          <p:val>
                                            <p:strVal val="#ppt_x"/>
                                          </p:val>
                                        </p:tav>
                                      </p:tavLst>
                                    </p:anim>
                                    <p:anim calcmode="lin" valueType="num">
                                      <p:cBhvr>
                                        <p:cTn id="34" dur="500" fill="hold"/>
                                        <p:tgtEl>
                                          <p:spTgt spid="119814"/>
                                        </p:tgtEl>
                                        <p:attrNameLst>
                                          <p:attrName>ppt_y</p:attrName>
                                        </p:attrNameLst>
                                      </p:cBhvr>
                                      <p:tavLst>
                                        <p:tav tm="0">
                                          <p:val>
                                            <p:strVal val="#ppt_y-#ppt_h/2"/>
                                          </p:val>
                                        </p:tav>
                                        <p:tav tm="100000">
                                          <p:val>
                                            <p:strVal val="#ppt_y"/>
                                          </p:val>
                                        </p:tav>
                                      </p:tavLst>
                                    </p:anim>
                                    <p:anim calcmode="lin" valueType="num">
                                      <p:cBhvr>
                                        <p:cTn id="35" dur="500" fill="hold"/>
                                        <p:tgtEl>
                                          <p:spTgt spid="119814"/>
                                        </p:tgtEl>
                                        <p:attrNameLst>
                                          <p:attrName>ppt_w</p:attrName>
                                        </p:attrNameLst>
                                      </p:cBhvr>
                                      <p:tavLst>
                                        <p:tav tm="0">
                                          <p:val>
                                            <p:strVal val="#ppt_w"/>
                                          </p:val>
                                        </p:tav>
                                        <p:tav tm="100000">
                                          <p:val>
                                            <p:strVal val="#ppt_w"/>
                                          </p:val>
                                        </p:tav>
                                      </p:tavLst>
                                    </p:anim>
                                    <p:anim calcmode="lin" valueType="num">
                                      <p:cBhvr>
                                        <p:cTn id="36" dur="500" fill="hold"/>
                                        <p:tgtEl>
                                          <p:spTgt spid="119814"/>
                                        </p:tgtEl>
                                        <p:attrNameLst>
                                          <p:attrName>ppt_h</p:attrName>
                                        </p:attrNameLst>
                                      </p:cBhvr>
                                      <p:tavLst>
                                        <p:tav tm="0">
                                          <p:val>
                                            <p:fltVal val="0.000000"/>
                                          </p:val>
                                        </p:tav>
                                        <p:tav tm="100000">
                                          <p:val>
                                            <p:strVal val="#ppt_h"/>
                                          </p:val>
                                        </p:tav>
                                      </p:tavLst>
                                    </p:anim>
                                  </p:childTnLst>
                                  <p:subTnLst>
                                    <p:audio>
                                      <p:cMediaNode>
                                        <p:cTn display="0" masterRel="sameClick">
                                          <p:stCondLst>
                                            <p:cond evt="begin" delay="0">
                                              <p:tn val="31"/>
                                            </p:cond>
                                          </p:stCondLst>
                                          <p:endCondLst>
                                            <p:cond evt="onStopAudio" delay="0">
                                              <p:tgtEl>
                                                <p:sldTgt/>
                                              </p:tgtEl>
                                            </p:cond>
                                          </p:endCondLst>
                                        </p:cTn>
                                        <p:tgtEl>
                                          <p:sndTgt r:embed="rId3" name="WHOOSH.WAV"/>
                                        </p:tgtEl>
                                      </p:cMediaNode>
                                    </p:audio>
                                  </p:subTnLst>
                                </p:cTn>
                              </p:par>
                            </p:childTnLst>
                          </p:cTn>
                        </p:par>
                      </p:childTnLst>
                    </p:cTn>
                  </p:par>
                  <p:par>
                    <p:cTn id="37" fill="hold">
                      <p:stCondLst>
                        <p:cond delay="indefinite"/>
                      </p:stCondLst>
                      <p:childTnLst>
                        <p:par>
                          <p:cTn id="38" fill="hold">
                            <p:stCondLst>
                              <p:cond delay="0"/>
                            </p:stCondLst>
                            <p:childTnLst>
                              <p:par>
                                <p:cTn id="39" presetID="17" presetClass="entr" presetSubtype="1" fill="hold" grpId="0" nodeType="clickEffect">
                                  <p:stCondLst>
                                    <p:cond delay="0"/>
                                  </p:stCondLst>
                                  <p:childTnLst>
                                    <p:set>
                                      <p:cBhvr>
                                        <p:cTn id="40" dur="1" fill="hold">
                                          <p:stCondLst>
                                            <p:cond delay="0"/>
                                          </p:stCondLst>
                                        </p:cTn>
                                        <p:tgtEl>
                                          <p:spTgt spid="119885"/>
                                        </p:tgtEl>
                                        <p:attrNameLst>
                                          <p:attrName>style.visibility</p:attrName>
                                        </p:attrNameLst>
                                      </p:cBhvr>
                                      <p:to>
                                        <p:strVal val="visible"/>
                                      </p:to>
                                    </p:set>
                                    <p:anim calcmode="lin" valueType="num">
                                      <p:cBhvr>
                                        <p:cTn id="41" dur="500" fill="hold"/>
                                        <p:tgtEl>
                                          <p:spTgt spid="119885"/>
                                        </p:tgtEl>
                                        <p:attrNameLst>
                                          <p:attrName>ppt_x</p:attrName>
                                        </p:attrNameLst>
                                      </p:cBhvr>
                                      <p:tavLst>
                                        <p:tav tm="0">
                                          <p:val>
                                            <p:strVal val="#ppt_x"/>
                                          </p:val>
                                        </p:tav>
                                        <p:tav tm="100000">
                                          <p:val>
                                            <p:strVal val="#ppt_x"/>
                                          </p:val>
                                        </p:tav>
                                      </p:tavLst>
                                    </p:anim>
                                    <p:anim calcmode="lin" valueType="num">
                                      <p:cBhvr>
                                        <p:cTn id="42" dur="500" fill="hold"/>
                                        <p:tgtEl>
                                          <p:spTgt spid="119885"/>
                                        </p:tgtEl>
                                        <p:attrNameLst>
                                          <p:attrName>ppt_y</p:attrName>
                                        </p:attrNameLst>
                                      </p:cBhvr>
                                      <p:tavLst>
                                        <p:tav tm="0">
                                          <p:val>
                                            <p:strVal val="#ppt_y-#ppt_h/2"/>
                                          </p:val>
                                        </p:tav>
                                        <p:tav tm="100000">
                                          <p:val>
                                            <p:strVal val="#ppt_y"/>
                                          </p:val>
                                        </p:tav>
                                      </p:tavLst>
                                    </p:anim>
                                    <p:anim calcmode="lin" valueType="num">
                                      <p:cBhvr>
                                        <p:cTn id="43" dur="500" fill="hold"/>
                                        <p:tgtEl>
                                          <p:spTgt spid="119885"/>
                                        </p:tgtEl>
                                        <p:attrNameLst>
                                          <p:attrName>ppt_w</p:attrName>
                                        </p:attrNameLst>
                                      </p:cBhvr>
                                      <p:tavLst>
                                        <p:tav tm="0">
                                          <p:val>
                                            <p:strVal val="#ppt_w"/>
                                          </p:val>
                                        </p:tav>
                                        <p:tav tm="100000">
                                          <p:val>
                                            <p:strVal val="#ppt_w"/>
                                          </p:val>
                                        </p:tav>
                                      </p:tavLst>
                                    </p:anim>
                                    <p:anim calcmode="lin" valueType="num">
                                      <p:cBhvr>
                                        <p:cTn id="44" dur="500" fill="hold"/>
                                        <p:tgtEl>
                                          <p:spTgt spid="119885"/>
                                        </p:tgtEl>
                                        <p:attrNameLst>
                                          <p:attrName>ppt_h</p:attrName>
                                        </p:attrNameLst>
                                      </p:cBhvr>
                                      <p:tavLst>
                                        <p:tav tm="0">
                                          <p:val>
                                            <p:fltVal val="0.000000"/>
                                          </p:val>
                                        </p:tav>
                                        <p:tav tm="100000">
                                          <p:val>
                                            <p:strVal val="#ppt_h"/>
                                          </p:val>
                                        </p:tav>
                                      </p:tavLst>
                                    </p:anim>
                                  </p:childTnLst>
                                  <p:subTnLst>
                                    <p:audio>
                                      <p:cMediaNode>
                                        <p:cTn display="0" masterRel="sameClick">
                                          <p:stCondLst>
                                            <p:cond evt="begin" delay="0">
                                              <p:tn val="39"/>
                                            </p:cond>
                                          </p:stCondLst>
                                          <p:endCondLst>
                                            <p:cond evt="onStopAudio" delay="0">
                                              <p:tgtEl>
                                                <p:sldTgt/>
                                              </p:tgtEl>
                                            </p:cond>
                                          </p:endCondLst>
                                        </p:cTn>
                                        <p:tgtEl>
                                          <p:sndTgt r:embed="rId3" name="WHOOSH.WAV"/>
                                        </p:tgtEl>
                                      </p:cMediaNode>
                                    </p:audio>
                                  </p:subTnLst>
                                </p:cTn>
                              </p:par>
                            </p:childTnLst>
                          </p:cTn>
                        </p:par>
                      </p:childTnLst>
                    </p:cTn>
                  </p:par>
                  <p:par>
                    <p:cTn id="45" fill="hold">
                      <p:stCondLst>
                        <p:cond delay="indefinite"/>
                      </p:stCondLst>
                      <p:childTnLst>
                        <p:par>
                          <p:cTn id="46" fill="hold">
                            <p:stCondLst>
                              <p:cond delay="0"/>
                            </p:stCondLst>
                            <p:childTnLst>
                              <p:par>
                                <p:cTn id="47" presetID="22" presetClass="entr" presetSubtype="8" fill="hold" grpId="0" nodeType="clickEffect">
                                  <p:stCondLst>
                                    <p:cond delay="0"/>
                                  </p:stCondLst>
                                  <p:childTnLst>
                                    <p:set>
                                      <p:cBhvr>
                                        <p:cTn id="48" dur="1" fill="hold">
                                          <p:stCondLst>
                                            <p:cond delay="0"/>
                                          </p:stCondLst>
                                        </p:cTn>
                                        <p:tgtEl>
                                          <p:spTgt spid="66568"/>
                                        </p:tgtEl>
                                        <p:attrNameLst>
                                          <p:attrName>style.visibility</p:attrName>
                                        </p:attrNameLst>
                                      </p:cBhvr>
                                      <p:to>
                                        <p:strVal val="visible"/>
                                      </p:to>
                                    </p:set>
                                    <p:animEffect transition="in" filter="wipe(left)">
                                      <p:cBhvr>
                                        <p:cTn id="49" dur="500"/>
                                        <p:tgtEl>
                                          <p:spTgt spid="66568"/>
                                        </p:tgtEl>
                                      </p:cBhvr>
                                    </p:animEffect>
                                  </p:childTnLst>
                                  <p:subTnLst>
                                    <p:audio>
                                      <p:cMediaNode>
                                        <p:cTn display="0" masterRel="sameClick">
                                          <p:stCondLst>
                                            <p:cond evt="begin" delay="0">
                                              <p:tn val="47"/>
                                            </p:cond>
                                          </p:stCondLst>
                                          <p:endCondLst>
                                            <p:cond evt="onStopAudio" delay="0">
                                              <p:tgtEl>
                                                <p:sldTgt/>
                                              </p:tgtEl>
                                            </p:cond>
                                          </p:endCondLst>
                                        </p:cTn>
                                        <p:tgtEl>
                                          <p:sndTgt r:embed="rId2" name="TYPE.WAV"/>
                                        </p:tgtEl>
                                      </p:cMediaNode>
                                    </p:audio>
                                  </p:subTnLst>
                                </p:cTn>
                              </p:par>
                            </p:childTnLst>
                          </p:cTn>
                        </p:par>
                      </p:childTnLst>
                    </p:cTn>
                  </p:par>
                  <p:par>
                    <p:cTn id="50" fill="hold">
                      <p:stCondLst>
                        <p:cond delay="indefinite"/>
                      </p:stCondLst>
                      <p:childTnLst>
                        <p:par>
                          <p:cTn id="51" fill="hold">
                            <p:stCondLst>
                              <p:cond delay="0"/>
                            </p:stCondLst>
                            <p:childTnLst>
                              <p:par>
                                <p:cTn id="52" presetID="1" presetClass="entr" presetSubtype="0" fill="hold" grpId="0" nodeType="clickEffect">
                                  <p:stCondLst>
                                    <p:cond delay="0"/>
                                  </p:stCondLst>
                                  <p:childTnLst>
                                    <p:set>
                                      <p:cBhvr>
                                        <p:cTn id="53" dur="1" fill="hold">
                                          <p:stCondLst>
                                            <p:cond delay="499"/>
                                          </p:stCondLst>
                                        </p:cTn>
                                        <p:tgtEl>
                                          <p:spTgt spid="66569"/>
                                        </p:tgtEl>
                                        <p:attrNameLst>
                                          <p:attrName>style.visibility</p:attrName>
                                        </p:attrNameLst>
                                      </p:cBhvr>
                                      <p:to>
                                        <p:strVal val="visible"/>
                                      </p:to>
                                    </p:set>
                                  </p:childTnLst>
                                  <p:subTnLst>
                                    <p:audio>
                                      <p:cMediaNode>
                                        <p:cTn display="0" masterRel="sameClick">
                                          <p:stCondLst>
                                            <p:cond evt="begin" delay="0">
                                              <p:tn val="52"/>
                                            </p:cond>
                                          </p:stCondLst>
                                          <p:endCondLst>
                                            <p:cond evt="onStopAudio" delay="0">
                                              <p:tgtEl>
                                                <p:sldTgt/>
                                              </p:tgtEl>
                                            </p:cond>
                                          </p:endCondLst>
                                        </p:cTn>
                                        <p:tgtEl>
                                          <p:sndTgt r:embed="rId4" name="DING.WAV"/>
                                        </p:tgtEl>
                                      </p:cMediaNode>
                                    </p:audio>
                                  </p:subTnLst>
                                </p:cTn>
                              </p:par>
                            </p:childTnLst>
                          </p:cTn>
                        </p:par>
                      </p:childTnLst>
                    </p:cTn>
                  </p:par>
                  <p:par>
                    <p:cTn id="54" fill="hold">
                      <p:stCondLst>
                        <p:cond delay="indefinite"/>
                      </p:stCondLst>
                      <p:childTnLst>
                        <p:par>
                          <p:cTn id="55" fill="hold">
                            <p:stCondLst>
                              <p:cond delay="0"/>
                            </p:stCondLst>
                            <p:childTnLst>
                              <p:par>
                                <p:cTn id="56" presetID="1" presetClass="entr" presetSubtype="0" fill="hold" nodeType="clickEffect">
                                  <p:stCondLst>
                                    <p:cond delay="0"/>
                                  </p:stCondLst>
                                  <p:childTnLst>
                                    <p:set>
                                      <p:cBhvr>
                                        <p:cTn id="57" dur="1" fill="hold">
                                          <p:stCondLst>
                                            <p:cond delay="499"/>
                                          </p:stCondLst>
                                        </p:cTn>
                                        <p:tgtEl>
                                          <p:spTgt spid="66672"/>
                                        </p:tgtEl>
                                        <p:attrNameLst>
                                          <p:attrName>style.visibility</p:attrName>
                                        </p:attrNameLst>
                                      </p:cBhvr>
                                      <p:to>
                                        <p:strVal val="visible"/>
                                      </p:to>
                                    </p:set>
                                  </p:childTnLst>
                                </p:cTn>
                              </p:par>
                            </p:childTnLst>
                          </p:cTn>
                        </p:par>
                        <p:par>
                          <p:cTn id="58" fill="hold">
                            <p:stCondLst>
                              <p:cond delay="500"/>
                            </p:stCondLst>
                            <p:childTnLst>
                              <p:par>
                                <p:cTn id="59" presetID="22" presetClass="entr" presetSubtype="2" fill="hold" nodeType="afterEffect">
                                  <p:stCondLst>
                                    <p:cond delay="0"/>
                                  </p:stCondLst>
                                  <p:childTnLst>
                                    <p:set>
                                      <p:cBhvr>
                                        <p:cTn id="60" dur="1" fill="hold">
                                          <p:stCondLst>
                                            <p:cond delay="0"/>
                                          </p:stCondLst>
                                        </p:cTn>
                                        <p:tgtEl>
                                          <p:spTgt spid="66570"/>
                                        </p:tgtEl>
                                        <p:attrNameLst>
                                          <p:attrName>style.visibility</p:attrName>
                                        </p:attrNameLst>
                                      </p:cBhvr>
                                      <p:to>
                                        <p:strVal val="visible"/>
                                      </p:to>
                                    </p:set>
                                    <p:animEffect transition="in" filter="wipe(right)">
                                      <p:cBhvr>
                                        <p:cTn id="61" dur="500"/>
                                        <p:tgtEl>
                                          <p:spTgt spid="66570"/>
                                        </p:tgtEl>
                                      </p:cBhvr>
                                    </p:animEffect>
                                  </p:childTnLst>
                                  <p:subTnLst>
                                    <p:set>
                                      <p:cBhvr override="childStyle">
                                        <p:cTn dur="1" fill="hold" display="0" masterRel="nextClick" afterEffect="1"/>
                                        <p:tgtEl>
                                          <p:spTgt spid="66570"/>
                                        </p:tgtEl>
                                        <p:attrNameLst>
                                          <p:attrName>style.visibility</p:attrName>
                                        </p:attrNameLst>
                                      </p:cBhvr>
                                      <p:to>
                                        <p:strVal val="hidden"/>
                                      </p:to>
                                    </p:set>
                                    <p:audio>
                                      <p:cMediaNode>
                                        <p:cTn display="0" masterRel="sameClick">
                                          <p:stCondLst>
                                            <p:cond evt="begin" delay="0">
                                              <p:tn val="59"/>
                                            </p:cond>
                                          </p:stCondLst>
                                          <p:endCondLst>
                                            <p:cond evt="onStopAudio" delay="0">
                                              <p:tgtEl>
                                                <p:sldTgt/>
                                              </p:tgtEl>
                                            </p:cond>
                                          </p:endCondLst>
                                        </p:cTn>
                                        <p:tgtEl>
                                          <p:sndTgt r:embed="rId2" name="TYPE.WAV"/>
                                        </p:tgtEl>
                                      </p:cMediaNode>
                                    </p:audio>
                                  </p:subTnLst>
                                </p:cTn>
                              </p:par>
                            </p:childTnLst>
                          </p:cTn>
                        </p:par>
                      </p:childTnLst>
                    </p:cTn>
                  </p:par>
                  <p:par>
                    <p:cTn id="62" fill="hold">
                      <p:stCondLst>
                        <p:cond delay="indefinite"/>
                      </p:stCondLst>
                      <p:childTnLst>
                        <p:par>
                          <p:cTn id="63" fill="hold">
                            <p:stCondLst>
                              <p:cond delay="0"/>
                            </p:stCondLst>
                            <p:childTnLst>
                              <p:par>
                                <p:cTn id="64" presetID="17" presetClass="entr" presetSubtype="1" fill="hold" grpId="0" nodeType="clickEffect">
                                  <p:stCondLst>
                                    <p:cond delay="0"/>
                                  </p:stCondLst>
                                  <p:childTnLst>
                                    <p:set>
                                      <p:cBhvr>
                                        <p:cTn id="65" dur="1" fill="hold">
                                          <p:stCondLst>
                                            <p:cond delay="0"/>
                                          </p:stCondLst>
                                        </p:cTn>
                                        <p:tgtEl>
                                          <p:spTgt spid="66573"/>
                                        </p:tgtEl>
                                        <p:attrNameLst>
                                          <p:attrName>style.visibility</p:attrName>
                                        </p:attrNameLst>
                                      </p:cBhvr>
                                      <p:to>
                                        <p:strVal val="visible"/>
                                      </p:to>
                                    </p:set>
                                    <p:anim calcmode="lin" valueType="num">
                                      <p:cBhvr>
                                        <p:cTn id="66" dur="500" fill="hold"/>
                                        <p:tgtEl>
                                          <p:spTgt spid="66573"/>
                                        </p:tgtEl>
                                        <p:attrNameLst>
                                          <p:attrName>ppt_x</p:attrName>
                                        </p:attrNameLst>
                                      </p:cBhvr>
                                      <p:tavLst>
                                        <p:tav tm="0">
                                          <p:val>
                                            <p:strVal val="#ppt_x"/>
                                          </p:val>
                                        </p:tav>
                                        <p:tav tm="100000">
                                          <p:val>
                                            <p:strVal val="#ppt_x"/>
                                          </p:val>
                                        </p:tav>
                                      </p:tavLst>
                                    </p:anim>
                                    <p:anim calcmode="lin" valueType="num">
                                      <p:cBhvr>
                                        <p:cTn id="67" dur="500" fill="hold"/>
                                        <p:tgtEl>
                                          <p:spTgt spid="66573"/>
                                        </p:tgtEl>
                                        <p:attrNameLst>
                                          <p:attrName>ppt_y</p:attrName>
                                        </p:attrNameLst>
                                      </p:cBhvr>
                                      <p:tavLst>
                                        <p:tav tm="0">
                                          <p:val>
                                            <p:strVal val="#ppt_y-#ppt_h/2"/>
                                          </p:val>
                                        </p:tav>
                                        <p:tav tm="100000">
                                          <p:val>
                                            <p:strVal val="#ppt_y"/>
                                          </p:val>
                                        </p:tav>
                                      </p:tavLst>
                                    </p:anim>
                                    <p:anim calcmode="lin" valueType="num">
                                      <p:cBhvr>
                                        <p:cTn id="68" dur="500" fill="hold"/>
                                        <p:tgtEl>
                                          <p:spTgt spid="66573"/>
                                        </p:tgtEl>
                                        <p:attrNameLst>
                                          <p:attrName>ppt_w</p:attrName>
                                        </p:attrNameLst>
                                      </p:cBhvr>
                                      <p:tavLst>
                                        <p:tav tm="0">
                                          <p:val>
                                            <p:strVal val="#ppt_w"/>
                                          </p:val>
                                        </p:tav>
                                        <p:tav tm="100000">
                                          <p:val>
                                            <p:strVal val="#ppt_w"/>
                                          </p:val>
                                        </p:tav>
                                      </p:tavLst>
                                    </p:anim>
                                    <p:anim calcmode="lin" valueType="num">
                                      <p:cBhvr>
                                        <p:cTn id="69" dur="500" fill="hold"/>
                                        <p:tgtEl>
                                          <p:spTgt spid="66573"/>
                                        </p:tgtEl>
                                        <p:attrNameLst>
                                          <p:attrName>ppt_h</p:attrName>
                                        </p:attrNameLst>
                                      </p:cBhvr>
                                      <p:tavLst>
                                        <p:tav tm="0">
                                          <p:val>
                                            <p:fltVal val="0.000000"/>
                                          </p:val>
                                        </p:tav>
                                        <p:tav tm="100000">
                                          <p:val>
                                            <p:strVal val="#ppt_h"/>
                                          </p:val>
                                        </p:tav>
                                      </p:tavLst>
                                    </p:anim>
                                  </p:childTnLst>
                                  <p:subTnLst>
                                    <p:audio>
                                      <p:cMediaNode>
                                        <p:cTn display="0" masterRel="sameClick">
                                          <p:stCondLst>
                                            <p:cond evt="begin" delay="0">
                                              <p:tn val="64"/>
                                            </p:cond>
                                          </p:stCondLst>
                                          <p:endCondLst>
                                            <p:cond evt="onStopAudio" delay="0">
                                              <p:tgtEl>
                                                <p:sldTgt/>
                                              </p:tgtEl>
                                            </p:cond>
                                          </p:endCondLst>
                                        </p:cTn>
                                        <p:tgtEl>
                                          <p:sndTgt r:embed="rId5" name="CASHREG.WAV"/>
                                        </p:tgtEl>
                                      </p:cMediaNode>
                                    </p:audio>
                                  </p:subTnLst>
                                </p:cTn>
                              </p:par>
                            </p:childTnLst>
                          </p:cTn>
                        </p:par>
                        <p:par>
                          <p:cTn id="70" fill="hold">
                            <p:stCondLst>
                              <p:cond delay="500"/>
                            </p:stCondLst>
                            <p:childTnLst>
                              <p:par>
                                <p:cTn id="71" presetID="9" presetClass="entr" presetSubtype="0" fill="hold" grpId="0" nodeType="afterEffect">
                                  <p:stCondLst>
                                    <p:cond delay="0"/>
                                  </p:stCondLst>
                                  <p:childTnLst>
                                    <p:set>
                                      <p:cBhvr>
                                        <p:cTn id="72" dur="1" fill="hold">
                                          <p:stCondLst>
                                            <p:cond delay="0"/>
                                          </p:stCondLst>
                                        </p:cTn>
                                        <p:tgtEl>
                                          <p:spTgt spid="66577"/>
                                        </p:tgtEl>
                                        <p:attrNameLst>
                                          <p:attrName>style.visibility</p:attrName>
                                        </p:attrNameLst>
                                      </p:cBhvr>
                                      <p:to>
                                        <p:strVal val="visible"/>
                                      </p:to>
                                    </p:set>
                                    <p:animEffect transition="in" filter="dissolve">
                                      <p:cBhvr>
                                        <p:cTn id="73" dur="500"/>
                                        <p:tgtEl>
                                          <p:spTgt spid="66577"/>
                                        </p:tgtEl>
                                      </p:cBhvr>
                                    </p:animEffect>
                                  </p:childTnLst>
                                  <p:subTnLst>
                                    <p:audio>
                                      <p:cMediaNode>
                                        <p:cTn display="0" masterRel="sameClick">
                                          <p:stCondLst>
                                            <p:cond evt="begin" delay="0">
                                              <p:tn val="71"/>
                                            </p:cond>
                                          </p:stCondLst>
                                          <p:endCondLst>
                                            <p:cond evt="onStopAudio" delay="0">
                                              <p:tgtEl>
                                                <p:sldTgt/>
                                              </p:tgtEl>
                                            </p:cond>
                                          </p:endCondLst>
                                        </p:cTn>
                                        <p:tgtEl>
                                          <p:sndTgt r:embed="rId6" name="CAMERA.WAV"/>
                                        </p:tgtEl>
                                      </p:cMediaNode>
                                    </p:audio>
                                  </p:subTnLst>
                                </p:cTn>
                              </p:par>
                            </p:childTnLst>
                          </p:cTn>
                        </p:par>
                        <p:par>
                          <p:cTn id="74" fill="hold">
                            <p:stCondLst>
                              <p:cond delay="1000"/>
                            </p:stCondLst>
                            <p:childTnLst>
                              <p:par>
                                <p:cTn id="75" presetID="22" presetClass="entr" presetSubtype="2" fill="hold" nodeType="afterEffect">
                                  <p:stCondLst>
                                    <p:cond delay="0"/>
                                  </p:stCondLst>
                                  <p:childTnLst>
                                    <p:set>
                                      <p:cBhvr>
                                        <p:cTn id="76" dur="1" fill="hold">
                                          <p:stCondLst>
                                            <p:cond delay="0"/>
                                          </p:stCondLst>
                                        </p:cTn>
                                        <p:tgtEl>
                                          <p:spTgt spid="66574"/>
                                        </p:tgtEl>
                                        <p:attrNameLst>
                                          <p:attrName>style.visibility</p:attrName>
                                        </p:attrNameLst>
                                      </p:cBhvr>
                                      <p:to>
                                        <p:strVal val="visible"/>
                                      </p:to>
                                    </p:set>
                                    <p:animEffect transition="in" filter="wipe(right)">
                                      <p:cBhvr>
                                        <p:cTn id="77" dur="500"/>
                                        <p:tgtEl>
                                          <p:spTgt spid="66574"/>
                                        </p:tgtEl>
                                      </p:cBhvr>
                                    </p:animEffect>
                                  </p:childTnLst>
                                  <p:subTnLst>
                                    <p:set>
                                      <p:cBhvr override="childStyle">
                                        <p:cTn dur="1" fill="hold" display="0" masterRel="nextClick" afterEffect="1"/>
                                        <p:tgtEl>
                                          <p:spTgt spid="66574"/>
                                        </p:tgtEl>
                                        <p:attrNameLst>
                                          <p:attrName>style.visibility</p:attrName>
                                        </p:attrNameLst>
                                      </p:cBhvr>
                                      <p:to>
                                        <p:strVal val="hidden"/>
                                      </p:to>
                                    </p:set>
                                    <p:audio>
                                      <p:cMediaNode>
                                        <p:cTn display="0" masterRel="sameClick">
                                          <p:stCondLst>
                                            <p:cond evt="begin" delay="0">
                                              <p:tn val="75"/>
                                            </p:cond>
                                          </p:stCondLst>
                                          <p:endCondLst>
                                            <p:cond evt="onStopAudio" delay="0">
                                              <p:tgtEl>
                                                <p:sldTgt/>
                                              </p:tgtEl>
                                            </p:cond>
                                          </p:endCondLst>
                                        </p:cTn>
                                        <p:tgtEl>
                                          <p:sndTgt r:embed="rId2" name="TYPE.WAV"/>
                                        </p:tgtEl>
                                      </p:cMediaNode>
                                    </p:audio>
                                  </p:subTnLst>
                                </p:cTn>
                              </p:par>
                            </p:childTnLst>
                          </p:cTn>
                        </p:par>
                      </p:childTnLst>
                    </p:cTn>
                  </p:par>
                  <p:par>
                    <p:cTn id="78" fill="hold">
                      <p:stCondLst>
                        <p:cond delay="indefinite"/>
                      </p:stCondLst>
                      <p:childTnLst>
                        <p:par>
                          <p:cTn id="79" fill="hold">
                            <p:stCondLst>
                              <p:cond delay="0"/>
                            </p:stCondLst>
                            <p:childTnLst>
                              <p:par>
                                <p:cTn id="80" presetID="17" presetClass="entr" presetSubtype="1" fill="hold" grpId="0" nodeType="clickEffect">
                                  <p:stCondLst>
                                    <p:cond delay="0"/>
                                  </p:stCondLst>
                                  <p:childTnLst>
                                    <p:set>
                                      <p:cBhvr>
                                        <p:cTn id="81" dur="1" fill="hold">
                                          <p:stCondLst>
                                            <p:cond delay="0"/>
                                          </p:stCondLst>
                                        </p:cTn>
                                        <p:tgtEl>
                                          <p:spTgt spid="66578"/>
                                        </p:tgtEl>
                                        <p:attrNameLst>
                                          <p:attrName>style.visibility</p:attrName>
                                        </p:attrNameLst>
                                      </p:cBhvr>
                                      <p:to>
                                        <p:strVal val="visible"/>
                                      </p:to>
                                    </p:set>
                                    <p:anim calcmode="lin" valueType="num">
                                      <p:cBhvr>
                                        <p:cTn id="82" dur="500" fill="hold"/>
                                        <p:tgtEl>
                                          <p:spTgt spid="66578"/>
                                        </p:tgtEl>
                                        <p:attrNameLst>
                                          <p:attrName>ppt_x</p:attrName>
                                        </p:attrNameLst>
                                      </p:cBhvr>
                                      <p:tavLst>
                                        <p:tav tm="0">
                                          <p:val>
                                            <p:strVal val="#ppt_x"/>
                                          </p:val>
                                        </p:tav>
                                        <p:tav tm="100000">
                                          <p:val>
                                            <p:strVal val="#ppt_x"/>
                                          </p:val>
                                        </p:tav>
                                      </p:tavLst>
                                    </p:anim>
                                    <p:anim calcmode="lin" valueType="num">
                                      <p:cBhvr>
                                        <p:cTn id="83" dur="500" fill="hold"/>
                                        <p:tgtEl>
                                          <p:spTgt spid="66578"/>
                                        </p:tgtEl>
                                        <p:attrNameLst>
                                          <p:attrName>ppt_y</p:attrName>
                                        </p:attrNameLst>
                                      </p:cBhvr>
                                      <p:tavLst>
                                        <p:tav tm="0">
                                          <p:val>
                                            <p:strVal val="#ppt_y-#ppt_h/2"/>
                                          </p:val>
                                        </p:tav>
                                        <p:tav tm="100000">
                                          <p:val>
                                            <p:strVal val="#ppt_y"/>
                                          </p:val>
                                        </p:tav>
                                      </p:tavLst>
                                    </p:anim>
                                    <p:anim calcmode="lin" valueType="num">
                                      <p:cBhvr>
                                        <p:cTn id="84" dur="500" fill="hold"/>
                                        <p:tgtEl>
                                          <p:spTgt spid="66578"/>
                                        </p:tgtEl>
                                        <p:attrNameLst>
                                          <p:attrName>ppt_w</p:attrName>
                                        </p:attrNameLst>
                                      </p:cBhvr>
                                      <p:tavLst>
                                        <p:tav tm="0">
                                          <p:val>
                                            <p:strVal val="#ppt_w"/>
                                          </p:val>
                                        </p:tav>
                                        <p:tav tm="100000">
                                          <p:val>
                                            <p:strVal val="#ppt_w"/>
                                          </p:val>
                                        </p:tav>
                                      </p:tavLst>
                                    </p:anim>
                                    <p:anim calcmode="lin" valueType="num">
                                      <p:cBhvr>
                                        <p:cTn id="85" dur="500" fill="hold"/>
                                        <p:tgtEl>
                                          <p:spTgt spid="66578"/>
                                        </p:tgtEl>
                                        <p:attrNameLst>
                                          <p:attrName>ppt_h</p:attrName>
                                        </p:attrNameLst>
                                      </p:cBhvr>
                                      <p:tavLst>
                                        <p:tav tm="0">
                                          <p:val>
                                            <p:fltVal val="0.000000"/>
                                          </p:val>
                                        </p:tav>
                                        <p:tav tm="100000">
                                          <p:val>
                                            <p:strVal val="#ppt_h"/>
                                          </p:val>
                                        </p:tav>
                                      </p:tavLst>
                                    </p:anim>
                                  </p:childTnLst>
                                  <p:subTnLst>
                                    <p:audio>
                                      <p:cMediaNode>
                                        <p:cTn display="0" masterRel="sameClick">
                                          <p:stCondLst>
                                            <p:cond evt="begin" delay="0">
                                              <p:tn val="80"/>
                                            </p:cond>
                                          </p:stCondLst>
                                          <p:endCondLst>
                                            <p:cond evt="onStopAudio" delay="0">
                                              <p:tgtEl>
                                                <p:sldTgt/>
                                              </p:tgtEl>
                                            </p:cond>
                                          </p:endCondLst>
                                        </p:cTn>
                                        <p:tgtEl>
                                          <p:sndTgt r:embed="rId5" name="CASHREG.WAV"/>
                                        </p:tgtEl>
                                      </p:cMediaNode>
                                    </p:audio>
                                  </p:subTnLst>
                                </p:cTn>
                              </p:par>
                            </p:childTnLst>
                          </p:cTn>
                        </p:par>
                        <p:par>
                          <p:cTn id="86" fill="hold">
                            <p:stCondLst>
                              <p:cond delay="500"/>
                            </p:stCondLst>
                            <p:childTnLst>
                              <p:par>
                                <p:cTn id="87" presetID="9" presetClass="entr" presetSubtype="0" fill="hold" grpId="0" nodeType="afterEffect">
                                  <p:stCondLst>
                                    <p:cond delay="0"/>
                                  </p:stCondLst>
                                  <p:childTnLst>
                                    <p:set>
                                      <p:cBhvr>
                                        <p:cTn id="88" dur="1" fill="hold">
                                          <p:stCondLst>
                                            <p:cond delay="0"/>
                                          </p:stCondLst>
                                        </p:cTn>
                                        <p:tgtEl>
                                          <p:spTgt spid="66582"/>
                                        </p:tgtEl>
                                        <p:attrNameLst>
                                          <p:attrName>style.visibility</p:attrName>
                                        </p:attrNameLst>
                                      </p:cBhvr>
                                      <p:to>
                                        <p:strVal val="visible"/>
                                      </p:to>
                                    </p:set>
                                    <p:animEffect transition="in" filter="dissolve">
                                      <p:cBhvr>
                                        <p:cTn id="89" dur="500"/>
                                        <p:tgtEl>
                                          <p:spTgt spid="66582"/>
                                        </p:tgtEl>
                                      </p:cBhvr>
                                    </p:animEffect>
                                  </p:childTnLst>
                                  <p:subTnLst>
                                    <p:audio>
                                      <p:cMediaNode>
                                        <p:cTn display="0" masterRel="sameClick">
                                          <p:stCondLst>
                                            <p:cond evt="begin" delay="0">
                                              <p:tn val="87"/>
                                            </p:cond>
                                          </p:stCondLst>
                                          <p:endCondLst>
                                            <p:cond evt="onStopAudio" delay="0">
                                              <p:tgtEl>
                                                <p:sldTgt/>
                                              </p:tgtEl>
                                            </p:cond>
                                          </p:endCondLst>
                                        </p:cTn>
                                        <p:tgtEl>
                                          <p:sndTgt r:embed="rId6" name="CAMERA.WAV"/>
                                        </p:tgtEl>
                                      </p:cMediaNode>
                                    </p:audio>
                                  </p:subTnLst>
                                </p:cTn>
                              </p:par>
                            </p:childTnLst>
                          </p:cTn>
                        </p:par>
                        <p:par>
                          <p:cTn id="90" fill="hold">
                            <p:stCondLst>
                              <p:cond delay="1000"/>
                            </p:stCondLst>
                            <p:childTnLst>
                              <p:par>
                                <p:cTn id="91" presetID="22" presetClass="entr" presetSubtype="2" fill="hold" nodeType="afterEffect">
                                  <p:stCondLst>
                                    <p:cond delay="0"/>
                                  </p:stCondLst>
                                  <p:childTnLst>
                                    <p:set>
                                      <p:cBhvr>
                                        <p:cTn id="92" dur="1" fill="hold">
                                          <p:stCondLst>
                                            <p:cond delay="0"/>
                                          </p:stCondLst>
                                        </p:cTn>
                                        <p:tgtEl>
                                          <p:spTgt spid="66579"/>
                                        </p:tgtEl>
                                        <p:attrNameLst>
                                          <p:attrName>style.visibility</p:attrName>
                                        </p:attrNameLst>
                                      </p:cBhvr>
                                      <p:to>
                                        <p:strVal val="visible"/>
                                      </p:to>
                                    </p:set>
                                    <p:animEffect transition="in" filter="wipe(right)">
                                      <p:cBhvr>
                                        <p:cTn id="93" dur="500"/>
                                        <p:tgtEl>
                                          <p:spTgt spid="66579"/>
                                        </p:tgtEl>
                                      </p:cBhvr>
                                    </p:animEffect>
                                  </p:childTnLst>
                                  <p:subTnLst>
                                    <p:set>
                                      <p:cBhvr override="childStyle">
                                        <p:cTn dur="1" fill="hold" display="0" masterRel="nextClick" afterEffect="1"/>
                                        <p:tgtEl>
                                          <p:spTgt spid="66579"/>
                                        </p:tgtEl>
                                        <p:attrNameLst>
                                          <p:attrName>style.visibility</p:attrName>
                                        </p:attrNameLst>
                                      </p:cBhvr>
                                      <p:to>
                                        <p:strVal val="hidden"/>
                                      </p:to>
                                    </p:set>
                                    <p:audio>
                                      <p:cMediaNode>
                                        <p:cTn display="0" masterRel="sameClick">
                                          <p:stCondLst>
                                            <p:cond evt="begin" delay="0">
                                              <p:tn val="91"/>
                                            </p:cond>
                                          </p:stCondLst>
                                          <p:endCondLst>
                                            <p:cond evt="onStopAudio" delay="0">
                                              <p:tgtEl>
                                                <p:sldTgt/>
                                              </p:tgtEl>
                                            </p:cond>
                                          </p:endCondLst>
                                        </p:cTn>
                                        <p:tgtEl>
                                          <p:sndTgt r:embed="rId2" name="TYPE.WAV"/>
                                        </p:tgtEl>
                                      </p:cMediaNode>
                                    </p:audio>
                                  </p:subTnLst>
                                </p:cTn>
                              </p:par>
                            </p:childTnLst>
                          </p:cTn>
                        </p:par>
                      </p:childTnLst>
                    </p:cTn>
                  </p:par>
                  <p:par>
                    <p:cTn id="94" fill="hold">
                      <p:stCondLst>
                        <p:cond delay="indefinite"/>
                      </p:stCondLst>
                      <p:childTnLst>
                        <p:par>
                          <p:cTn id="95" fill="hold">
                            <p:stCondLst>
                              <p:cond delay="0"/>
                            </p:stCondLst>
                            <p:childTnLst>
                              <p:par>
                                <p:cTn id="96" presetID="17" presetClass="entr" presetSubtype="1" fill="hold" grpId="0" nodeType="clickEffect">
                                  <p:stCondLst>
                                    <p:cond delay="0"/>
                                  </p:stCondLst>
                                  <p:childTnLst>
                                    <p:set>
                                      <p:cBhvr>
                                        <p:cTn id="97" dur="1" fill="hold">
                                          <p:stCondLst>
                                            <p:cond delay="0"/>
                                          </p:stCondLst>
                                        </p:cTn>
                                        <p:tgtEl>
                                          <p:spTgt spid="66583"/>
                                        </p:tgtEl>
                                        <p:attrNameLst>
                                          <p:attrName>style.visibility</p:attrName>
                                        </p:attrNameLst>
                                      </p:cBhvr>
                                      <p:to>
                                        <p:strVal val="visible"/>
                                      </p:to>
                                    </p:set>
                                    <p:anim calcmode="lin" valueType="num">
                                      <p:cBhvr>
                                        <p:cTn id="98" dur="500" fill="hold"/>
                                        <p:tgtEl>
                                          <p:spTgt spid="66583"/>
                                        </p:tgtEl>
                                        <p:attrNameLst>
                                          <p:attrName>ppt_x</p:attrName>
                                        </p:attrNameLst>
                                      </p:cBhvr>
                                      <p:tavLst>
                                        <p:tav tm="0">
                                          <p:val>
                                            <p:strVal val="#ppt_x"/>
                                          </p:val>
                                        </p:tav>
                                        <p:tav tm="100000">
                                          <p:val>
                                            <p:strVal val="#ppt_x"/>
                                          </p:val>
                                        </p:tav>
                                      </p:tavLst>
                                    </p:anim>
                                    <p:anim calcmode="lin" valueType="num">
                                      <p:cBhvr>
                                        <p:cTn id="99" dur="500" fill="hold"/>
                                        <p:tgtEl>
                                          <p:spTgt spid="66583"/>
                                        </p:tgtEl>
                                        <p:attrNameLst>
                                          <p:attrName>ppt_y</p:attrName>
                                        </p:attrNameLst>
                                      </p:cBhvr>
                                      <p:tavLst>
                                        <p:tav tm="0">
                                          <p:val>
                                            <p:strVal val="#ppt_y-#ppt_h/2"/>
                                          </p:val>
                                        </p:tav>
                                        <p:tav tm="100000">
                                          <p:val>
                                            <p:strVal val="#ppt_y"/>
                                          </p:val>
                                        </p:tav>
                                      </p:tavLst>
                                    </p:anim>
                                    <p:anim calcmode="lin" valueType="num">
                                      <p:cBhvr>
                                        <p:cTn id="100" dur="500" fill="hold"/>
                                        <p:tgtEl>
                                          <p:spTgt spid="66583"/>
                                        </p:tgtEl>
                                        <p:attrNameLst>
                                          <p:attrName>ppt_w</p:attrName>
                                        </p:attrNameLst>
                                      </p:cBhvr>
                                      <p:tavLst>
                                        <p:tav tm="0">
                                          <p:val>
                                            <p:strVal val="#ppt_w"/>
                                          </p:val>
                                        </p:tav>
                                        <p:tav tm="100000">
                                          <p:val>
                                            <p:strVal val="#ppt_w"/>
                                          </p:val>
                                        </p:tav>
                                      </p:tavLst>
                                    </p:anim>
                                    <p:anim calcmode="lin" valueType="num">
                                      <p:cBhvr>
                                        <p:cTn id="101" dur="500" fill="hold"/>
                                        <p:tgtEl>
                                          <p:spTgt spid="66583"/>
                                        </p:tgtEl>
                                        <p:attrNameLst>
                                          <p:attrName>ppt_h</p:attrName>
                                        </p:attrNameLst>
                                      </p:cBhvr>
                                      <p:tavLst>
                                        <p:tav tm="0">
                                          <p:val>
                                            <p:fltVal val="0.000000"/>
                                          </p:val>
                                        </p:tav>
                                        <p:tav tm="100000">
                                          <p:val>
                                            <p:strVal val="#ppt_h"/>
                                          </p:val>
                                        </p:tav>
                                      </p:tavLst>
                                    </p:anim>
                                  </p:childTnLst>
                                  <p:subTnLst>
                                    <p:audio>
                                      <p:cMediaNode>
                                        <p:cTn display="0" masterRel="sameClick">
                                          <p:stCondLst>
                                            <p:cond evt="begin" delay="0">
                                              <p:tn val="96"/>
                                            </p:cond>
                                          </p:stCondLst>
                                          <p:endCondLst>
                                            <p:cond evt="onStopAudio" delay="0">
                                              <p:tgtEl>
                                                <p:sldTgt/>
                                              </p:tgtEl>
                                            </p:cond>
                                          </p:endCondLst>
                                        </p:cTn>
                                        <p:tgtEl>
                                          <p:sndTgt r:embed="rId5" name="CASHREG.WAV"/>
                                        </p:tgtEl>
                                      </p:cMediaNode>
                                    </p:audio>
                                  </p:subTnLst>
                                </p:cTn>
                              </p:par>
                            </p:childTnLst>
                          </p:cTn>
                        </p:par>
                        <p:par>
                          <p:cTn id="102" fill="hold">
                            <p:stCondLst>
                              <p:cond delay="500"/>
                            </p:stCondLst>
                            <p:childTnLst>
                              <p:par>
                                <p:cTn id="103" presetID="9" presetClass="entr" presetSubtype="0" fill="hold" grpId="0" nodeType="afterEffect">
                                  <p:stCondLst>
                                    <p:cond delay="0"/>
                                  </p:stCondLst>
                                  <p:childTnLst>
                                    <p:set>
                                      <p:cBhvr>
                                        <p:cTn id="104" dur="1" fill="hold">
                                          <p:stCondLst>
                                            <p:cond delay="0"/>
                                          </p:stCondLst>
                                        </p:cTn>
                                        <p:tgtEl>
                                          <p:spTgt spid="66588"/>
                                        </p:tgtEl>
                                        <p:attrNameLst>
                                          <p:attrName>style.visibility</p:attrName>
                                        </p:attrNameLst>
                                      </p:cBhvr>
                                      <p:to>
                                        <p:strVal val="visible"/>
                                      </p:to>
                                    </p:set>
                                    <p:animEffect transition="in" filter="dissolve">
                                      <p:cBhvr>
                                        <p:cTn id="105" dur="500"/>
                                        <p:tgtEl>
                                          <p:spTgt spid="66588"/>
                                        </p:tgtEl>
                                      </p:cBhvr>
                                    </p:animEffect>
                                  </p:childTnLst>
                                  <p:subTnLst>
                                    <p:audio>
                                      <p:cMediaNode>
                                        <p:cTn display="0" masterRel="sameClick">
                                          <p:stCondLst>
                                            <p:cond evt="begin" delay="0">
                                              <p:tn val="103"/>
                                            </p:cond>
                                          </p:stCondLst>
                                          <p:endCondLst>
                                            <p:cond evt="onStopAudio" delay="0">
                                              <p:tgtEl>
                                                <p:sldTgt/>
                                              </p:tgtEl>
                                            </p:cond>
                                          </p:endCondLst>
                                        </p:cTn>
                                        <p:tgtEl>
                                          <p:sndTgt r:embed="rId7" name="GLASS.WAV"/>
                                        </p:tgtEl>
                                      </p:cMediaNode>
                                    </p:audio>
                                  </p:subTnLst>
                                </p:cTn>
                              </p:par>
                            </p:childTnLst>
                          </p:cTn>
                        </p:par>
                        <p:par>
                          <p:cTn id="106" fill="hold">
                            <p:stCondLst>
                              <p:cond delay="1000"/>
                            </p:stCondLst>
                            <p:childTnLst>
                              <p:par>
                                <p:cTn id="107" presetID="1" presetClass="entr" presetSubtype="0" fill="hold" grpId="0" nodeType="afterEffect">
                                  <p:stCondLst>
                                    <p:cond delay="0"/>
                                  </p:stCondLst>
                                  <p:childTnLst>
                                    <p:set>
                                      <p:cBhvr>
                                        <p:cTn id="108" dur="1" fill="hold">
                                          <p:stCondLst>
                                            <p:cond delay="499"/>
                                          </p:stCondLst>
                                        </p:cTn>
                                        <p:tgtEl>
                                          <p:spTgt spid="66584"/>
                                        </p:tgtEl>
                                        <p:attrNameLst>
                                          <p:attrName>style.visibility</p:attrName>
                                        </p:attrNameLst>
                                      </p:cBhvr>
                                      <p:to>
                                        <p:strVal val="visible"/>
                                      </p:to>
                                    </p:set>
                                  </p:childTnLst>
                                </p:cTn>
                              </p:par>
                            </p:childTnLst>
                          </p:cTn>
                        </p:par>
                        <p:par>
                          <p:cTn id="109" fill="hold">
                            <p:stCondLst>
                              <p:cond delay="1500"/>
                            </p:stCondLst>
                            <p:childTnLst>
                              <p:par>
                                <p:cTn id="110" presetID="22" presetClass="entr" presetSubtype="2" fill="hold" nodeType="afterEffect">
                                  <p:stCondLst>
                                    <p:cond delay="0"/>
                                  </p:stCondLst>
                                  <p:childTnLst>
                                    <p:set>
                                      <p:cBhvr>
                                        <p:cTn id="111" dur="1" fill="hold">
                                          <p:stCondLst>
                                            <p:cond delay="0"/>
                                          </p:stCondLst>
                                        </p:cTn>
                                        <p:tgtEl>
                                          <p:spTgt spid="66589"/>
                                        </p:tgtEl>
                                        <p:attrNameLst>
                                          <p:attrName>style.visibility</p:attrName>
                                        </p:attrNameLst>
                                      </p:cBhvr>
                                      <p:to>
                                        <p:strVal val="visible"/>
                                      </p:to>
                                    </p:set>
                                    <p:animEffect transition="in" filter="wipe(right)">
                                      <p:cBhvr>
                                        <p:cTn id="112" dur="500"/>
                                        <p:tgtEl>
                                          <p:spTgt spid="66589"/>
                                        </p:tgtEl>
                                      </p:cBhvr>
                                    </p:animEffect>
                                  </p:childTnLst>
                                  <p:subTnLst>
                                    <p:set>
                                      <p:cBhvr override="childStyle">
                                        <p:cTn dur="1" fill="hold" display="0" masterRel="nextClick" afterEffect="1"/>
                                        <p:tgtEl>
                                          <p:spTgt spid="66589"/>
                                        </p:tgtEl>
                                        <p:attrNameLst>
                                          <p:attrName>style.visibility</p:attrName>
                                        </p:attrNameLst>
                                      </p:cBhvr>
                                      <p:to>
                                        <p:strVal val="hidden"/>
                                      </p:to>
                                    </p:set>
                                    <p:audio>
                                      <p:cMediaNode>
                                        <p:cTn display="0" masterRel="sameClick">
                                          <p:stCondLst>
                                            <p:cond evt="begin" delay="0">
                                              <p:tn val="110"/>
                                            </p:cond>
                                          </p:stCondLst>
                                          <p:endCondLst>
                                            <p:cond evt="onStopAudio" delay="0">
                                              <p:tgtEl>
                                                <p:sldTgt/>
                                              </p:tgtEl>
                                            </p:cond>
                                          </p:endCondLst>
                                        </p:cTn>
                                        <p:tgtEl>
                                          <p:sndTgt r:embed="rId2" name="TYPE.WAV"/>
                                        </p:tgtEl>
                                      </p:cMediaNode>
                                    </p:audio>
                                  </p:subTnLst>
                                </p:cTn>
                              </p:par>
                            </p:childTnLst>
                          </p:cTn>
                        </p:par>
                      </p:childTnLst>
                    </p:cTn>
                  </p:par>
                  <p:par>
                    <p:cTn id="113" fill="hold">
                      <p:stCondLst>
                        <p:cond delay="indefinite"/>
                      </p:stCondLst>
                      <p:childTnLst>
                        <p:par>
                          <p:cTn id="114" fill="hold">
                            <p:stCondLst>
                              <p:cond delay="0"/>
                            </p:stCondLst>
                            <p:childTnLst>
                              <p:par>
                                <p:cTn id="115" presetID="9" presetClass="entr" presetSubtype="0" fill="hold" grpId="0" nodeType="clickEffect">
                                  <p:stCondLst>
                                    <p:cond delay="0"/>
                                  </p:stCondLst>
                                  <p:childTnLst>
                                    <p:set>
                                      <p:cBhvr>
                                        <p:cTn id="116" dur="1" fill="hold">
                                          <p:stCondLst>
                                            <p:cond delay="0"/>
                                          </p:stCondLst>
                                        </p:cTn>
                                        <p:tgtEl>
                                          <p:spTgt spid="66592"/>
                                        </p:tgtEl>
                                        <p:attrNameLst>
                                          <p:attrName>style.visibility</p:attrName>
                                        </p:attrNameLst>
                                      </p:cBhvr>
                                      <p:to>
                                        <p:strVal val="visible"/>
                                      </p:to>
                                    </p:set>
                                    <p:animEffect transition="in" filter="dissolve">
                                      <p:cBhvr>
                                        <p:cTn id="117" dur="500"/>
                                        <p:tgtEl>
                                          <p:spTgt spid="66592"/>
                                        </p:tgtEl>
                                      </p:cBhvr>
                                    </p:animEffect>
                                  </p:childTnLst>
                                  <p:subTnLst>
                                    <p:audio>
                                      <p:cMediaNode>
                                        <p:cTn display="0" masterRel="sameClick">
                                          <p:stCondLst>
                                            <p:cond evt="begin" delay="0">
                                              <p:tn val="115"/>
                                            </p:cond>
                                          </p:stCondLst>
                                          <p:endCondLst>
                                            <p:cond evt="onStopAudio" delay="0">
                                              <p:tgtEl>
                                                <p:sldTgt/>
                                              </p:tgtEl>
                                            </p:cond>
                                          </p:endCondLst>
                                        </p:cTn>
                                        <p:tgtEl>
                                          <p:sndTgt r:embed="rId7" name="GLASS.WAV"/>
                                        </p:tgtEl>
                                      </p:cMediaNode>
                                    </p:audio>
                                  </p:subTnLst>
                                </p:cTn>
                              </p:par>
                            </p:childTnLst>
                          </p:cTn>
                        </p:par>
                        <p:par>
                          <p:cTn id="118" fill="hold">
                            <p:stCondLst>
                              <p:cond delay="500"/>
                            </p:stCondLst>
                            <p:childTnLst>
                              <p:par>
                                <p:cTn id="119" presetID="1" presetClass="entr" presetSubtype="0" fill="hold" grpId="0" nodeType="afterEffect">
                                  <p:stCondLst>
                                    <p:cond delay="0"/>
                                  </p:stCondLst>
                                  <p:childTnLst>
                                    <p:set>
                                      <p:cBhvr>
                                        <p:cTn id="120" dur="1" fill="hold">
                                          <p:stCondLst>
                                            <p:cond delay="499"/>
                                          </p:stCondLst>
                                        </p:cTn>
                                        <p:tgtEl>
                                          <p:spTgt spid="66586"/>
                                        </p:tgtEl>
                                        <p:attrNameLst>
                                          <p:attrName>style.visibility</p:attrName>
                                        </p:attrNameLst>
                                      </p:cBhvr>
                                      <p:to>
                                        <p:strVal val="visible"/>
                                      </p:to>
                                    </p:set>
                                  </p:childTnLst>
                                </p:cTn>
                              </p:par>
                            </p:childTnLst>
                          </p:cTn>
                        </p:par>
                        <p:par>
                          <p:cTn id="121" fill="hold">
                            <p:stCondLst>
                              <p:cond delay="1000"/>
                            </p:stCondLst>
                            <p:childTnLst>
                              <p:par>
                                <p:cTn id="122" presetID="22" presetClass="entr" presetSubtype="2" fill="hold" nodeType="afterEffect">
                                  <p:stCondLst>
                                    <p:cond delay="0"/>
                                  </p:stCondLst>
                                  <p:childTnLst>
                                    <p:set>
                                      <p:cBhvr>
                                        <p:cTn id="123" dur="1" fill="hold">
                                          <p:stCondLst>
                                            <p:cond delay="0"/>
                                          </p:stCondLst>
                                        </p:cTn>
                                        <p:tgtEl>
                                          <p:spTgt spid="66593"/>
                                        </p:tgtEl>
                                        <p:attrNameLst>
                                          <p:attrName>style.visibility</p:attrName>
                                        </p:attrNameLst>
                                      </p:cBhvr>
                                      <p:to>
                                        <p:strVal val="visible"/>
                                      </p:to>
                                    </p:set>
                                    <p:animEffect transition="in" filter="wipe(right)">
                                      <p:cBhvr>
                                        <p:cTn id="124" dur="500"/>
                                        <p:tgtEl>
                                          <p:spTgt spid="66593"/>
                                        </p:tgtEl>
                                      </p:cBhvr>
                                    </p:animEffect>
                                  </p:childTnLst>
                                  <p:subTnLst>
                                    <p:set>
                                      <p:cBhvr override="childStyle">
                                        <p:cTn dur="1" fill="hold" display="0" masterRel="nextClick" afterEffect="1"/>
                                        <p:tgtEl>
                                          <p:spTgt spid="66593"/>
                                        </p:tgtEl>
                                        <p:attrNameLst>
                                          <p:attrName>style.visibility</p:attrName>
                                        </p:attrNameLst>
                                      </p:cBhvr>
                                      <p:to>
                                        <p:strVal val="hidden"/>
                                      </p:to>
                                    </p:set>
                                    <p:audio>
                                      <p:cMediaNode>
                                        <p:cTn display="0" masterRel="sameClick">
                                          <p:stCondLst>
                                            <p:cond evt="begin" delay="0">
                                              <p:tn val="122"/>
                                            </p:cond>
                                          </p:stCondLst>
                                          <p:endCondLst>
                                            <p:cond evt="onStopAudio" delay="0">
                                              <p:tgtEl>
                                                <p:sldTgt/>
                                              </p:tgtEl>
                                            </p:cond>
                                          </p:endCondLst>
                                        </p:cTn>
                                        <p:tgtEl>
                                          <p:sndTgt r:embed="rId2" name="TYPE.WAV"/>
                                        </p:tgtEl>
                                      </p:cMediaNode>
                                    </p:audio>
                                  </p:subTnLst>
                                </p:cTn>
                              </p:par>
                            </p:childTnLst>
                          </p:cTn>
                        </p:par>
                      </p:childTnLst>
                    </p:cTn>
                  </p:par>
                  <p:par>
                    <p:cTn id="125" fill="hold">
                      <p:stCondLst>
                        <p:cond delay="indefinite"/>
                      </p:stCondLst>
                      <p:childTnLst>
                        <p:par>
                          <p:cTn id="126" fill="hold">
                            <p:stCondLst>
                              <p:cond delay="0"/>
                            </p:stCondLst>
                            <p:childTnLst>
                              <p:par>
                                <p:cTn id="127" presetID="22" presetClass="entr" presetSubtype="1" fill="hold" grpId="0" nodeType="clickEffect">
                                  <p:stCondLst>
                                    <p:cond delay="0"/>
                                  </p:stCondLst>
                                  <p:childTnLst>
                                    <p:set>
                                      <p:cBhvr>
                                        <p:cTn id="128" dur="1" fill="hold">
                                          <p:stCondLst>
                                            <p:cond delay="0"/>
                                          </p:stCondLst>
                                        </p:cTn>
                                        <p:tgtEl>
                                          <p:spTgt spid="66585"/>
                                        </p:tgtEl>
                                        <p:attrNameLst>
                                          <p:attrName>style.visibility</p:attrName>
                                        </p:attrNameLst>
                                      </p:cBhvr>
                                      <p:to>
                                        <p:strVal val="visible"/>
                                      </p:to>
                                    </p:set>
                                    <p:animEffect transition="in" filter="wipe(up)">
                                      <p:cBhvr>
                                        <p:cTn id="129" dur="500"/>
                                        <p:tgtEl>
                                          <p:spTgt spid="66585"/>
                                        </p:tgtEl>
                                      </p:cBhvr>
                                    </p:animEffect>
                                  </p:childTnLst>
                                  <p:subTnLst>
                                    <p:audio>
                                      <p:cMediaNode>
                                        <p:cTn display="0" masterRel="sameClick">
                                          <p:stCondLst>
                                            <p:cond evt="begin" delay="0">
                                              <p:tn val="127"/>
                                            </p:cond>
                                          </p:stCondLst>
                                          <p:endCondLst>
                                            <p:cond evt="onStopAudio" delay="0">
                                              <p:tgtEl>
                                                <p:sldTgt/>
                                              </p:tgtEl>
                                            </p:cond>
                                          </p:endCondLst>
                                        </p:cTn>
                                        <p:tgtEl>
                                          <p:sndTgt r:embed="rId4" name="DING.WAV"/>
                                        </p:tgtEl>
                                      </p:cMediaNode>
                                    </p:audio>
                                  </p:subTnLst>
                                </p:cTn>
                              </p:par>
                            </p:childTnLst>
                          </p:cTn>
                        </p:par>
                        <p:par>
                          <p:cTn id="130" fill="hold">
                            <p:stCondLst>
                              <p:cond delay="500"/>
                            </p:stCondLst>
                            <p:childTnLst>
                              <p:par>
                                <p:cTn id="131" presetID="22" presetClass="entr" presetSubtype="8" fill="hold" grpId="0" nodeType="afterEffect">
                                  <p:stCondLst>
                                    <p:cond delay="1000"/>
                                  </p:stCondLst>
                                  <p:childTnLst>
                                    <p:set>
                                      <p:cBhvr>
                                        <p:cTn id="132" dur="1" fill="hold">
                                          <p:stCondLst>
                                            <p:cond delay="0"/>
                                          </p:stCondLst>
                                        </p:cTn>
                                        <p:tgtEl>
                                          <p:spTgt spid="66587"/>
                                        </p:tgtEl>
                                        <p:attrNameLst>
                                          <p:attrName>style.visibility</p:attrName>
                                        </p:attrNameLst>
                                      </p:cBhvr>
                                      <p:to>
                                        <p:strVal val="visible"/>
                                      </p:to>
                                    </p:set>
                                    <p:animEffect transition="in" filter="wipe(left)">
                                      <p:cBhvr>
                                        <p:cTn id="133" dur="500"/>
                                        <p:tgtEl>
                                          <p:spTgt spid="66587"/>
                                        </p:tgtEl>
                                      </p:cBhvr>
                                    </p:animEffect>
                                  </p:childTnLst>
                                  <p:subTnLst>
                                    <p:audio>
                                      <p:cMediaNode>
                                        <p:cTn display="0" masterRel="sameClick">
                                          <p:stCondLst>
                                            <p:cond evt="begin" delay="0">
                                              <p:tn val="131"/>
                                            </p:cond>
                                          </p:stCondLst>
                                          <p:endCondLst>
                                            <p:cond evt="onStopAudio" delay="0">
                                              <p:tgtEl>
                                                <p:sldTgt/>
                                              </p:tgtEl>
                                            </p:cond>
                                          </p:endCondLst>
                                        </p:cTn>
                                        <p:tgtEl>
                                          <p:sndTgt r:embed="rId2" name="TYPE.WAV"/>
                                        </p:tgtEl>
                                      </p:cMediaNode>
                                    </p:audio>
                                  </p:subTnLst>
                                </p:cTn>
                              </p:par>
                            </p:childTnLst>
                          </p:cTn>
                        </p:par>
                      </p:childTnLst>
                    </p:cTn>
                  </p:par>
                  <p:par>
                    <p:cTn id="134" fill="hold">
                      <p:stCondLst>
                        <p:cond delay="indefinite"/>
                      </p:stCondLst>
                      <p:childTnLst>
                        <p:par>
                          <p:cTn id="135" fill="hold">
                            <p:stCondLst>
                              <p:cond delay="0"/>
                            </p:stCondLst>
                            <p:childTnLst>
                              <p:par>
                                <p:cTn id="136" presetID="9" presetClass="entr" presetSubtype="0" fill="hold" grpId="0" nodeType="clickEffect">
                                  <p:stCondLst>
                                    <p:cond delay="0"/>
                                  </p:stCondLst>
                                  <p:childTnLst>
                                    <p:set>
                                      <p:cBhvr>
                                        <p:cTn id="137" dur="1" fill="hold">
                                          <p:stCondLst>
                                            <p:cond delay="0"/>
                                          </p:stCondLst>
                                        </p:cTn>
                                        <p:tgtEl>
                                          <p:spTgt spid="66596"/>
                                        </p:tgtEl>
                                        <p:attrNameLst>
                                          <p:attrName>style.visibility</p:attrName>
                                        </p:attrNameLst>
                                      </p:cBhvr>
                                      <p:to>
                                        <p:strVal val="visible"/>
                                      </p:to>
                                    </p:set>
                                    <p:animEffect transition="in" filter="dissolve">
                                      <p:cBhvr>
                                        <p:cTn id="138" dur="500"/>
                                        <p:tgtEl>
                                          <p:spTgt spid="66596"/>
                                        </p:tgtEl>
                                      </p:cBhvr>
                                    </p:animEffect>
                                  </p:childTnLst>
                                </p:cTn>
                              </p:par>
                            </p:childTnLst>
                          </p:cTn>
                        </p:par>
                        <p:par>
                          <p:cTn id="139" fill="hold">
                            <p:stCondLst>
                              <p:cond delay="500"/>
                            </p:stCondLst>
                            <p:childTnLst>
                              <p:par>
                                <p:cTn id="140" presetID="9" presetClass="entr" presetSubtype="0" fill="hold" grpId="0" nodeType="afterEffect">
                                  <p:stCondLst>
                                    <p:cond delay="0"/>
                                  </p:stCondLst>
                                  <p:childTnLst>
                                    <p:set>
                                      <p:cBhvr>
                                        <p:cTn id="141" dur="1" fill="hold">
                                          <p:stCondLst>
                                            <p:cond delay="0"/>
                                          </p:stCondLst>
                                        </p:cTn>
                                        <p:tgtEl>
                                          <p:spTgt spid="66597"/>
                                        </p:tgtEl>
                                        <p:attrNameLst>
                                          <p:attrName>style.visibility</p:attrName>
                                        </p:attrNameLst>
                                      </p:cBhvr>
                                      <p:to>
                                        <p:strVal val="visible"/>
                                      </p:to>
                                    </p:set>
                                    <p:animEffect transition="in" filter="dissolve">
                                      <p:cBhvr>
                                        <p:cTn id="142" dur="500"/>
                                        <p:tgtEl>
                                          <p:spTgt spid="66597"/>
                                        </p:tgtEl>
                                      </p:cBhvr>
                                    </p:animEffect>
                                  </p:childTnLst>
                                  <p:subTnLst>
                                    <p:audio>
                                      <p:cMediaNode>
                                        <p:cTn display="0" masterRel="sameClick">
                                          <p:stCondLst>
                                            <p:cond evt="begin" delay="0">
                                              <p:tn val="140"/>
                                            </p:cond>
                                          </p:stCondLst>
                                          <p:endCondLst>
                                            <p:cond evt="onStopAudio" delay="0">
                                              <p:tgtEl>
                                                <p:sldTgt/>
                                              </p:tgtEl>
                                            </p:cond>
                                          </p:endCondLst>
                                        </p:cTn>
                                        <p:tgtEl>
                                          <p:sndTgt r:embed="rId6" name="CAMERA.WAV"/>
                                        </p:tgtEl>
                                      </p:cMediaNode>
                                    </p:audio>
                                  </p:subTnLst>
                                </p:cTn>
                              </p:par>
                            </p:childTnLst>
                          </p:cTn>
                        </p:par>
                        <p:par>
                          <p:cTn id="143" fill="hold">
                            <p:stCondLst>
                              <p:cond delay="1000"/>
                            </p:stCondLst>
                            <p:childTnLst>
                              <p:par>
                                <p:cTn id="144" presetID="22" presetClass="entr" presetSubtype="2" fill="hold" nodeType="afterEffect">
                                  <p:stCondLst>
                                    <p:cond delay="0"/>
                                  </p:stCondLst>
                                  <p:childTnLst>
                                    <p:set>
                                      <p:cBhvr>
                                        <p:cTn id="145" dur="1" fill="hold">
                                          <p:stCondLst>
                                            <p:cond delay="0"/>
                                          </p:stCondLst>
                                        </p:cTn>
                                        <p:tgtEl>
                                          <p:spTgt spid="66598"/>
                                        </p:tgtEl>
                                        <p:attrNameLst>
                                          <p:attrName>style.visibility</p:attrName>
                                        </p:attrNameLst>
                                      </p:cBhvr>
                                      <p:to>
                                        <p:strVal val="visible"/>
                                      </p:to>
                                    </p:set>
                                    <p:animEffect transition="in" filter="wipe(right)">
                                      <p:cBhvr>
                                        <p:cTn id="146" dur="500"/>
                                        <p:tgtEl>
                                          <p:spTgt spid="66598"/>
                                        </p:tgtEl>
                                      </p:cBhvr>
                                    </p:animEffect>
                                  </p:childTnLst>
                                  <p:subTnLst>
                                    <p:set>
                                      <p:cBhvr override="childStyle">
                                        <p:cTn dur="1" fill="hold" display="0" masterRel="nextClick" afterEffect="1"/>
                                        <p:tgtEl>
                                          <p:spTgt spid="66598"/>
                                        </p:tgtEl>
                                        <p:attrNameLst>
                                          <p:attrName>style.visibility</p:attrName>
                                        </p:attrNameLst>
                                      </p:cBhvr>
                                      <p:to>
                                        <p:strVal val="hidden"/>
                                      </p:to>
                                    </p:set>
                                    <p:audio>
                                      <p:cMediaNode>
                                        <p:cTn display="0" masterRel="sameClick">
                                          <p:stCondLst>
                                            <p:cond evt="begin" delay="0">
                                              <p:tn val="144"/>
                                            </p:cond>
                                          </p:stCondLst>
                                          <p:endCondLst>
                                            <p:cond evt="onStopAudio" delay="0">
                                              <p:tgtEl>
                                                <p:sldTgt/>
                                              </p:tgtEl>
                                            </p:cond>
                                          </p:endCondLst>
                                        </p:cTn>
                                        <p:tgtEl>
                                          <p:sndTgt r:embed="rId2" name="TYPE.WAV"/>
                                        </p:tgtEl>
                                      </p:cMediaNode>
                                    </p:audio>
                                  </p:subTnLst>
                                </p:cTn>
                              </p:par>
                            </p:childTnLst>
                          </p:cTn>
                        </p:par>
                      </p:childTnLst>
                    </p:cTn>
                  </p:par>
                  <p:par>
                    <p:cTn id="147" fill="hold">
                      <p:stCondLst>
                        <p:cond delay="indefinite"/>
                      </p:stCondLst>
                      <p:childTnLst>
                        <p:par>
                          <p:cTn id="148" fill="hold">
                            <p:stCondLst>
                              <p:cond delay="0"/>
                            </p:stCondLst>
                            <p:childTnLst>
                              <p:par>
                                <p:cTn id="149" presetID="17" presetClass="entr" presetSubtype="1" fill="hold" grpId="0" nodeType="clickEffect">
                                  <p:stCondLst>
                                    <p:cond delay="0"/>
                                  </p:stCondLst>
                                  <p:childTnLst>
                                    <p:set>
                                      <p:cBhvr>
                                        <p:cTn id="150" dur="1" fill="hold">
                                          <p:stCondLst>
                                            <p:cond delay="0"/>
                                          </p:stCondLst>
                                        </p:cTn>
                                        <p:tgtEl>
                                          <p:spTgt spid="66601"/>
                                        </p:tgtEl>
                                        <p:attrNameLst>
                                          <p:attrName>style.visibility</p:attrName>
                                        </p:attrNameLst>
                                      </p:cBhvr>
                                      <p:to>
                                        <p:strVal val="visible"/>
                                      </p:to>
                                    </p:set>
                                    <p:anim calcmode="lin" valueType="num">
                                      <p:cBhvr>
                                        <p:cTn id="151" dur="500" fill="hold"/>
                                        <p:tgtEl>
                                          <p:spTgt spid="66601"/>
                                        </p:tgtEl>
                                        <p:attrNameLst>
                                          <p:attrName>ppt_x</p:attrName>
                                        </p:attrNameLst>
                                      </p:cBhvr>
                                      <p:tavLst>
                                        <p:tav tm="0">
                                          <p:val>
                                            <p:strVal val="#ppt_x"/>
                                          </p:val>
                                        </p:tav>
                                        <p:tav tm="100000">
                                          <p:val>
                                            <p:strVal val="#ppt_x"/>
                                          </p:val>
                                        </p:tav>
                                      </p:tavLst>
                                    </p:anim>
                                    <p:anim calcmode="lin" valueType="num">
                                      <p:cBhvr>
                                        <p:cTn id="152" dur="500" fill="hold"/>
                                        <p:tgtEl>
                                          <p:spTgt spid="66601"/>
                                        </p:tgtEl>
                                        <p:attrNameLst>
                                          <p:attrName>ppt_y</p:attrName>
                                        </p:attrNameLst>
                                      </p:cBhvr>
                                      <p:tavLst>
                                        <p:tav tm="0">
                                          <p:val>
                                            <p:strVal val="#ppt_y-#ppt_h/2"/>
                                          </p:val>
                                        </p:tav>
                                        <p:tav tm="100000">
                                          <p:val>
                                            <p:strVal val="#ppt_y"/>
                                          </p:val>
                                        </p:tav>
                                      </p:tavLst>
                                    </p:anim>
                                    <p:anim calcmode="lin" valueType="num">
                                      <p:cBhvr>
                                        <p:cTn id="153" dur="500" fill="hold"/>
                                        <p:tgtEl>
                                          <p:spTgt spid="66601"/>
                                        </p:tgtEl>
                                        <p:attrNameLst>
                                          <p:attrName>ppt_w</p:attrName>
                                        </p:attrNameLst>
                                      </p:cBhvr>
                                      <p:tavLst>
                                        <p:tav tm="0">
                                          <p:val>
                                            <p:strVal val="#ppt_w"/>
                                          </p:val>
                                        </p:tav>
                                        <p:tav tm="100000">
                                          <p:val>
                                            <p:strVal val="#ppt_w"/>
                                          </p:val>
                                        </p:tav>
                                      </p:tavLst>
                                    </p:anim>
                                    <p:anim calcmode="lin" valueType="num">
                                      <p:cBhvr>
                                        <p:cTn id="154" dur="500" fill="hold"/>
                                        <p:tgtEl>
                                          <p:spTgt spid="66601"/>
                                        </p:tgtEl>
                                        <p:attrNameLst>
                                          <p:attrName>ppt_h</p:attrName>
                                        </p:attrNameLst>
                                      </p:cBhvr>
                                      <p:tavLst>
                                        <p:tav tm="0">
                                          <p:val>
                                            <p:fltVal val="0.000000"/>
                                          </p:val>
                                        </p:tav>
                                        <p:tav tm="100000">
                                          <p:val>
                                            <p:strVal val="#ppt_h"/>
                                          </p:val>
                                        </p:tav>
                                      </p:tavLst>
                                    </p:anim>
                                  </p:childTnLst>
                                  <p:subTnLst>
                                    <p:audio>
                                      <p:cMediaNode>
                                        <p:cTn display="0" masterRel="sameClick">
                                          <p:stCondLst>
                                            <p:cond evt="begin" delay="0">
                                              <p:tn val="149"/>
                                            </p:cond>
                                          </p:stCondLst>
                                          <p:endCondLst>
                                            <p:cond evt="onStopAudio" delay="0">
                                              <p:tgtEl>
                                                <p:sldTgt/>
                                              </p:tgtEl>
                                            </p:cond>
                                          </p:endCondLst>
                                        </p:cTn>
                                        <p:tgtEl>
                                          <p:sndTgt r:embed="rId5" name="CASHREG.WAV"/>
                                        </p:tgtEl>
                                      </p:cMediaNode>
                                    </p:audio>
                                  </p:subTnLst>
                                </p:cTn>
                              </p:par>
                            </p:childTnLst>
                          </p:cTn>
                        </p:par>
                        <p:par>
                          <p:cTn id="155" fill="hold">
                            <p:stCondLst>
                              <p:cond delay="500"/>
                            </p:stCondLst>
                            <p:childTnLst>
                              <p:par>
                                <p:cTn id="156" presetID="9" presetClass="entr" presetSubtype="0" fill="hold" grpId="0" nodeType="afterEffect">
                                  <p:stCondLst>
                                    <p:cond delay="0"/>
                                  </p:stCondLst>
                                  <p:childTnLst>
                                    <p:set>
                                      <p:cBhvr>
                                        <p:cTn id="157" dur="1" fill="hold">
                                          <p:stCondLst>
                                            <p:cond delay="0"/>
                                          </p:stCondLst>
                                        </p:cTn>
                                        <p:tgtEl>
                                          <p:spTgt spid="66602"/>
                                        </p:tgtEl>
                                        <p:attrNameLst>
                                          <p:attrName>style.visibility</p:attrName>
                                        </p:attrNameLst>
                                      </p:cBhvr>
                                      <p:to>
                                        <p:strVal val="visible"/>
                                      </p:to>
                                    </p:set>
                                    <p:animEffect transition="in" filter="dissolve">
                                      <p:cBhvr>
                                        <p:cTn id="158" dur="500"/>
                                        <p:tgtEl>
                                          <p:spTgt spid="66602"/>
                                        </p:tgtEl>
                                      </p:cBhvr>
                                    </p:animEffect>
                                  </p:childTnLst>
                                  <p:subTnLst>
                                    <p:audio>
                                      <p:cMediaNode>
                                        <p:cTn display="0" masterRel="sameClick">
                                          <p:stCondLst>
                                            <p:cond evt="begin" delay="0">
                                              <p:tn val="156"/>
                                            </p:cond>
                                          </p:stCondLst>
                                          <p:endCondLst>
                                            <p:cond evt="onStopAudio" delay="0">
                                              <p:tgtEl>
                                                <p:sldTgt/>
                                              </p:tgtEl>
                                            </p:cond>
                                          </p:endCondLst>
                                        </p:cTn>
                                        <p:tgtEl>
                                          <p:sndTgt r:embed="rId6" name="CAMERA.WAV"/>
                                        </p:tgtEl>
                                      </p:cMediaNode>
                                    </p:audio>
                                  </p:subTnLst>
                                </p:cTn>
                              </p:par>
                            </p:childTnLst>
                          </p:cTn>
                        </p:par>
                        <p:par>
                          <p:cTn id="159" fill="hold">
                            <p:stCondLst>
                              <p:cond delay="1000"/>
                            </p:stCondLst>
                            <p:childTnLst>
                              <p:par>
                                <p:cTn id="160" presetID="22" presetClass="entr" presetSubtype="2" fill="hold" nodeType="afterEffect">
                                  <p:stCondLst>
                                    <p:cond delay="0"/>
                                  </p:stCondLst>
                                  <p:childTnLst>
                                    <p:set>
                                      <p:cBhvr>
                                        <p:cTn id="161" dur="1" fill="hold">
                                          <p:stCondLst>
                                            <p:cond delay="0"/>
                                          </p:stCondLst>
                                        </p:cTn>
                                        <p:tgtEl>
                                          <p:spTgt spid="66603"/>
                                        </p:tgtEl>
                                        <p:attrNameLst>
                                          <p:attrName>style.visibility</p:attrName>
                                        </p:attrNameLst>
                                      </p:cBhvr>
                                      <p:to>
                                        <p:strVal val="visible"/>
                                      </p:to>
                                    </p:set>
                                    <p:animEffect transition="in" filter="wipe(right)">
                                      <p:cBhvr>
                                        <p:cTn id="162" dur="500"/>
                                        <p:tgtEl>
                                          <p:spTgt spid="66603"/>
                                        </p:tgtEl>
                                      </p:cBhvr>
                                    </p:animEffect>
                                  </p:childTnLst>
                                  <p:subTnLst>
                                    <p:set>
                                      <p:cBhvr override="childStyle">
                                        <p:cTn dur="1" fill="hold" display="0" masterRel="nextClick" afterEffect="1"/>
                                        <p:tgtEl>
                                          <p:spTgt spid="66603"/>
                                        </p:tgtEl>
                                        <p:attrNameLst>
                                          <p:attrName>style.visibility</p:attrName>
                                        </p:attrNameLst>
                                      </p:cBhvr>
                                      <p:to>
                                        <p:strVal val="hidden"/>
                                      </p:to>
                                    </p:set>
                                    <p:audio>
                                      <p:cMediaNode>
                                        <p:cTn display="0" masterRel="sameClick">
                                          <p:stCondLst>
                                            <p:cond evt="begin" delay="0">
                                              <p:tn val="160"/>
                                            </p:cond>
                                          </p:stCondLst>
                                          <p:endCondLst>
                                            <p:cond evt="onStopAudio" delay="0">
                                              <p:tgtEl>
                                                <p:sldTgt/>
                                              </p:tgtEl>
                                            </p:cond>
                                          </p:endCondLst>
                                        </p:cTn>
                                        <p:tgtEl>
                                          <p:sndTgt r:embed="rId2" name="TYPE.WAV"/>
                                        </p:tgtEl>
                                      </p:cMediaNode>
                                    </p:audio>
                                  </p:subTnLst>
                                </p:cTn>
                              </p:par>
                            </p:childTnLst>
                          </p:cTn>
                        </p:par>
                      </p:childTnLst>
                    </p:cTn>
                  </p:par>
                  <p:par>
                    <p:cTn id="163" fill="hold">
                      <p:stCondLst>
                        <p:cond delay="indefinite"/>
                      </p:stCondLst>
                      <p:childTnLst>
                        <p:par>
                          <p:cTn id="164" fill="hold">
                            <p:stCondLst>
                              <p:cond delay="0"/>
                            </p:stCondLst>
                            <p:childTnLst>
                              <p:par>
                                <p:cTn id="165" presetID="17" presetClass="entr" presetSubtype="1" fill="hold" grpId="0" nodeType="clickEffect">
                                  <p:stCondLst>
                                    <p:cond delay="0"/>
                                  </p:stCondLst>
                                  <p:childTnLst>
                                    <p:set>
                                      <p:cBhvr>
                                        <p:cTn id="166" dur="1" fill="hold">
                                          <p:stCondLst>
                                            <p:cond delay="0"/>
                                          </p:stCondLst>
                                        </p:cTn>
                                        <p:tgtEl>
                                          <p:spTgt spid="66606"/>
                                        </p:tgtEl>
                                        <p:attrNameLst>
                                          <p:attrName>style.visibility</p:attrName>
                                        </p:attrNameLst>
                                      </p:cBhvr>
                                      <p:to>
                                        <p:strVal val="visible"/>
                                      </p:to>
                                    </p:set>
                                    <p:anim calcmode="lin" valueType="num">
                                      <p:cBhvr>
                                        <p:cTn id="167" dur="500" fill="hold"/>
                                        <p:tgtEl>
                                          <p:spTgt spid="66606"/>
                                        </p:tgtEl>
                                        <p:attrNameLst>
                                          <p:attrName>ppt_x</p:attrName>
                                        </p:attrNameLst>
                                      </p:cBhvr>
                                      <p:tavLst>
                                        <p:tav tm="0">
                                          <p:val>
                                            <p:strVal val="#ppt_x"/>
                                          </p:val>
                                        </p:tav>
                                        <p:tav tm="100000">
                                          <p:val>
                                            <p:strVal val="#ppt_x"/>
                                          </p:val>
                                        </p:tav>
                                      </p:tavLst>
                                    </p:anim>
                                    <p:anim calcmode="lin" valueType="num">
                                      <p:cBhvr>
                                        <p:cTn id="168" dur="500" fill="hold"/>
                                        <p:tgtEl>
                                          <p:spTgt spid="66606"/>
                                        </p:tgtEl>
                                        <p:attrNameLst>
                                          <p:attrName>ppt_y</p:attrName>
                                        </p:attrNameLst>
                                      </p:cBhvr>
                                      <p:tavLst>
                                        <p:tav tm="0">
                                          <p:val>
                                            <p:strVal val="#ppt_y-#ppt_h/2"/>
                                          </p:val>
                                        </p:tav>
                                        <p:tav tm="100000">
                                          <p:val>
                                            <p:strVal val="#ppt_y"/>
                                          </p:val>
                                        </p:tav>
                                      </p:tavLst>
                                    </p:anim>
                                    <p:anim calcmode="lin" valueType="num">
                                      <p:cBhvr>
                                        <p:cTn id="169" dur="500" fill="hold"/>
                                        <p:tgtEl>
                                          <p:spTgt spid="66606"/>
                                        </p:tgtEl>
                                        <p:attrNameLst>
                                          <p:attrName>ppt_w</p:attrName>
                                        </p:attrNameLst>
                                      </p:cBhvr>
                                      <p:tavLst>
                                        <p:tav tm="0">
                                          <p:val>
                                            <p:strVal val="#ppt_w"/>
                                          </p:val>
                                        </p:tav>
                                        <p:tav tm="100000">
                                          <p:val>
                                            <p:strVal val="#ppt_w"/>
                                          </p:val>
                                        </p:tav>
                                      </p:tavLst>
                                    </p:anim>
                                    <p:anim calcmode="lin" valueType="num">
                                      <p:cBhvr>
                                        <p:cTn id="170" dur="500" fill="hold"/>
                                        <p:tgtEl>
                                          <p:spTgt spid="66606"/>
                                        </p:tgtEl>
                                        <p:attrNameLst>
                                          <p:attrName>ppt_h</p:attrName>
                                        </p:attrNameLst>
                                      </p:cBhvr>
                                      <p:tavLst>
                                        <p:tav tm="0">
                                          <p:val>
                                            <p:fltVal val="0.000000"/>
                                          </p:val>
                                        </p:tav>
                                        <p:tav tm="100000">
                                          <p:val>
                                            <p:strVal val="#ppt_h"/>
                                          </p:val>
                                        </p:tav>
                                      </p:tavLst>
                                    </p:anim>
                                  </p:childTnLst>
                                  <p:subTnLst>
                                    <p:audio>
                                      <p:cMediaNode>
                                        <p:cTn display="0" masterRel="sameClick">
                                          <p:stCondLst>
                                            <p:cond evt="begin" delay="0">
                                              <p:tn val="165"/>
                                            </p:cond>
                                          </p:stCondLst>
                                          <p:endCondLst>
                                            <p:cond evt="onStopAudio" delay="0">
                                              <p:tgtEl>
                                                <p:sldTgt/>
                                              </p:tgtEl>
                                            </p:cond>
                                          </p:endCondLst>
                                        </p:cTn>
                                        <p:tgtEl>
                                          <p:sndTgt r:embed="rId5" name="CASHREG.WAV"/>
                                        </p:tgtEl>
                                      </p:cMediaNode>
                                    </p:audio>
                                  </p:subTnLst>
                                </p:cTn>
                              </p:par>
                            </p:childTnLst>
                          </p:cTn>
                        </p:par>
                        <p:par>
                          <p:cTn id="171" fill="hold">
                            <p:stCondLst>
                              <p:cond delay="500"/>
                            </p:stCondLst>
                            <p:childTnLst>
                              <p:par>
                                <p:cTn id="172" presetID="9" presetClass="entr" presetSubtype="0" fill="hold" grpId="0" nodeType="afterEffect">
                                  <p:stCondLst>
                                    <p:cond delay="0"/>
                                  </p:stCondLst>
                                  <p:childTnLst>
                                    <p:set>
                                      <p:cBhvr>
                                        <p:cTn id="173" dur="1" fill="hold">
                                          <p:stCondLst>
                                            <p:cond delay="0"/>
                                          </p:stCondLst>
                                        </p:cTn>
                                        <p:tgtEl>
                                          <p:spTgt spid="66607"/>
                                        </p:tgtEl>
                                        <p:attrNameLst>
                                          <p:attrName>style.visibility</p:attrName>
                                        </p:attrNameLst>
                                      </p:cBhvr>
                                      <p:to>
                                        <p:strVal val="visible"/>
                                      </p:to>
                                    </p:set>
                                    <p:animEffect transition="in" filter="dissolve">
                                      <p:cBhvr>
                                        <p:cTn id="174" dur="500"/>
                                        <p:tgtEl>
                                          <p:spTgt spid="66607"/>
                                        </p:tgtEl>
                                      </p:cBhvr>
                                    </p:animEffect>
                                  </p:childTnLst>
                                  <p:subTnLst>
                                    <p:audio>
                                      <p:cMediaNode>
                                        <p:cTn display="0" masterRel="sameClick">
                                          <p:stCondLst>
                                            <p:cond evt="begin" delay="0">
                                              <p:tn val="172"/>
                                            </p:cond>
                                          </p:stCondLst>
                                          <p:endCondLst>
                                            <p:cond evt="onStopAudio" delay="0">
                                              <p:tgtEl>
                                                <p:sldTgt/>
                                              </p:tgtEl>
                                            </p:cond>
                                          </p:endCondLst>
                                        </p:cTn>
                                        <p:tgtEl>
                                          <p:sndTgt r:embed="rId7" name="GLASS.WAV"/>
                                        </p:tgtEl>
                                      </p:cMediaNode>
                                    </p:audio>
                                  </p:subTnLst>
                                </p:cTn>
                              </p:par>
                            </p:childTnLst>
                          </p:cTn>
                        </p:par>
                        <p:par>
                          <p:cTn id="175" fill="hold">
                            <p:stCondLst>
                              <p:cond delay="1000"/>
                            </p:stCondLst>
                            <p:childTnLst>
                              <p:par>
                                <p:cTn id="176" presetID="1" presetClass="entr" presetSubtype="0" fill="hold" grpId="0" nodeType="afterEffect">
                                  <p:stCondLst>
                                    <p:cond delay="0"/>
                                  </p:stCondLst>
                                  <p:childTnLst>
                                    <p:set>
                                      <p:cBhvr>
                                        <p:cTn id="177" dur="1" fill="hold">
                                          <p:stCondLst>
                                            <p:cond delay="499"/>
                                          </p:stCondLst>
                                        </p:cTn>
                                        <p:tgtEl>
                                          <p:spTgt spid="66608"/>
                                        </p:tgtEl>
                                        <p:attrNameLst>
                                          <p:attrName>style.visibility</p:attrName>
                                        </p:attrNameLst>
                                      </p:cBhvr>
                                      <p:to>
                                        <p:strVal val="visible"/>
                                      </p:to>
                                    </p:set>
                                  </p:childTnLst>
                                </p:cTn>
                              </p:par>
                            </p:childTnLst>
                          </p:cTn>
                        </p:par>
                        <p:par>
                          <p:cTn id="178" fill="hold">
                            <p:stCondLst>
                              <p:cond delay="1500"/>
                            </p:stCondLst>
                            <p:childTnLst>
                              <p:par>
                                <p:cTn id="179" presetID="22" presetClass="entr" presetSubtype="2" fill="hold" nodeType="afterEffect">
                                  <p:stCondLst>
                                    <p:cond delay="0"/>
                                  </p:stCondLst>
                                  <p:childTnLst>
                                    <p:set>
                                      <p:cBhvr>
                                        <p:cTn id="180" dur="1" fill="hold">
                                          <p:stCondLst>
                                            <p:cond delay="0"/>
                                          </p:stCondLst>
                                        </p:cTn>
                                        <p:tgtEl>
                                          <p:spTgt spid="66609"/>
                                        </p:tgtEl>
                                        <p:attrNameLst>
                                          <p:attrName>style.visibility</p:attrName>
                                        </p:attrNameLst>
                                      </p:cBhvr>
                                      <p:to>
                                        <p:strVal val="visible"/>
                                      </p:to>
                                    </p:set>
                                    <p:animEffect transition="in" filter="wipe(right)">
                                      <p:cBhvr>
                                        <p:cTn id="181" dur="500"/>
                                        <p:tgtEl>
                                          <p:spTgt spid="66609"/>
                                        </p:tgtEl>
                                      </p:cBhvr>
                                    </p:animEffect>
                                  </p:childTnLst>
                                  <p:subTnLst>
                                    <p:set>
                                      <p:cBhvr override="childStyle">
                                        <p:cTn dur="1" fill="hold" display="0" masterRel="nextClick" afterEffect="1"/>
                                        <p:tgtEl>
                                          <p:spTgt spid="66609"/>
                                        </p:tgtEl>
                                        <p:attrNameLst>
                                          <p:attrName>style.visibility</p:attrName>
                                        </p:attrNameLst>
                                      </p:cBhvr>
                                      <p:to>
                                        <p:strVal val="hidden"/>
                                      </p:to>
                                    </p:set>
                                    <p:audio>
                                      <p:cMediaNode>
                                        <p:cTn display="0" masterRel="sameClick">
                                          <p:stCondLst>
                                            <p:cond evt="begin" delay="0">
                                              <p:tn val="179"/>
                                            </p:cond>
                                          </p:stCondLst>
                                          <p:endCondLst>
                                            <p:cond evt="onStopAudio" delay="0">
                                              <p:tgtEl>
                                                <p:sldTgt/>
                                              </p:tgtEl>
                                            </p:cond>
                                          </p:endCondLst>
                                        </p:cTn>
                                        <p:tgtEl>
                                          <p:sndTgt r:embed="rId2" name="TYPE.WAV"/>
                                        </p:tgtEl>
                                      </p:cMediaNode>
                                    </p:audio>
                                  </p:subTnLst>
                                </p:cTn>
                              </p:par>
                            </p:childTnLst>
                          </p:cTn>
                        </p:par>
                      </p:childTnLst>
                    </p:cTn>
                  </p:par>
                  <p:par>
                    <p:cTn id="182" fill="hold">
                      <p:stCondLst>
                        <p:cond delay="indefinite"/>
                      </p:stCondLst>
                      <p:childTnLst>
                        <p:par>
                          <p:cTn id="183" fill="hold">
                            <p:stCondLst>
                              <p:cond delay="0"/>
                            </p:stCondLst>
                            <p:childTnLst>
                              <p:par>
                                <p:cTn id="184" presetID="9" presetClass="entr" presetSubtype="0" fill="hold" grpId="0" nodeType="clickEffect">
                                  <p:stCondLst>
                                    <p:cond delay="0"/>
                                  </p:stCondLst>
                                  <p:childTnLst>
                                    <p:set>
                                      <p:cBhvr>
                                        <p:cTn id="185" dur="1" fill="hold">
                                          <p:stCondLst>
                                            <p:cond delay="0"/>
                                          </p:stCondLst>
                                        </p:cTn>
                                        <p:tgtEl>
                                          <p:spTgt spid="66612"/>
                                        </p:tgtEl>
                                        <p:attrNameLst>
                                          <p:attrName>style.visibility</p:attrName>
                                        </p:attrNameLst>
                                      </p:cBhvr>
                                      <p:to>
                                        <p:strVal val="visible"/>
                                      </p:to>
                                    </p:set>
                                    <p:animEffect transition="in" filter="dissolve">
                                      <p:cBhvr>
                                        <p:cTn id="186" dur="500"/>
                                        <p:tgtEl>
                                          <p:spTgt spid="66612"/>
                                        </p:tgtEl>
                                      </p:cBhvr>
                                    </p:animEffect>
                                  </p:childTnLst>
                                  <p:subTnLst>
                                    <p:audio>
                                      <p:cMediaNode>
                                        <p:cTn display="0" masterRel="sameClick">
                                          <p:stCondLst>
                                            <p:cond evt="begin" delay="0">
                                              <p:tn val="184"/>
                                            </p:cond>
                                          </p:stCondLst>
                                          <p:endCondLst>
                                            <p:cond evt="onStopAudio" delay="0">
                                              <p:tgtEl>
                                                <p:sldTgt/>
                                              </p:tgtEl>
                                            </p:cond>
                                          </p:endCondLst>
                                        </p:cTn>
                                        <p:tgtEl>
                                          <p:sndTgt r:embed="rId7" name="GLASS.WAV"/>
                                        </p:tgtEl>
                                      </p:cMediaNode>
                                    </p:audio>
                                  </p:subTnLst>
                                </p:cTn>
                              </p:par>
                            </p:childTnLst>
                          </p:cTn>
                        </p:par>
                        <p:par>
                          <p:cTn id="187" fill="hold">
                            <p:stCondLst>
                              <p:cond delay="500"/>
                            </p:stCondLst>
                            <p:childTnLst>
                              <p:par>
                                <p:cTn id="188" presetID="1" presetClass="entr" presetSubtype="0" fill="hold" grpId="0" nodeType="afterEffect">
                                  <p:stCondLst>
                                    <p:cond delay="0"/>
                                  </p:stCondLst>
                                  <p:childTnLst>
                                    <p:set>
                                      <p:cBhvr>
                                        <p:cTn id="189" dur="1" fill="hold">
                                          <p:stCondLst>
                                            <p:cond delay="499"/>
                                          </p:stCondLst>
                                        </p:cTn>
                                        <p:tgtEl>
                                          <p:spTgt spid="66616"/>
                                        </p:tgtEl>
                                        <p:attrNameLst>
                                          <p:attrName>style.visibility</p:attrName>
                                        </p:attrNameLst>
                                      </p:cBhvr>
                                      <p:to>
                                        <p:strVal val="visible"/>
                                      </p:to>
                                    </p:set>
                                  </p:childTnLst>
                                </p:cTn>
                              </p:par>
                            </p:childTnLst>
                          </p:cTn>
                        </p:par>
                        <p:par>
                          <p:cTn id="190" fill="hold">
                            <p:stCondLst>
                              <p:cond delay="1000"/>
                            </p:stCondLst>
                            <p:childTnLst>
                              <p:par>
                                <p:cTn id="191" presetID="22" presetClass="entr" presetSubtype="2" fill="hold" nodeType="afterEffect">
                                  <p:stCondLst>
                                    <p:cond delay="0"/>
                                  </p:stCondLst>
                                  <p:childTnLst>
                                    <p:set>
                                      <p:cBhvr>
                                        <p:cTn id="192" dur="1" fill="hold">
                                          <p:stCondLst>
                                            <p:cond delay="0"/>
                                          </p:stCondLst>
                                        </p:cTn>
                                        <p:tgtEl>
                                          <p:spTgt spid="66613"/>
                                        </p:tgtEl>
                                        <p:attrNameLst>
                                          <p:attrName>style.visibility</p:attrName>
                                        </p:attrNameLst>
                                      </p:cBhvr>
                                      <p:to>
                                        <p:strVal val="visible"/>
                                      </p:to>
                                    </p:set>
                                    <p:animEffect transition="in" filter="wipe(right)">
                                      <p:cBhvr>
                                        <p:cTn id="193" dur="500"/>
                                        <p:tgtEl>
                                          <p:spTgt spid="66613"/>
                                        </p:tgtEl>
                                      </p:cBhvr>
                                    </p:animEffect>
                                  </p:childTnLst>
                                  <p:subTnLst>
                                    <p:set>
                                      <p:cBhvr override="childStyle">
                                        <p:cTn dur="1" fill="hold" display="0" masterRel="nextClick" afterEffect="1"/>
                                        <p:tgtEl>
                                          <p:spTgt spid="66613"/>
                                        </p:tgtEl>
                                        <p:attrNameLst>
                                          <p:attrName>style.visibility</p:attrName>
                                        </p:attrNameLst>
                                      </p:cBhvr>
                                      <p:to>
                                        <p:strVal val="hidden"/>
                                      </p:to>
                                    </p:set>
                                    <p:audio>
                                      <p:cMediaNode>
                                        <p:cTn display="0" masterRel="sameClick">
                                          <p:stCondLst>
                                            <p:cond evt="begin" delay="0">
                                              <p:tn val="191"/>
                                            </p:cond>
                                          </p:stCondLst>
                                          <p:endCondLst>
                                            <p:cond evt="onStopAudio" delay="0">
                                              <p:tgtEl>
                                                <p:sldTgt/>
                                              </p:tgtEl>
                                            </p:cond>
                                          </p:endCondLst>
                                        </p:cTn>
                                        <p:tgtEl>
                                          <p:sndTgt r:embed="rId2" name="TYPE.WAV"/>
                                        </p:tgtEl>
                                      </p:cMediaNode>
                                    </p:audio>
                                  </p:subTnLst>
                                </p:cTn>
                              </p:par>
                            </p:childTnLst>
                          </p:cTn>
                        </p:par>
                      </p:childTnLst>
                    </p:cTn>
                  </p:par>
                  <p:par>
                    <p:cTn id="194" fill="hold">
                      <p:stCondLst>
                        <p:cond delay="indefinite"/>
                      </p:stCondLst>
                      <p:childTnLst>
                        <p:par>
                          <p:cTn id="195" fill="hold">
                            <p:stCondLst>
                              <p:cond delay="0"/>
                            </p:stCondLst>
                            <p:childTnLst>
                              <p:par>
                                <p:cTn id="196" presetID="22" presetClass="entr" presetSubtype="8" fill="hold" grpId="0" nodeType="clickEffect">
                                  <p:stCondLst>
                                    <p:cond delay="0"/>
                                  </p:stCondLst>
                                  <p:childTnLst>
                                    <p:set>
                                      <p:cBhvr>
                                        <p:cTn id="197" dur="1" fill="hold">
                                          <p:stCondLst>
                                            <p:cond delay="0"/>
                                          </p:stCondLst>
                                        </p:cTn>
                                        <p:tgtEl>
                                          <p:spTgt spid="66617"/>
                                        </p:tgtEl>
                                        <p:attrNameLst>
                                          <p:attrName>style.visibility</p:attrName>
                                        </p:attrNameLst>
                                      </p:cBhvr>
                                      <p:to>
                                        <p:strVal val="visible"/>
                                      </p:to>
                                    </p:set>
                                    <p:animEffect transition="in" filter="wipe(left)">
                                      <p:cBhvr>
                                        <p:cTn id="198" dur="500"/>
                                        <p:tgtEl>
                                          <p:spTgt spid="66617"/>
                                        </p:tgtEl>
                                      </p:cBhvr>
                                    </p:animEffect>
                                  </p:childTnLst>
                                  <p:subTnLst>
                                    <p:audio>
                                      <p:cMediaNode>
                                        <p:cTn display="0" masterRel="sameClick">
                                          <p:stCondLst>
                                            <p:cond evt="begin" delay="0">
                                              <p:tn val="196"/>
                                            </p:cond>
                                          </p:stCondLst>
                                          <p:endCondLst>
                                            <p:cond evt="onStopAudio" delay="0">
                                              <p:tgtEl>
                                                <p:sldTgt/>
                                              </p:tgtEl>
                                            </p:cond>
                                          </p:endCondLst>
                                        </p:cTn>
                                        <p:tgtEl>
                                          <p:sndTgt r:embed="rId4" name="DING.WAV"/>
                                        </p:tgtEl>
                                      </p:cMediaNode>
                                    </p:audio>
                                  </p:subTnLst>
                                </p:cTn>
                              </p:par>
                            </p:childTnLst>
                          </p:cTn>
                        </p:par>
                        <p:par>
                          <p:cTn id="199" fill="hold">
                            <p:stCondLst>
                              <p:cond delay="500"/>
                            </p:stCondLst>
                            <p:childTnLst>
                              <p:par>
                                <p:cTn id="200" presetID="22" presetClass="entr" presetSubtype="8" fill="hold" grpId="0" nodeType="afterEffect">
                                  <p:stCondLst>
                                    <p:cond delay="1000"/>
                                  </p:stCondLst>
                                  <p:childTnLst>
                                    <p:set>
                                      <p:cBhvr>
                                        <p:cTn id="201" dur="1" fill="hold">
                                          <p:stCondLst>
                                            <p:cond delay="0"/>
                                          </p:stCondLst>
                                        </p:cTn>
                                        <p:tgtEl>
                                          <p:spTgt spid="66618"/>
                                        </p:tgtEl>
                                        <p:attrNameLst>
                                          <p:attrName>style.visibility</p:attrName>
                                        </p:attrNameLst>
                                      </p:cBhvr>
                                      <p:to>
                                        <p:strVal val="visible"/>
                                      </p:to>
                                    </p:set>
                                    <p:animEffect transition="in" filter="wipe(left)">
                                      <p:cBhvr>
                                        <p:cTn id="202" dur="500"/>
                                        <p:tgtEl>
                                          <p:spTgt spid="66618"/>
                                        </p:tgtEl>
                                      </p:cBhvr>
                                    </p:animEffect>
                                  </p:childTnLst>
                                  <p:subTnLst>
                                    <p:audio>
                                      <p:cMediaNode>
                                        <p:cTn display="0" masterRel="sameClick">
                                          <p:stCondLst>
                                            <p:cond evt="begin" delay="0">
                                              <p:tn val="200"/>
                                            </p:cond>
                                          </p:stCondLst>
                                          <p:endCondLst>
                                            <p:cond evt="onStopAudio" delay="0">
                                              <p:tgtEl>
                                                <p:sldTgt/>
                                              </p:tgtEl>
                                            </p:cond>
                                          </p:endCondLst>
                                        </p:cTn>
                                        <p:tgtEl>
                                          <p:sndTgt r:embed="rId2" name="TYPE.WAV"/>
                                        </p:tgtEl>
                                      </p:cMediaNode>
                                    </p:audio>
                                  </p:subTnLst>
                                </p:cTn>
                              </p:par>
                            </p:childTnLst>
                          </p:cTn>
                        </p:par>
                      </p:childTnLst>
                    </p:cTn>
                  </p:par>
                  <p:par>
                    <p:cTn id="203" fill="hold">
                      <p:stCondLst>
                        <p:cond delay="indefinite"/>
                      </p:stCondLst>
                      <p:childTnLst>
                        <p:par>
                          <p:cTn id="204" fill="hold">
                            <p:stCondLst>
                              <p:cond delay="0"/>
                            </p:stCondLst>
                            <p:childTnLst>
                              <p:par>
                                <p:cTn id="205" presetID="1" presetClass="entr" presetSubtype="0" fill="hold" grpId="0" nodeType="clickEffect">
                                  <p:stCondLst>
                                    <p:cond delay="0"/>
                                  </p:stCondLst>
                                  <p:childTnLst>
                                    <p:set>
                                      <p:cBhvr>
                                        <p:cTn id="206" dur="1" fill="hold">
                                          <p:stCondLst>
                                            <p:cond delay="499"/>
                                          </p:stCondLst>
                                        </p:cTn>
                                        <p:tgtEl>
                                          <p:spTgt spid="66619"/>
                                        </p:tgtEl>
                                        <p:attrNameLst>
                                          <p:attrName>style.visibility</p:attrName>
                                        </p:attrNameLst>
                                      </p:cBhvr>
                                      <p:to>
                                        <p:strVal val="visible"/>
                                      </p:to>
                                    </p:set>
                                  </p:childTnLst>
                                </p:cTn>
                              </p:par>
                            </p:childTnLst>
                          </p:cTn>
                        </p:par>
                        <p:par>
                          <p:cTn id="207" fill="hold">
                            <p:stCondLst>
                              <p:cond delay="500"/>
                            </p:stCondLst>
                            <p:childTnLst>
                              <p:par>
                                <p:cTn id="208" presetID="9" presetClass="entr" presetSubtype="0" fill="hold" grpId="0" nodeType="afterEffect">
                                  <p:stCondLst>
                                    <p:cond delay="0"/>
                                  </p:stCondLst>
                                  <p:childTnLst>
                                    <p:set>
                                      <p:cBhvr>
                                        <p:cTn id="209" dur="1" fill="hold">
                                          <p:stCondLst>
                                            <p:cond delay="0"/>
                                          </p:stCondLst>
                                        </p:cTn>
                                        <p:tgtEl>
                                          <p:spTgt spid="66620"/>
                                        </p:tgtEl>
                                        <p:attrNameLst>
                                          <p:attrName>style.visibility</p:attrName>
                                        </p:attrNameLst>
                                      </p:cBhvr>
                                      <p:to>
                                        <p:strVal val="visible"/>
                                      </p:to>
                                    </p:set>
                                    <p:animEffect transition="in" filter="dissolve">
                                      <p:cBhvr>
                                        <p:cTn id="210" dur="500"/>
                                        <p:tgtEl>
                                          <p:spTgt spid="66620"/>
                                        </p:tgtEl>
                                      </p:cBhvr>
                                    </p:animEffect>
                                  </p:childTnLst>
                                  <p:subTnLst>
                                    <p:audio>
                                      <p:cMediaNode>
                                        <p:cTn display="0" masterRel="sameClick">
                                          <p:stCondLst>
                                            <p:cond evt="begin" delay="0">
                                              <p:tn val="208"/>
                                            </p:cond>
                                          </p:stCondLst>
                                          <p:endCondLst>
                                            <p:cond evt="onStopAudio" delay="0">
                                              <p:tgtEl>
                                                <p:sldTgt/>
                                              </p:tgtEl>
                                            </p:cond>
                                          </p:endCondLst>
                                        </p:cTn>
                                        <p:tgtEl>
                                          <p:sndTgt r:embed="rId6" name="CAMERA.WAV"/>
                                        </p:tgtEl>
                                      </p:cMediaNode>
                                    </p:audio>
                                  </p:subTnLst>
                                </p:cTn>
                              </p:par>
                            </p:childTnLst>
                          </p:cTn>
                        </p:par>
                        <p:par>
                          <p:cTn id="211" fill="hold">
                            <p:stCondLst>
                              <p:cond delay="1000"/>
                            </p:stCondLst>
                            <p:childTnLst>
                              <p:par>
                                <p:cTn id="212" presetID="22" presetClass="entr" presetSubtype="2" fill="hold" nodeType="afterEffect">
                                  <p:stCondLst>
                                    <p:cond delay="0"/>
                                  </p:stCondLst>
                                  <p:childTnLst>
                                    <p:set>
                                      <p:cBhvr>
                                        <p:cTn id="213" dur="1" fill="hold">
                                          <p:stCondLst>
                                            <p:cond delay="0"/>
                                          </p:stCondLst>
                                        </p:cTn>
                                        <p:tgtEl>
                                          <p:spTgt spid="66621"/>
                                        </p:tgtEl>
                                        <p:attrNameLst>
                                          <p:attrName>style.visibility</p:attrName>
                                        </p:attrNameLst>
                                      </p:cBhvr>
                                      <p:to>
                                        <p:strVal val="visible"/>
                                      </p:to>
                                    </p:set>
                                    <p:animEffect transition="in" filter="wipe(right)">
                                      <p:cBhvr>
                                        <p:cTn id="214" dur="500"/>
                                        <p:tgtEl>
                                          <p:spTgt spid="66621"/>
                                        </p:tgtEl>
                                      </p:cBhvr>
                                    </p:animEffect>
                                  </p:childTnLst>
                                  <p:subTnLst>
                                    <p:set>
                                      <p:cBhvr override="childStyle">
                                        <p:cTn dur="1" fill="hold" display="0" masterRel="nextClick" afterEffect="1"/>
                                        <p:tgtEl>
                                          <p:spTgt spid="66621"/>
                                        </p:tgtEl>
                                        <p:attrNameLst>
                                          <p:attrName>style.visibility</p:attrName>
                                        </p:attrNameLst>
                                      </p:cBhvr>
                                      <p:to>
                                        <p:strVal val="hidden"/>
                                      </p:to>
                                    </p:set>
                                    <p:audio>
                                      <p:cMediaNode>
                                        <p:cTn display="0" masterRel="sameClick">
                                          <p:stCondLst>
                                            <p:cond evt="begin" delay="0">
                                              <p:tn val="212"/>
                                            </p:cond>
                                          </p:stCondLst>
                                          <p:endCondLst>
                                            <p:cond evt="onStopAudio" delay="0">
                                              <p:tgtEl>
                                                <p:sldTgt/>
                                              </p:tgtEl>
                                            </p:cond>
                                          </p:endCondLst>
                                        </p:cTn>
                                        <p:tgtEl>
                                          <p:sndTgt r:embed="rId2" name="TYPE.WAV"/>
                                        </p:tgtEl>
                                      </p:cMediaNode>
                                    </p:audio>
                                  </p:subTnLst>
                                </p:cTn>
                              </p:par>
                            </p:childTnLst>
                          </p:cTn>
                        </p:par>
                      </p:childTnLst>
                    </p:cTn>
                  </p:par>
                  <p:par>
                    <p:cTn id="215" fill="hold">
                      <p:stCondLst>
                        <p:cond delay="indefinite"/>
                      </p:stCondLst>
                      <p:childTnLst>
                        <p:par>
                          <p:cTn id="216" fill="hold">
                            <p:stCondLst>
                              <p:cond delay="0"/>
                            </p:stCondLst>
                            <p:childTnLst>
                              <p:par>
                                <p:cTn id="217" presetID="17" presetClass="entr" presetSubtype="1" fill="hold" grpId="0" nodeType="clickEffect">
                                  <p:stCondLst>
                                    <p:cond delay="0"/>
                                  </p:stCondLst>
                                  <p:childTnLst>
                                    <p:set>
                                      <p:cBhvr>
                                        <p:cTn id="218" dur="1" fill="hold">
                                          <p:stCondLst>
                                            <p:cond delay="0"/>
                                          </p:stCondLst>
                                        </p:cTn>
                                        <p:tgtEl>
                                          <p:spTgt spid="66624"/>
                                        </p:tgtEl>
                                        <p:attrNameLst>
                                          <p:attrName>style.visibility</p:attrName>
                                        </p:attrNameLst>
                                      </p:cBhvr>
                                      <p:to>
                                        <p:strVal val="visible"/>
                                      </p:to>
                                    </p:set>
                                    <p:anim calcmode="lin" valueType="num">
                                      <p:cBhvr>
                                        <p:cTn id="219" dur="500" fill="hold"/>
                                        <p:tgtEl>
                                          <p:spTgt spid="66624"/>
                                        </p:tgtEl>
                                        <p:attrNameLst>
                                          <p:attrName>ppt_x</p:attrName>
                                        </p:attrNameLst>
                                      </p:cBhvr>
                                      <p:tavLst>
                                        <p:tav tm="0">
                                          <p:val>
                                            <p:strVal val="#ppt_x"/>
                                          </p:val>
                                        </p:tav>
                                        <p:tav tm="100000">
                                          <p:val>
                                            <p:strVal val="#ppt_x"/>
                                          </p:val>
                                        </p:tav>
                                      </p:tavLst>
                                    </p:anim>
                                    <p:anim calcmode="lin" valueType="num">
                                      <p:cBhvr>
                                        <p:cTn id="220" dur="500" fill="hold"/>
                                        <p:tgtEl>
                                          <p:spTgt spid="66624"/>
                                        </p:tgtEl>
                                        <p:attrNameLst>
                                          <p:attrName>ppt_y</p:attrName>
                                        </p:attrNameLst>
                                      </p:cBhvr>
                                      <p:tavLst>
                                        <p:tav tm="0">
                                          <p:val>
                                            <p:strVal val="#ppt_y-#ppt_h/2"/>
                                          </p:val>
                                        </p:tav>
                                        <p:tav tm="100000">
                                          <p:val>
                                            <p:strVal val="#ppt_y"/>
                                          </p:val>
                                        </p:tav>
                                      </p:tavLst>
                                    </p:anim>
                                    <p:anim calcmode="lin" valueType="num">
                                      <p:cBhvr>
                                        <p:cTn id="221" dur="500" fill="hold"/>
                                        <p:tgtEl>
                                          <p:spTgt spid="66624"/>
                                        </p:tgtEl>
                                        <p:attrNameLst>
                                          <p:attrName>ppt_w</p:attrName>
                                        </p:attrNameLst>
                                      </p:cBhvr>
                                      <p:tavLst>
                                        <p:tav tm="0">
                                          <p:val>
                                            <p:strVal val="#ppt_w"/>
                                          </p:val>
                                        </p:tav>
                                        <p:tav tm="100000">
                                          <p:val>
                                            <p:strVal val="#ppt_w"/>
                                          </p:val>
                                        </p:tav>
                                      </p:tavLst>
                                    </p:anim>
                                    <p:anim calcmode="lin" valueType="num">
                                      <p:cBhvr>
                                        <p:cTn id="222" dur="500" fill="hold"/>
                                        <p:tgtEl>
                                          <p:spTgt spid="66624"/>
                                        </p:tgtEl>
                                        <p:attrNameLst>
                                          <p:attrName>ppt_h</p:attrName>
                                        </p:attrNameLst>
                                      </p:cBhvr>
                                      <p:tavLst>
                                        <p:tav tm="0">
                                          <p:val>
                                            <p:fltVal val="0.000000"/>
                                          </p:val>
                                        </p:tav>
                                        <p:tav tm="100000">
                                          <p:val>
                                            <p:strVal val="#ppt_h"/>
                                          </p:val>
                                        </p:tav>
                                      </p:tavLst>
                                    </p:anim>
                                  </p:childTnLst>
                                  <p:subTnLst>
                                    <p:audio>
                                      <p:cMediaNode>
                                        <p:cTn display="0" masterRel="sameClick">
                                          <p:stCondLst>
                                            <p:cond evt="begin" delay="0">
                                              <p:tn val="217"/>
                                            </p:cond>
                                          </p:stCondLst>
                                          <p:endCondLst>
                                            <p:cond evt="onStopAudio" delay="0">
                                              <p:tgtEl>
                                                <p:sldTgt/>
                                              </p:tgtEl>
                                            </p:cond>
                                          </p:endCondLst>
                                        </p:cTn>
                                        <p:tgtEl>
                                          <p:sndTgt r:embed="rId5" name="CASHREG.WAV"/>
                                        </p:tgtEl>
                                      </p:cMediaNode>
                                    </p:audio>
                                  </p:subTnLst>
                                </p:cTn>
                              </p:par>
                            </p:childTnLst>
                          </p:cTn>
                        </p:par>
                        <p:par>
                          <p:cTn id="223" fill="hold">
                            <p:stCondLst>
                              <p:cond delay="500"/>
                            </p:stCondLst>
                            <p:childTnLst>
                              <p:par>
                                <p:cTn id="224" presetID="9" presetClass="entr" presetSubtype="0" fill="hold" grpId="0" nodeType="afterEffect">
                                  <p:stCondLst>
                                    <p:cond delay="0"/>
                                  </p:stCondLst>
                                  <p:childTnLst>
                                    <p:set>
                                      <p:cBhvr>
                                        <p:cTn id="225" dur="1" fill="hold">
                                          <p:stCondLst>
                                            <p:cond delay="0"/>
                                          </p:stCondLst>
                                        </p:cTn>
                                        <p:tgtEl>
                                          <p:spTgt spid="66628"/>
                                        </p:tgtEl>
                                        <p:attrNameLst>
                                          <p:attrName>style.visibility</p:attrName>
                                        </p:attrNameLst>
                                      </p:cBhvr>
                                      <p:to>
                                        <p:strVal val="visible"/>
                                      </p:to>
                                    </p:set>
                                    <p:animEffect transition="in" filter="dissolve">
                                      <p:cBhvr>
                                        <p:cTn id="226" dur="500"/>
                                        <p:tgtEl>
                                          <p:spTgt spid="66628"/>
                                        </p:tgtEl>
                                      </p:cBhvr>
                                    </p:animEffect>
                                  </p:childTnLst>
                                  <p:subTnLst>
                                    <p:audio>
                                      <p:cMediaNode>
                                        <p:cTn display="0" masterRel="sameClick">
                                          <p:stCondLst>
                                            <p:cond evt="begin" delay="0">
                                              <p:tn val="224"/>
                                            </p:cond>
                                          </p:stCondLst>
                                          <p:endCondLst>
                                            <p:cond evt="onStopAudio" delay="0">
                                              <p:tgtEl>
                                                <p:sldTgt/>
                                              </p:tgtEl>
                                            </p:cond>
                                          </p:endCondLst>
                                        </p:cTn>
                                        <p:tgtEl>
                                          <p:sndTgt r:embed="rId6" name="CAMERA.WAV"/>
                                        </p:tgtEl>
                                      </p:cMediaNode>
                                    </p:audio>
                                  </p:subTnLst>
                                </p:cTn>
                              </p:par>
                            </p:childTnLst>
                          </p:cTn>
                        </p:par>
                        <p:par>
                          <p:cTn id="227" fill="hold">
                            <p:stCondLst>
                              <p:cond delay="1000"/>
                            </p:stCondLst>
                            <p:childTnLst>
                              <p:par>
                                <p:cTn id="228" presetID="22" presetClass="entr" presetSubtype="2" fill="hold" nodeType="afterEffect">
                                  <p:stCondLst>
                                    <p:cond delay="0"/>
                                  </p:stCondLst>
                                  <p:childTnLst>
                                    <p:set>
                                      <p:cBhvr>
                                        <p:cTn id="229" dur="1" fill="hold">
                                          <p:stCondLst>
                                            <p:cond delay="0"/>
                                          </p:stCondLst>
                                        </p:cTn>
                                        <p:tgtEl>
                                          <p:spTgt spid="66625"/>
                                        </p:tgtEl>
                                        <p:attrNameLst>
                                          <p:attrName>style.visibility</p:attrName>
                                        </p:attrNameLst>
                                      </p:cBhvr>
                                      <p:to>
                                        <p:strVal val="visible"/>
                                      </p:to>
                                    </p:set>
                                    <p:animEffect transition="in" filter="wipe(right)">
                                      <p:cBhvr>
                                        <p:cTn id="230" dur="500"/>
                                        <p:tgtEl>
                                          <p:spTgt spid="66625"/>
                                        </p:tgtEl>
                                      </p:cBhvr>
                                    </p:animEffect>
                                  </p:childTnLst>
                                  <p:subTnLst>
                                    <p:set>
                                      <p:cBhvr override="childStyle">
                                        <p:cTn dur="1" fill="hold" display="0" masterRel="nextClick" afterEffect="1"/>
                                        <p:tgtEl>
                                          <p:spTgt spid="66625"/>
                                        </p:tgtEl>
                                        <p:attrNameLst>
                                          <p:attrName>style.visibility</p:attrName>
                                        </p:attrNameLst>
                                      </p:cBhvr>
                                      <p:to>
                                        <p:strVal val="hidden"/>
                                      </p:to>
                                    </p:set>
                                    <p:audio>
                                      <p:cMediaNode>
                                        <p:cTn display="0" masterRel="sameClick">
                                          <p:stCondLst>
                                            <p:cond evt="begin" delay="0">
                                              <p:tn val="228"/>
                                            </p:cond>
                                          </p:stCondLst>
                                          <p:endCondLst>
                                            <p:cond evt="onStopAudio" delay="0">
                                              <p:tgtEl>
                                                <p:sldTgt/>
                                              </p:tgtEl>
                                            </p:cond>
                                          </p:endCondLst>
                                        </p:cTn>
                                        <p:tgtEl>
                                          <p:sndTgt r:embed="rId2" name="TYPE.WAV"/>
                                        </p:tgtEl>
                                      </p:cMediaNode>
                                    </p:audio>
                                  </p:subTnLst>
                                </p:cTn>
                              </p:par>
                            </p:childTnLst>
                          </p:cTn>
                        </p:par>
                      </p:childTnLst>
                    </p:cTn>
                  </p:par>
                  <p:par>
                    <p:cTn id="231" fill="hold">
                      <p:stCondLst>
                        <p:cond delay="indefinite"/>
                      </p:stCondLst>
                      <p:childTnLst>
                        <p:par>
                          <p:cTn id="232" fill="hold">
                            <p:stCondLst>
                              <p:cond delay="0"/>
                            </p:stCondLst>
                            <p:childTnLst>
                              <p:par>
                                <p:cTn id="233" presetID="17" presetClass="entr" presetSubtype="1" fill="hold" grpId="0" nodeType="clickEffect">
                                  <p:stCondLst>
                                    <p:cond delay="0"/>
                                  </p:stCondLst>
                                  <p:childTnLst>
                                    <p:set>
                                      <p:cBhvr>
                                        <p:cTn id="234" dur="1" fill="hold">
                                          <p:stCondLst>
                                            <p:cond delay="0"/>
                                          </p:stCondLst>
                                        </p:cTn>
                                        <p:tgtEl>
                                          <p:spTgt spid="66629"/>
                                        </p:tgtEl>
                                        <p:attrNameLst>
                                          <p:attrName>style.visibility</p:attrName>
                                        </p:attrNameLst>
                                      </p:cBhvr>
                                      <p:to>
                                        <p:strVal val="visible"/>
                                      </p:to>
                                    </p:set>
                                    <p:anim calcmode="lin" valueType="num">
                                      <p:cBhvr>
                                        <p:cTn id="235" dur="500" fill="hold"/>
                                        <p:tgtEl>
                                          <p:spTgt spid="66629"/>
                                        </p:tgtEl>
                                        <p:attrNameLst>
                                          <p:attrName>ppt_x</p:attrName>
                                        </p:attrNameLst>
                                      </p:cBhvr>
                                      <p:tavLst>
                                        <p:tav tm="0">
                                          <p:val>
                                            <p:strVal val="#ppt_x"/>
                                          </p:val>
                                        </p:tav>
                                        <p:tav tm="100000">
                                          <p:val>
                                            <p:strVal val="#ppt_x"/>
                                          </p:val>
                                        </p:tav>
                                      </p:tavLst>
                                    </p:anim>
                                    <p:anim calcmode="lin" valueType="num">
                                      <p:cBhvr>
                                        <p:cTn id="236" dur="500" fill="hold"/>
                                        <p:tgtEl>
                                          <p:spTgt spid="66629"/>
                                        </p:tgtEl>
                                        <p:attrNameLst>
                                          <p:attrName>ppt_y</p:attrName>
                                        </p:attrNameLst>
                                      </p:cBhvr>
                                      <p:tavLst>
                                        <p:tav tm="0">
                                          <p:val>
                                            <p:strVal val="#ppt_y-#ppt_h/2"/>
                                          </p:val>
                                        </p:tav>
                                        <p:tav tm="100000">
                                          <p:val>
                                            <p:strVal val="#ppt_y"/>
                                          </p:val>
                                        </p:tav>
                                      </p:tavLst>
                                    </p:anim>
                                    <p:anim calcmode="lin" valueType="num">
                                      <p:cBhvr>
                                        <p:cTn id="237" dur="500" fill="hold"/>
                                        <p:tgtEl>
                                          <p:spTgt spid="66629"/>
                                        </p:tgtEl>
                                        <p:attrNameLst>
                                          <p:attrName>ppt_w</p:attrName>
                                        </p:attrNameLst>
                                      </p:cBhvr>
                                      <p:tavLst>
                                        <p:tav tm="0">
                                          <p:val>
                                            <p:strVal val="#ppt_w"/>
                                          </p:val>
                                        </p:tav>
                                        <p:tav tm="100000">
                                          <p:val>
                                            <p:strVal val="#ppt_w"/>
                                          </p:val>
                                        </p:tav>
                                      </p:tavLst>
                                    </p:anim>
                                    <p:anim calcmode="lin" valueType="num">
                                      <p:cBhvr>
                                        <p:cTn id="238" dur="500" fill="hold"/>
                                        <p:tgtEl>
                                          <p:spTgt spid="66629"/>
                                        </p:tgtEl>
                                        <p:attrNameLst>
                                          <p:attrName>ppt_h</p:attrName>
                                        </p:attrNameLst>
                                      </p:cBhvr>
                                      <p:tavLst>
                                        <p:tav tm="0">
                                          <p:val>
                                            <p:fltVal val="0.000000"/>
                                          </p:val>
                                        </p:tav>
                                        <p:tav tm="100000">
                                          <p:val>
                                            <p:strVal val="#ppt_h"/>
                                          </p:val>
                                        </p:tav>
                                      </p:tavLst>
                                    </p:anim>
                                  </p:childTnLst>
                                  <p:subTnLst>
                                    <p:audio>
                                      <p:cMediaNode>
                                        <p:cTn display="0" masterRel="sameClick">
                                          <p:stCondLst>
                                            <p:cond evt="begin" delay="0">
                                              <p:tn val="233"/>
                                            </p:cond>
                                          </p:stCondLst>
                                          <p:endCondLst>
                                            <p:cond evt="onStopAudio" delay="0">
                                              <p:tgtEl>
                                                <p:sldTgt/>
                                              </p:tgtEl>
                                            </p:cond>
                                          </p:endCondLst>
                                        </p:cTn>
                                        <p:tgtEl>
                                          <p:sndTgt r:embed="rId5" name="CASHREG.WAV"/>
                                        </p:tgtEl>
                                      </p:cMediaNode>
                                    </p:audio>
                                  </p:subTnLst>
                                </p:cTn>
                              </p:par>
                            </p:childTnLst>
                          </p:cTn>
                        </p:par>
                        <p:par>
                          <p:cTn id="239" fill="hold">
                            <p:stCondLst>
                              <p:cond delay="500"/>
                            </p:stCondLst>
                            <p:childTnLst>
                              <p:par>
                                <p:cTn id="240" presetID="9" presetClass="entr" presetSubtype="0" fill="hold" grpId="0" nodeType="afterEffect">
                                  <p:stCondLst>
                                    <p:cond delay="0"/>
                                  </p:stCondLst>
                                  <p:childTnLst>
                                    <p:set>
                                      <p:cBhvr>
                                        <p:cTn id="241" dur="1" fill="hold">
                                          <p:stCondLst>
                                            <p:cond delay="0"/>
                                          </p:stCondLst>
                                        </p:cTn>
                                        <p:tgtEl>
                                          <p:spTgt spid="66633"/>
                                        </p:tgtEl>
                                        <p:attrNameLst>
                                          <p:attrName>style.visibility</p:attrName>
                                        </p:attrNameLst>
                                      </p:cBhvr>
                                      <p:to>
                                        <p:strVal val="visible"/>
                                      </p:to>
                                    </p:set>
                                    <p:animEffect transition="in" filter="dissolve">
                                      <p:cBhvr>
                                        <p:cTn id="242" dur="500"/>
                                        <p:tgtEl>
                                          <p:spTgt spid="66633"/>
                                        </p:tgtEl>
                                      </p:cBhvr>
                                    </p:animEffect>
                                  </p:childTnLst>
                                  <p:subTnLst>
                                    <p:audio>
                                      <p:cMediaNode>
                                        <p:cTn display="0" masterRel="sameClick">
                                          <p:stCondLst>
                                            <p:cond evt="begin" delay="0">
                                              <p:tn val="240"/>
                                            </p:cond>
                                          </p:stCondLst>
                                          <p:endCondLst>
                                            <p:cond evt="onStopAudio" delay="0">
                                              <p:tgtEl>
                                                <p:sldTgt/>
                                              </p:tgtEl>
                                            </p:cond>
                                          </p:endCondLst>
                                        </p:cTn>
                                        <p:tgtEl>
                                          <p:sndTgt r:embed="rId6" name="CAMERA.WAV"/>
                                        </p:tgtEl>
                                      </p:cMediaNode>
                                    </p:audio>
                                  </p:subTnLst>
                                </p:cTn>
                              </p:par>
                            </p:childTnLst>
                          </p:cTn>
                        </p:par>
                        <p:par>
                          <p:cTn id="243" fill="hold">
                            <p:stCondLst>
                              <p:cond delay="1000"/>
                            </p:stCondLst>
                            <p:childTnLst>
                              <p:par>
                                <p:cTn id="244" presetID="22" presetClass="entr" presetSubtype="2" fill="hold" nodeType="afterEffect">
                                  <p:stCondLst>
                                    <p:cond delay="0"/>
                                  </p:stCondLst>
                                  <p:childTnLst>
                                    <p:set>
                                      <p:cBhvr>
                                        <p:cTn id="245" dur="1" fill="hold">
                                          <p:stCondLst>
                                            <p:cond delay="0"/>
                                          </p:stCondLst>
                                        </p:cTn>
                                        <p:tgtEl>
                                          <p:spTgt spid="66630"/>
                                        </p:tgtEl>
                                        <p:attrNameLst>
                                          <p:attrName>style.visibility</p:attrName>
                                        </p:attrNameLst>
                                      </p:cBhvr>
                                      <p:to>
                                        <p:strVal val="visible"/>
                                      </p:to>
                                    </p:set>
                                    <p:animEffect transition="in" filter="wipe(right)">
                                      <p:cBhvr>
                                        <p:cTn id="246" dur="500"/>
                                        <p:tgtEl>
                                          <p:spTgt spid="66630"/>
                                        </p:tgtEl>
                                      </p:cBhvr>
                                    </p:animEffect>
                                  </p:childTnLst>
                                  <p:subTnLst>
                                    <p:set>
                                      <p:cBhvr override="childStyle">
                                        <p:cTn dur="1" fill="hold" display="0" masterRel="nextClick" afterEffect="1"/>
                                        <p:tgtEl>
                                          <p:spTgt spid="66630"/>
                                        </p:tgtEl>
                                        <p:attrNameLst>
                                          <p:attrName>style.visibility</p:attrName>
                                        </p:attrNameLst>
                                      </p:cBhvr>
                                      <p:to>
                                        <p:strVal val="hidden"/>
                                      </p:to>
                                    </p:set>
                                    <p:audio>
                                      <p:cMediaNode>
                                        <p:cTn display="0" masterRel="sameClick">
                                          <p:stCondLst>
                                            <p:cond evt="begin" delay="0">
                                              <p:tn val="244"/>
                                            </p:cond>
                                          </p:stCondLst>
                                          <p:endCondLst>
                                            <p:cond evt="onStopAudio" delay="0">
                                              <p:tgtEl>
                                                <p:sldTgt/>
                                              </p:tgtEl>
                                            </p:cond>
                                          </p:endCondLst>
                                        </p:cTn>
                                        <p:tgtEl>
                                          <p:sndTgt r:embed="rId2" name="TYPE.WAV"/>
                                        </p:tgtEl>
                                      </p:cMediaNode>
                                    </p:audio>
                                  </p:subTnLst>
                                </p:cTn>
                              </p:par>
                            </p:childTnLst>
                          </p:cTn>
                        </p:par>
                      </p:childTnLst>
                    </p:cTn>
                  </p:par>
                  <p:par>
                    <p:cTn id="247" fill="hold">
                      <p:stCondLst>
                        <p:cond delay="indefinite"/>
                      </p:stCondLst>
                      <p:childTnLst>
                        <p:par>
                          <p:cTn id="248" fill="hold">
                            <p:stCondLst>
                              <p:cond delay="0"/>
                            </p:stCondLst>
                            <p:childTnLst>
                              <p:par>
                                <p:cTn id="249" presetID="17" presetClass="entr" presetSubtype="1" fill="hold" grpId="0" nodeType="clickEffect">
                                  <p:stCondLst>
                                    <p:cond delay="0"/>
                                  </p:stCondLst>
                                  <p:childTnLst>
                                    <p:set>
                                      <p:cBhvr>
                                        <p:cTn id="250" dur="1" fill="hold">
                                          <p:stCondLst>
                                            <p:cond delay="0"/>
                                          </p:stCondLst>
                                        </p:cTn>
                                        <p:tgtEl>
                                          <p:spTgt spid="66634"/>
                                        </p:tgtEl>
                                        <p:attrNameLst>
                                          <p:attrName>style.visibility</p:attrName>
                                        </p:attrNameLst>
                                      </p:cBhvr>
                                      <p:to>
                                        <p:strVal val="visible"/>
                                      </p:to>
                                    </p:set>
                                    <p:anim calcmode="lin" valueType="num">
                                      <p:cBhvr>
                                        <p:cTn id="251" dur="500" fill="hold"/>
                                        <p:tgtEl>
                                          <p:spTgt spid="66634"/>
                                        </p:tgtEl>
                                        <p:attrNameLst>
                                          <p:attrName>ppt_x</p:attrName>
                                        </p:attrNameLst>
                                      </p:cBhvr>
                                      <p:tavLst>
                                        <p:tav tm="0">
                                          <p:val>
                                            <p:strVal val="#ppt_x"/>
                                          </p:val>
                                        </p:tav>
                                        <p:tav tm="100000">
                                          <p:val>
                                            <p:strVal val="#ppt_x"/>
                                          </p:val>
                                        </p:tav>
                                      </p:tavLst>
                                    </p:anim>
                                    <p:anim calcmode="lin" valueType="num">
                                      <p:cBhvr>
                                        <p:cTn id="252" dur="500" fill="hold"/>
                                        <p:tgtEl>
                                          <p:spTgt spid="66634"/>
                                        </p:tgtEl>
                                        <p:attrNameLst>
                                          <p:attrName>ppt_y</p:attrName>
                                        </p:attrNameLst>
                                      </p:cBhvr>
                                      <p:tavLst>
                                        <p:tav tm="0">
                                          <p:val>
                                            <p:strVal val="#ppt_y-#ppt_h/2"/>
                                          </p:val>
                                        </p:tav>
                                        <p:tav tm="100000">
                                          <p:val>
                                            <p:strVal val="#ppt_y"/>
                                          </p:val>
                                        </p:tav>
                                      </p:tavLst>
                                    </p:anim>
                                    <p:anim calcmode="lin" valueType="num">
                                      <p:cBhvr>
                                        <p:cTn id="253" dur="500" fill="hold"/>
                                        <p:tgtEl>
                                          <p:spTgt spid="66634"/>
                                        </p:tgtEl>
                                        <p:attrNameLst>
                                          <p:attrName>ppt_w</p:attrName>
                                        </p:attrNameLst>
                                      </p:cBhvr>
                                      <p:tavLst>
                                        <p:tav tm="0">
                                          <p:val>
                                            <p:strVal val="#ppt_w"/>
                                          </p:val>
                                        </p:tav>
                                        <p:tav tm="100000">
                                          <p:val>
                                            <p:strVal val="#ppt_w"/>
                                          </p:val>
                                        </p:tav>
                                      </p:tavLst>
                                    </p:anim>
                                    <p:anim calcmode="lin" valueType="num">
                                      <p:cBhvr>
                                        <p:cTn id="254" dur="500" fill="hold"/>
                                        <p:tgtEl>
                                          <p:spTgt spid="66634"/>
                                        </p:tgtEl>
                                        <p:attrNameLst>
                                          <p:attrName>ppt_h</p:attrName>
                                        </p:attrNameLst>
                                      </p:cBhvr>
                                      <p:tavLst>
                                        <p:tav tm="0">
                                          <p:val>
                                            <p:fltVal val="0.000000"/>
                                          </p:val>
                                        </p:tav>
                                        <p:tav tm="100000">
                                          <p:val>
                                            <p:strVal val="#ppt_h"/>
                                          </p:val>
                                        </p:tav>
                                      </p:tavLst>
                                    </p:anim>
                                  </p:childTnLst>
                                  <p:subTnLst>
                                    <p:audio>
                                      <p:cMediaNode>
                                        <p:cTn display="0" masterRel="sameClick">
                                          <p:stCondLst>
                                            <p:cond evt="begin" delay="0">
                                              <p:tn val="249"/>
                                            </p:cond>
                                          </p:stCondLst>
                                          <p:endCondLst>
                                            <p:cond evt="onStopAudio" delay="0">
                                              <p:tgtEl>
                                                <p:sldTgt/>
                                              </p:tgtEl>
                                            </p:cond>
                                          </p:endCondLst>
                                        </p:cTn>
                                        <p:tgtEl>
                                          <p:sndTgt r:embed="rId5" name="CASHREG.WAV"/>
                                        </p:tgtEl>
                                      </p:cMediaNode>
                                    </p:audio>
                                  </p:subTnLst>
                                </p:cTn>
                              </p:par>
                            </p:childTnLst>
                          </p:cTn>
                        </p:par>
                        <p:par>
                          <p:cTn id="255" fill="hold">
                            <p:stCondLst>
                              <p:cond delay="500"/>
                            </p:stCondLst>
                            <p:childTnLst>
                              <p:par>
                                <p:cTn id="256" presetID="9" presetClass="entr" presetSubtype="0" fill="hold" grpId="0" nodeType="afterEffect">
                                  <p:stCondLst>
                                    <p:cond delay="0"/>
                                  </p:stCondLst>
                                  <p:childTnLst>
                                    <p:set>
                                      <p:cBhvr>
                                        <p:cTn id="257" dur="1" fill="hold">
                                          <p:stCondLst>
                                            <p:cond delay="0"/>
                                          </p:stCondLst>
                                        </p:cTn>
                                        <p:tgtEl>
                                          <p:spTgt spid="66635"/>
                                        </p:tgtEl>
                                        <p:attrNameLst>
                                          <p:attrName>style.visibility</p:attrName>
                                        </p:attrNameLst>
                                      </p:cBhvr>
                                      <p:to>
                                        <p:strVal val="visible"/>
                                      </p:to>
                                    </p:set>
                                    <p:animEffect transition="in" filter="dissolve">
                                      <p:cBhvr>
                                        <p:cTn id="258" dur="500"/>
                                        <p:tgtEl>
                                          <p:spTgt spid="66635"/>
                                        </p:tgtEl>
                                      </p:cBhvr>
                                    </p:animEffect>
                                  </p:childTnLst>
                                  <p:subTnLst>
                                    <p:audio>
                                      <p:cMediaNode>
                                        <p:cTn display="0" masterRel="sameClick">
                                          <p:stCondLst>
                                            <p:cond evt="begin" delay="0">
                                              <p:tn val="256"/>
                                            </p:cond>
                                          </p:stCondLst>
                                          <p:endCondLst>
                                            <p:cond evt="onStopAudio" delay="0">
                                              <p:tgtEl>
                                                <p:sldTgt/>
                                              </p:tgtEl>
                                            </p:cond>
                                          </p:endCondLst>
                                        </p:cTn>
                                        <p:tgtEl>
                                          <p:sndTgt r:embed="rId7" name="GLASS.WAV"/>
                                        </p:tgtEl>
                                      </p:cMediaNode>
                                    </p:audio>
                                  </p:subTnLst>
                                </p:cTn>
                              </p:par>
                            </p:childTnLst>
                          </p:cTn>
                        </p:par>
                        <p:par>
                          <p:cTn id="259" fill="hold">
                            <p:stCondLst>
                              <p:cond delay="1000"/>
                            </p:stCondLst>
                            <p:childTnLst>
                              <p:par>
                                <p:cTn id="260" presetID="1" presetClass="entr" presetSubtype="0" fill="hold" grpId="0" nodeType="afterEffect">
                                  <p:stCondLst>
                                    <p:cond delay="0"/>
                                  </p:stCondLst>
                                  <p:childTnLst>
                                    <p:set>
                                      <p:cBhvr>
                                        <p:cTn id="261" dur="1" fill="hold">
                                          <p:stCondLst>
                                            <p:cond delay="499"/>
                                          </p:stCondLst>
                                        </p:cTn>
                                        <p:tgtEl>
                                          <p:spTgt spid="66639"/>
                                        </p:tgtEl>
                                        <p:attrNameLst>
                                          <p:attrName>style.visibility</p:attrName>
                                        </p:attrNameLst>
                                      </p:cBhvr>
                                      <p:to>
                                        <p:strVal val="visible"/>
                                      </p:to>
                                    </p:set>
                                  </p:childTnLst>
                                </p:cTn>
                              </p:par>
                            </p:childTnLst>
                          </p:cTn>
                        </p:par>
                        <p:par>
                          <p:cTn id="262" fill="hold">
                            <p:stCondLst>
                              <p:cond delay="1500"/>
                            </p:stCondLst>
                            <p:childTnLst>
                              <p:par>
                                <p:cTn id="263" presetID="22" presetClass="entr" presetSubtype="2" fill="hold" nodeType="afterEffect">
                                  <p:stCondLst>
                                    <p:cond delay="0"/>
                                  </p:stCondLst>
                                  <p:childTnLst>
                                    <p:set>
                                      <p:cBhvr>
                                        <p:cTn id="264" dur="1" fill="hold">
                                          <p:stCondLst>
                                            <p:cond delay="0"/>
                                          </p:stCondLst>
                                        </p:cTn>
                                        <p:tgtEl>
                                          <p:spTgt spid="66636"/>
                                        </p:tgtEl>
                                        <p:attrNameLst>
                                          <p:attrName>style.visibility</p:attrName>
                                        </p:attrNameLst>
                                      </p:cBhvr>
                                      <p:to>
                                        <p:strVal val="visible"/>
                                      </p:to>
                                    </p:set>
                                    <p:animEffect transition="in" filter="wipe(right)">
                                      <p:cBhvr>
                                        <p:cTn id="265" dur="500"/>
                                        <p:tgtEl>
                                          <p:spTgt spid="66636"/>
                                        </p:tgtEl>
                                      </p:cBhvr>
                                    </p:animEffect>
                                  </p:childTnLst>
                                  <p:subTnLst>
                                    <p:set>
                                      <p:cBhvr override="childStyle">
                                        <p:cTn dur="1" fill="hold" display="0" masterRel="nextClick" afterEffect="1"/>
                                        <p:tgtEl>
                                          <p:spTgt spid="66636"/>
                                        </p:tgtEl>
                                        <p:attrNameLst>
                                          <p:attrName>style.visibility</p:attrName>
                                        </p:attrNameLst>
                                      </p:cBhvr>
                                      <p:to>
                                        <p:strVal val="hidden"/>
                                      </p:to>
                                    </p:set>
                                    <p:audio>
                                      <p:cMediaNode>
                                        <p:cTn display="0" masterRel="sameClick">
                                          <p:stCondLst>
                                            <p:cond evt="begin" delay="0">
                                              <p:tn val="263"/>
                                            </p:cond>
                                          </p:stCondLst>
                                          <p:endCondLst>
                                            <p:cond evt="onStopAudio" delay="0">
                                              <p:tgtEl>
                                                <p:sldTgt/>
                                              </p:tgtEl>
                                            </p:cond>
                                          </p:endCondLst>
                                        </p:cTn>
                                        <p:tgtEl>
                                          <p:sndTgt r:embed="rId2" name="TYPE.WAV"/>
                                        </p:tgtEl>
                                      </p:cMediaNode>
                                    </p:audio>
                                  </p:subTnLst>
                                </p:cTn>
                              </p:par>
                            </p:childTnLst>
                          </p:cTn>
                        </p:par>
                      </p:childTnLst>
                    </p:cTn>
                  </p:par>
                  <p:par>
                    <p:cTn id="266" fill="hold">
                      <p:stCondLst>
                        <p:cond delay="indefinite"/>
                      </p:stCondLst>
                      <p:childTnLst>
                        <p:par>
                          <p:cTn id="267" fill="hold">
                            <p:stCondLst>
                              <p:cond delay="0"/>
                            </p:stCondLst>
                            <p:childTnLst>
                              <p:par>
                                <p:cTn id="268" presetID="9" presetClass="entr" presetSubtype="0" fill="hold" grpId="0" nodeType="clickEffect">
                                  <p:stCondLst>
                                    <p:cond delay="0"/>
                                  </p:stCondLst>
                                  <p:childTnLst>
                                    <p:set>
                                      <p:cBhvr>
                                        <p:cTn id="269" dur="1" fill="hold">
                                          <p:stCondLst>
                                            <p:cond delay="0"/>
                                          </p:stCondLst>
                                        </p:cTn>
                                        <p:tgtEl>
                                          <p:spTgt spid="66640"/>
                                        </p:tgtEl>
                                        <p:attrNameLst>
                                          <p:attrName>style.visibility</p:attrName>
                                        </p:attrNameLst>
                                      </p:cBhvr>
                                      <p:to>
                                        <p:strVal val="visible"/>
                                      </p:to>
                                    </p:set>
                                    <p:animEffect transition="in" filter="dissolve">
                                      <p:cBhvr>
                                        <p:cTn id="270" dur="500"/>
                                        <p:tgtEl>
                                          <p:spTgt spid="66640"/>
                                        </p:tgtEl>
                                      </p:cBhvr>
                                    </p:animEffect>
                                  </p:childTnLst>
                                  <p:subTnLst>
                                    <p:audio>
                                      <p:cMediaNode>
                                        <p:cTn display="0" masterRel="sameClick">
                                          <p:stCondLst>
                                            <p:cond evt="begin" delay="0">
                                              <p:tn val="268"/>
                                            </p:cond>
                                          </p:stCondLst>
                                          <p:endCondLst>
                                            <p:cond evt="onStopAudio" delay="0">
                                              <p:tgtEl>
                                                <p:sldTgt/>
                                              </p:tgtEl>
                                            </p:cond>
                                          </p:endCondLst>
                                        </p:cTn>
                                        <p:tgtEl>
                                          <p:sndTgt r:embed="rId7" name="GLASS.WAV"/>
                                        </p:tgtEl>
                                      </p:cMediaNode>
                                    </p:audio>
                                  </p:subTnLst>
                                </p:cTn>
                              </p:par>
                            </p:childTnLst>
                          </p:cTn>
                        </p:par>
                        <p:par>
                          <p:cTn id="271" fill="hold">
                            <p:stCondLst>
                              <p:cond delay="500"/>
                            </p:stCondLst>
                            <p:childTnLst>
                              <p:par>
                                <p:cTn id="272" presetID="1" presetClass="entr" presetSubtype="0" fill="hold" grpId="0" nodeType="afterEffect">
                                  <p:stCondLst>
                                    <p:cond delay="0"/>
                                  </p:stCondLst>
                                  <p:childTnLst>
                                    <p:set>
                                      <p:cBhvr>
                                        <p:cTn id="273" dur="1" fill="hold">
                                          <p:stCondLst>
                                            <p:cond delay="499"/>
                                          </p:stCondLst>
                                        </p:cTn>
                                        <p:tgtEl>
                                          <p:spTgt spid="66644"/>
                                        </p:tgtEl>
                                        <p:attrNameLst>
                                          <p:attrName>style.visibility</p:attrName>
                                        </p:attrNameLst>
                                      </p:cBhvr>
                                      <p:to>
                                        <p:strVal val="visible"/>
                                      </p:to>
                                    </p:set>
                                  </p:childTnLst>
                                </p:cTn>
                              </p:par>
                            </p:childTnLst>
                          </p:cTn>
                        </p:par>
                        <p:par>
                          <p:cTn id="274" fill="hold">
                            <p:stCondLst>
                              <p:cond delay="1000"/>
                            </p:stCondLst>
                            <p:childTnLst>
                              <p:par>
                                <p:cTn id="275" presetID="22" presetClass="entr" presetSubtype="2" fill="hold" nodeType="afterEffect">
                                  <p:stCondLst>
                                    <p:cond delay="0"/>
                                  </p:stCondLst>
                                  <p:childTnLst>
                                    <p:set>
                                      <p:cBhvr>
                                        <p:cTn id="276" dur="1" fill="hold">
                                          <p:stCondLst>
                                            <p:cond delay="0"/>
                                          </p:stCondLst>
                                        </p:cTn>
                                        <p:tgtEl>
                                          <p:spTgt spid="66641"/>
                                        </p:tgtEl>
                                        <p:attrNameLst>
                                          <p:attrName>style.visibility</p:attrName>
                                        </p:attrNameLst>
                                      </p:cBhvr>
                                      <p:to>
                                        <p:strVal val="visible"/>
                                      </p:to>
                                    </p:set>
                                    <p:animEffect transition="in" filter="wipe(right)">
                                      <p:cBhvr>
                                        <p:cTn id="277" dur="500"/>
                                        <p:tgtEl>
                                          <p:spTgt spid="66641"/>
                                        </p:tgtEl>
                                      </p:cBhvr>
                                    </p:animEffect>
                                  </p:childTnLst>
                                  <p:subTnLst>
                                    <p:set>
                                      <p:cBhvr override="childStyle">
                                        <p:cTn dur="1" fill="hold" display="0" masterRel="nextClick" afterEffect="1"/>
                                        <p:tgtEl>
                                          <p:spTgt spid="66641"/>
                                        </p:tgtEl>
                                        <p:attrNameLst>
                                          <p:attrName>style.visibility</p:attrName>
                                        </p:attrNameLst>
                                      </p:cBhvr>
                                      <p:to>
                                        <p:strVal val="hidden"/>
                                      </p:to>
                                    </p:set>
                                    <p:audio>
                                      <p:cMediaNode>
                                        <p:cTn display="0" masterRel="sameClick">
                                          <p:stCondLst>
                                            <p:cond evt="begin" delay="0">
                                              <p:tn val="275"/>
                                            </p:cond>
                                          </p:stCondLst>
                                          <p:endCondLst>
                                            <p:cond evt="onStopAudio" delay="0">
                                              <p:tgtEl>
                                                <p:sldTgt/>
                                              </p:tgtEl>
                                            </p:cond>
                                          </p:endCondLst>
                                        </p:cTn>
                                        <p:tgtEl>
                                          <p:sndTgt r:embed="rId2" name="TYPE.WAV"/>
                                        </p:tgtEl>
                                      </p:cMediaNode>
                                    </p:audio>
                                  </p:subTnLst>
                                </p:cTn>
                              </p:par>
                            </p:childTnLst>
                          </p:cTn>
                        </p:par>
                      </p:childTnLst>
                    </p:cTn>
                  </p:par>
                  <p:par>
                    <p:cTn id="278" fill="hold">
                      <p:stCondLst>
                        <p:cond delay="indefinite"/>
                      </p:stCondLst>
                      <p:childTnLst>
                        <p:par>
                          <p:cTn id="279" fill="hold">
                            <p:stCondLst>
                              <p:cond delay="0"/>
                            </p:stCondLst>
                            <p:childTnLst>
                              <p:par>
                                <p:cTn id="280" presetID="4" presetClass="entr" presetSubtype="32" fill="hold" grpId="0" nodeType="clickEffect">
                                  <p:stCondLst>
                                    <p:cond delay="0"/>
                                  </p:stCondLst>
                                  <p:childTnLst>
                                    <p:set>
                                      <p:cBhvr>
                                        <p:cTn id="281" dur="1" fill="hold">
                                          <p:stCondLst>
                                            <p:cond delay="0"/>
                                          </p:stCondLst>
                                        </p:cTn>
                                        <p:tgtEl>
                                          <p:spTgt spid="66645"/>
                                        </p:tgtEl>
                                        <p:attrNameLst>
                                          <p:attrName>style.visibility</p:attrName>
                                        </p:attrNameLst>
                                      </p:cBhvr>
                                      <p:to>
                                        <p:strVal val="visible"/>
                                      </p:to>
                                    </p:set>
                                    <p:animEffect transition="in" filter="box(out)">
                                      <p:cBhvr>
                                        <p:cTn id="282" dur="500"/>
                                        <p:tgtEl>
                                          <p:spTgt spid="66645"/>
                                        </p:tgtEl>
                                      </p:cBhvr>
                                    </p:animEffect>
                                  </p:childTnLst>
                                  <p:subTnLst>
                                    <p:audio>
                                      <p:cMediaNode>
                                        <p:cTn display="0" masterRel="sameClick">
                                          <p:stCondLst>
                                            <p:cond evt="begin" delay="0">
                                              <p:tn val="280"/>
                                            </p:cond>
                                          </p:stCondLst>
                                          <p:endCondLst>
                                            <p:cond evt="onStopAudio" delay="0">
                                              <p:tgtEl>
                                                <p:sldTgt/>
                                              </p:tgtEl>
                                            </p:cond>
                                          </p:endCondLst>
                                        </p:cTn>
                                        <p:tgtEl>
                                          <p:sndTgt r:embed="rId4" name="DING.WAV"/>
                                        </p:tgtEl>
                                      </p:cMediaNode>
                                    </p:audio>
                                  </p:subTnLst>
                                </p:cTn>
                              </p:par>
                            </p:childTnLst>
                          </p:cTn>
                        </p:par>
                        <p:par>
                          <p:cTn id="283" fill="hold">
                            <p:stCondLst>
                              <p:cond delay="500"/>
                            </p:stCondLst>
                            <p:childTnLst>
                              <p:par>
                                <p:cTn id="284" presetID="22" presetClass="entr" presetSubtype="8" fill="hold" grpId="0" nodeType="afterEffect">
                                  <p:stCondLst>
                                    <p:cond delay="1000"/>
                                  </p:stCondLst>
                                  <p:childTnLst>
                                    <p:set>
                                      <p:cBhvr>
                                        <p:cTn id="285" dur="1" fill="hold">
                                          <p:stCondLst>
                                            <p:cond delay="0"/>
                                          </p:stCondLst>
                                        </p:cTn>
                                        <p:tgtEl>
                                          <p:spTgt spid="66646"/>
                                        </p:tgtEl>
                                        <p:attrNameLst>
                                          <p:attrName>style.visibility</p:attrName>
                                        </p:attrNameLst>
                                      </p:cBhvr>
                                      <p:to>
                                        <p:strVal val="visible"/>
                                      </p:to>
                                    </p:set>
                                    <p:animEffect transition="in" filter="wipe(left)">
                                      <p:cBhvr>
                                        <p:cTn id="286" dur="500"/>
                                        <p:tgtEl>
                                          <p:spTgt spid="66646"/>
                                        </p:tgtEl>
                                      </p:cBhvr>
                                    </p:animEffect>
                                  </p:childTnLst>
                                  <p:subTnLst>
                                    <p:audio>
                                      <p:cMediaNode>
                                        <p:cTn display="0" masterRel="sameClick">
                                          <p:stCondLst>
                                            <p:cond evt="begin" delay="0">
                                              <p:tn val="284"/>
                                            </p:cond>
                                          </p:stCondLst>
                                          <p:endCondLst>
                                            <p:cond evt="onStopAudio" delay="0">
                                              <p:tgtEl>
                                                <p:sldTgt/>
                                              </p:tgtEl>
                                            </p:cond>
                                          </p:endCondLst>
                                        </p:cTn>
                                        <p:tgtEl>
                                          <p:sndTgt r:embed="rId2" name="TYPE.WAV"/>
                                        </p:tgtEl>
                                      </p:cMediaNode>
                                    </p:audio>
                                  </p:subTnLst>
                                </p:cTn>
                              </p:par>
                            </p:childTnLst>
                          </p:cTn>
                        </p:par>
                      </p:childTnLst>
                    </p:cTn>
                  </p:par>
                  <p:par>
                    <p:cTn id="287" fill="hold">
                      <p:stCondLst>
                        <p:cond delay="indefinite"/>
                      </p:stCondLst>
                      <p:childTnLst>
                        <p:par>
                          <p:cTn id="288" fill="hold">
                            <p:stCondLst>
                              <p:cond delay="0"/>
                            </p:stCondLst>
                            <p:childTnLst>
                              <p:par>
                                <p:cTn id="289" presetID="9" presetClass="entr" presetSubtype="0" fill="hold" grpId="0" nodeType="clickEffect">
                                  <p:stCondLst>
                                    <p:cond delay="0"/>
                                  </p:stCondLst>
                                  <p:childTnLst>
                                    <p:set>
                                      <p:cBhvr>
                                        <p:cTn id="290" dur="1" fill="hold">
                                          <p:stCondLst>
                                            <p:cond delay="0"/>
                                          </p:stCondLst>
                                        </p:cTn>
                                        <p:tgtEl>
                                          <p:spTgt spid="66647"/>
                                        </p:tgtEl>
                                        <p:attrNameLst>
                                          <p:attrName>style.visibility</p:attrName>
                                        </p:attrNameLst>
                                      </p:cBhvr>
                                      <p:to>
                                        <p:strVal val="visible"/>
                                      </p:to>
                                    </p:set>
                                    <p:animEffect transition="in" filter="dissolve">
                                      <p:cBhvr>
                                        <p:cTn id="291" dur="500"/>
                                        <p:tgtEl>
                                          <p:spTgt spid="66647"/>
                                        </p:tgtEl>
                                      </p:cBhvr>
                                    </p:animEffect>
                                  </p:childTnLst>
                                </p:cTn>
                              </p:par>
                            </p:childTnLst>
                          </p:cTn>
                        </p:par>
                        <p:par>
                          <p:cTn id="292" fill="hold">
                            <p:stCondLst>
                              <p:cond delay="500"/>
                            </p:stCondLst>
                            <p:childTnLst>
                              <p:par>
                                <p:cTn id="293" presetID="9" presetClass="entr" presetSubtype="0" fill="hold" grpId="0" nodeType="afterEffect">
                                  <p:stCondLst>
                                    <p:cond delay="0"/>
                                  </p:stCondLst>
                                  <p:childTnLst>
                                    <p:set>
                                      <p:cBhvr>
                                        <p:cTn id="294" dur="1" fill="hold">
                                          <p:stCondLst>
                                            <p:cond delay="0"/>
                                          </p:stCondLst>
                                        </p:cTn>
                                        <p:tgtEl>
                                          <p:spTgt spid="66648"/>
                                        </p:tgtEl>
                                        <p:attrNameLst>
                                          <p:attrName>style.visibility</p:attrName>
                                        </p:attrNameLst>
                                      </p:cBhvr>
                                      <p:to>
                                        <p:strVal val="visible"/>
                                      </p:to>
                                    </p:set>
                                    <p:animEffect transition="in" filter="dissolve">
                                      <p:cBhvr>
                                        <p:cTn id="295" dur="500"/>
                                        <p:tgtEl>
                                          <p:spTgt spid="66648"/>
                                        </p:tgtEl>
                                      </p:cBhvr>
                                    </p:animEffect>
                                  </p:childTnLst>
                                  <p:subTnLst>
                                    <p:audio>
                                      <p:cMediaNode>
                                        <p:cTn display="0" masterRel="sameClick">
                                          <p:stCondLst>
                                            <p:cond evt="begin" delay="0">
                                              <p:tn val="293"/>
                                            </p:cond>
                                          </p:stCondLst>
                                          <p:endCondLst>
                                            <p:cond evt="onStopAudio" delay="0">
                                              <p:tgtEl>
                                                <p:sldTgt/>
                                              </p:tgtEl>
                                            </p:cond>
                                          </p:endCondLst>
                                        </p:cTn>
                                        <p:tgtEl>
                                          <p:sndTgt r:embed="rId6" name="CAMERA.WAV"/>
                                        </p:tgtEl>
                                      </p:cMediaNode>
                                    </p:audio>
                                  </p:subTnLst>
                                </p:cTn>
                              </p:par>
                            </p:childTnLst>
                          </p:cTn>
                        </p:par>
                        <p:par>
                          <p:cTn id="296" fill="hold">
                            <p:stCondLst>
                              <p:cond delay="1000"/>
                            </p:stCondLst>
                            <p:childTnLst>
                              <p:par>
                                <p:cTn id="297" presetID="22" presetClass="entr" presetSubtype="2" fill="hold" nodeType="afterEffect">
                                  <p:stCondLst>
                                    <p:cond delay="0"/>
                                  </p:stCondLst>
                                  <p:childTnLst>
                                    <p:set>
                                      <p:cBhvr>
                                        <p:cTn id="298" dur="1" fill="hold">
                                          <p:stCondLst>
                                            <p:cond delay="0"/>
                                          </p:stCondLst>
                                        </p:cTn>
                                        <p:tgtEl>
                                          <p:spTgt spid="66649"/>
                                        </p:tgtEl>
                                        <p:attrNameLst>
                                          <p:attrName>style.visibility</p:attrName>
                                        </p:attrNameLst>
                                      </p:cBhvr>
                                      <p:to>
                                        <p:strVal val="visible"/>
                                      </p:to>
                                    </p:set>
                                    <p:animEffect transition="in" filter="wipe(right)">
                                      <p:cBhvr>
                                        <p:cTn id="299" dur="500"/>
                                        <p:tgtEl>
                                          <p:spTgt spid="66649"/>
                                        </p:tgtEl>
                                      </p:cBhvr>
                                    </p:animEffect>
                                  </p:childTnLst>
                                  <p:subTnLst>
                                    <p:set>
                                      <p:cBhvr override="childStyle">
                                        <p:cTn dur="1" fill="hold" display="0" masterRel="nextClick" afterEffect="1"/>
                                        <p:tgtEl>
                                          <p:spTgt spid="66649"/>
                                        </p:tgtEl>
                                        <p:attrNameLst>
                                          <p:attrName>style.visibility</p:attrName>
                                        </p:attrNameLst>
                                      </p:cBhvr>
                                      <p:to>
                                        <p:strVal val="hidden"/>
                                      </p:to>
                                    </p:set>
                                    <p:audio>
                                      <p:cMediaNode>
                                        <p:cTn display="0" masterRel="sameClick">
                                          <p:stCondLst>
                                            <p:cond evt="begin" delay="0">
                                              <p:tn val="297"/>
                                            </p:cond>
                                          </p:stCondLst>
                                          <p:endCondLst>
                                            <p:cond evt="onStopAudio" delay="0">
                                              <p:tgtEl>
                                                <p:sldTgt/>
                                              </p:tgtEl>
                                            </p:cond>
                                          </p:endCondLst>
                                        </p:cTn>
                                        <p:tgtEl>
                                          <p:sndTgt r:embed="rId2" name="TYPE.WAV"/>
                                        </p:tgtEl>
                                      </p:cMediaNode>
                                    </p:audio>
                                  </p:subTnLst>
                                </p:cTn>
                              </p:par>
                            </p:childTnLst>
                          </p:cTn>
                        </p:par>
                      </p:childTnLst>
                    </p:cTn>
                  </p:par>
                  <p:par>
                    <p:cTn id="300" fill="hold">
                      <p:stCondLst>
                        <p:cond delay="indefinite"/>
                      </p:stCondLst>
                      <p:childTnLst>
                        <p:par>
                          <p:cTn id="301" fill="hold">
                            <p:stCondLst>
                              <p:cond delay="0"/>
                            </p:stCondLst>
                            <p:childTnLst>
                              <p:par>
                                <p:cTn id="302" presetID="17" presetClass="entr" presetSubtype="1" fill="hold" grpId="0" nodeType="clickEffect">
                                  <p:stCondLst>
                                    <p:cond delay="0"/>
                                  </p:stCondLst>
                                  <p:childTnLst>
                                    <p:set>
                                      <p:cBhvr>
                                        <p:cTn id="303" dur="1" fill="hold">
                                          <p:stCondLst>
                                            <p:cond delay="0"/>
                                          </p:stCondLst>
                                        </p:cTn>
                                        <p:tgtEl>
                                          <p:spTgt spid="66652"/>
                                        </p:tgtEl>
                                        <p:attrNameLst>
                                          <p:attrName>style.visibility</p:attrName>
                                        </p:attrNameLst>
                                      </p:cBhvr>
                                      <p:to>
                                        <p:strVal val="visible"/>
                                      </p:to>
                                    </p:set>
                                    <p:anim calcmode="lin" valueType="num">
                                      <p:cBhvr>
                                        <p:cTn id="304" dur="500" fill="hold"/>
                                        <p:tgtEl>
                                          <p:spTgt spid="66652"/>
                                        </p:tgtEl>
                                        <p:attrNameLst>
                                          <p:attrName>ppt_x</p:attrName>
                                        </p:attrNameLst>
                                      </p:cBhvr>
                                      <p:tavLst>
                                        <p:tav tm="0">
                                          <p:val>
                                            <p:strVal val="#ppt_x"/>
                                          </p:val>
                                        </p:tav>
                                        <p:tav tm="100000">
                                          <p:val>
                                            <p:strVal val="#ppt_x"/>
                                          </p:val>
                                        </p:tav>
                                      </p:tavLst>
                                    </p:anim>
                                    <p:anim calcmode="lin" valueType="num">
                                      <p:cBhvr>
                                        <p:cTn id="305" dur="500" fill="hold"/>
                                        <p:tgtEl>
                                          <p:spTgt spid="66652"/>
                                        </p:tgtEl>
                                        <p:attrNameLst>
                                          <p:attrName>ppt_y</p:attrName>
                                        </p:attrNameLst>
                                      </p:cBhvr>
                                      <p:tavLst>
                                        <p:tav tm="0">
                                          <p:val>
                                            <p:strVal val="#ppt_y-#ppt_h/2"/>
                                          </p:val>
                                        </p:tav>
                                        <p:tav tm="100000">
                                          <p:val>
                                            <p:strVal val="#ppt_y"/>
                                          </p:val>
                                        </p:tav>
                                      </p:tavLst>
                                    </p:anim>
                                    <p:anim calcmode="lin" valueType="num">
                                      <p:cBhvr>
                                        <p:cTn id="306" dur="500" fill="hold"/>
                                        <p:tgtEl>
                                          <p:spTgt spid="66652"/>
                                        </p:tgtEl>
                                        <p:attrNameLst>
                                          <p:attrName>ppt_w</p:attrName>
                                        </p:attrNameLst>
                                      </p:cBhvr>
                                      <p:tavLst>
                                        <p:tav tm="0">
                                          <p:val>
                                            <p:strVal val="#ppt_w"/>
                                          </p:val>
                                        </p:tav>
                                        <p:tav tm="100000">
                                          <p:val>
                                            <p:strVal val="#ppt_w"/>
                                          </p:val>
                                        </p:tav>
                                      </p:tavLst>
                                    </p:anim>
                                    <p:anim calcmode="lin" valueType="num">
                                      <p:cBhvr>
                                        <p:cTn id="307" dur="500" fill="hold"/>
                                        <p:tgtEl>
                                          <p:spTgt spid="66652"/>
                                        </p:tgtEl>
                                        <p:attrNameLst>
                                          <p:attrName>ppt_h</p:attrName>
                                        </p:attrNameLst>
                                      </p:cBhvr>
                                      <p:tavLst>
                                        <p:tav tm="0">
                                          <p:val>
                                            <p:fltVal val="0.000000"/>
                                          </p:val>
                                        </p:tav>
                                        <p:tav tm="100000">
                                          <p:val>
                                            <p:strVal val="#ppt_h"/>
                                          </p:val>
                                        </p:tav>
                                      </p:tavLst>
                                    </p:anim>
                                  </p:childTnLst>
                                  <p:subTnLst>
                                    <p:audio>
                                      <p:cMediaNode>
                                        <p:cTn display="0" masterRel="sameClick">
                                          <p:stCondLst>
                                            <p:cond evt="begin" delay="0">
                                              <p:tn val="302"/>
                                            </p:cond>
                                          </p:stCondLst>
                                          <p:endCondLst>
                                            <p:cond evt="onStopAudio" delay="0">
                                              <p:tgtEl>
                                                <p:sldTgt/>
                                              </p:tgtEl>
                                            </p:cond>
                                          </p:endCondLst>
                                        </p:cTn>
                                        <p:tgtEl>
                                          <p:sndTgt r:embed="rId5" name="CASHREG.WAV"/>
                                        </p:tgtEl>
                                      </p:cMediaNode>
                                    </p:audio>
                                  </p:subTnLst>
                                </p:cTn>
                              </p:par>
                            </p:childTnLst>
                          </p:cTn>
                        </p:par>
                        <p:par>
                          <p:cTn id="308" fill="hold">
                            <p:stCondLst>
                              <p:cond delay="500"/>
                            </p:stCondLst>
                            <p:childTnLst>
                              <p:par>
                                <p:cTn id="309" presetID="9" presetClass="entr" presetSubtype="0" fill="hold" grpId="0" nodeType="afterEffect">
                                  <p:stCondLst>
                                    <p:cond delay="0"/>
                                  </p:stCondLst>
                                  <p:childTnLst>
                                    <p:set>
                                      <p:cBhvr>
                                        <p:cTn id="310" dur="1" fill="hold">
                                          <p:stCondLst>
                                            <p:cond delay="0"/>
                                          </p:stCondLst>
                                        </p:cTn>
                                        <p:tgtEl>
                                          <p:spTgt spid="66653"/>
                                        </p:tgtEl>
                                        <p:attrNameLst>
                                          <p:attrName>style.visibility</p:attrName>
                                        </p:attrNameLst>
                                      </p:cBhvr>
                                      <p:to>
                                        <p:strVal val="visible"/>
                                      </p:to>
                                    </p:set>
                                    <p:animEffect transition="in" filter="dissolve">
                                      <p:cBhvr>
                                        <p:cTn id="311" dur="500"/>
                                        <p:tgtEl>
                                          <p:spTgt spid="66653"/>
                                        </p:tgtEl>
                                      </p:cBhvr>
                                    </p:animEffect>
                                  </p:childTnLst>
                                  <p:subTnLst>
                                    <p:audio>
                                      <p:cMediaNode>
                                        <p:cTn display="0" masterRel="sameClick">
                                          <p:stCondLst>
                                            <p:cond evt="begin" delay="0">
                                              <p:tn val="309"/>
                                            </p:cond>
                                          </p:stCondLst>
                                          <p:endCondLst>
                                            <p:cond evt="onStopAudio" delay="0">
                                              <p:tgtEl>
                                                <p:sldTgt/>
                                              </p:tgtEl>
                                            </p:cond>
                                          </p:endCondLst>
                                        </p:cTn>
                                        <p:tgtEl>
                                          <p:sndTgt r:embed="rId7" name="GLASS.WAV"/>
                                        </p:tgtEl>
                                      </p:cMediaNode>
                                    </p:audio>
                                  </p:subTnLst>
                                </p:cTn>
                              </p:par>
                            </p:childTnLst>
                          </p:cTn>
                        </p:par>
                        <p:par>
                          <p:cTn id="312" fill="hold">
                            <p:stCondLst>
                              <p:cond delay="1000"/>
                            </p:stCondLst>
                            <p:childTnLst>
                              <p:par>
                                <p:cTn id="313" presetID="1" presetClass="entr" presetSubtype="0" fill="hold" grpId="0" nodeType="afterEffect">
                                  <p:stCondLst>
                                    <p:cond delay="0"/>
                                  </p:stCondLst>
                                  <p:childTnLst>
                                    <p:set>
                                      <p:cBhvr>
                                        <p:cTn id="314" dur="1" fill="hold">
                                          <p:stCondLst>
                                            <p:cond delay="499"/>
                                          </p:stCondLst>
                                        </p:cTn>
                                        <p:tgtEl>
                                          <p:spTgt spid="66657"/>
                                        </p:tgtEl>
                                        <p:attrNameLst>
                                          <p:attrName>style.visibility</p:attrName>
                                        </p:attrNameLst>
                                      </p:cBhvr>
                                      <p:to>
                                        <p:strVal val="visible"/>
                                      </p:to>
                                    </p:set>
                                  </p:childTnLst>
                                </p:cTn>
                              </p:par>
                            </p:childTnLst>
                          </p:cTn>
                        </p:par>
                        <p:par>
                          <p:cTn id="315" fill="hold">
                            <p:stCondLst>
                              <p:cond delay="1500"/>
                            </p:stCondLst>
                            <p:childTnLst>
                              <p:par>
                                <p:cTn id="316" presetID="22" presetClass="entr" presetSubtype="2" fill="hold" nodeType="afterEffect">
                                  <p:stCondLst>
                                    <p:cond delay="0"/>
                                  </p:stCondLst>
                                  <p:childTnLst>
                                    <p:set>
                                      <p:cBhvr>
                                        <p:cTn id="317" dur="1" fill="hold">
                                          <p:stCondLst>
                                            <p:cond delay="0"/>
                                          </p:stCondLst>
                                        </p:cTn>
                                        <p:tgtEl>
                                          <p:spTgt spid="66654"/>
                                        </p:tgtEl>
                                        <p:attrNameLst>
                                          <p:attrName>style.visibility</p:attrName>
                                        </p:attrNameLst>
                                      </p:cBhvr>
                                      <p:to>
                                        <p:strVal val="visible"/>
                                      </p:to>
                                    </p:set>
                                    <p:animEffect transition="in" filter="wipe(right)">
                                      <p:cBhvr>
                                        <p:cTn id="318" dur="500"/>
                                        <p:tgtEl>
                                          <p:spTgt spid="66654"/>
                                        </p:tgtEl>
                                      </p:cBhvr>
                                    </p:animEffect>
                                  </p:childTnLst>
                                  <p:subTnLst>
                                    <p:set>
                                      <p:cBhvr override="childStyle">
                                        <p:cTn dur="1" fill="hold" display="0" masterRel="nextClick" afterEffect="1"/>
                                        <p:tgtEl>
                                          <p:spTgt spid="66654"/>
                                        </p:tgtEl>
                                        <p:attrNameLst>
                                          <p:attrName>style.visibility</p:attrName>
                                        </p:attrNameLst>
                                      </p:cBhvr>
                                      <p:to>
                                        <p:strVal val="hidden"/>
                                      </p:to>
                                    </p:set>
                                    <p:audio>
                                      <p:cMediaNode>
                                        <p:cTn display="0" masterRel="sameClick">
                                          <p:stCondLst>
                                            <p:cond evt="begin" delay="0">
                                              <p:tn val="316"/>
                                            </p:cond>
                                          </p:stCondLst>
                                          <p:endCondLst>
                                            <p:cond evt="onStopAudio" delay="0">
                                              <p:tgtEl>
                                                <p:sldTgt/>
                                              </p:tgtEl>
                                            </p:cond>
                                          </p:endCondLst>
                                        </p:cTn>
                                        <p:tgtEl>
                                          <p:sndTgt r:embed="rId2" name="TYPE.WAV"/>
                                        </p:tgtEl>
                                      </p:cMediaNode>
                                    </p:audio>
                                  </p:subTnLst>
                                </p:cTn>
                              </p:par>
                            </p:childTnLst>
                          </p:cTn>
                        </p:par>
                      </p:childTnLst>
                    </p:cTn>
                  </p:par>
                  <p:par>
                    <p:cTn id="319" fill="hold">
                      <p:stCondLst>
                        <p:cond delay="indefinite"/>
                      </p:stCondLst>
                      <p:childTnLst>
                        <p:par>
                          <p:cTn id="320" fill="hold">
                            <p:stCondLst>
                              <p:cond delay="0"/>
                            </p:stCondLst>
                            <p:childTnLst>
                              <p:par>
                                <p:cTn id="321" presetID="9" presetClass="entr" presetSubtype="0" fill="hold" grpId="0" nodeType="clickEffect">
                                  <p:stCondLst>
                                    <p:cond delay="0"/>
                                  </p:stCondLst>
                                  <p:childTnLst>
                                    <p:set>
                                      <p:cBhvr>
                                        <p:cTn id="322" dur="1" fill="hold">
                                          <p:stCondLst>
                                            <p:cond delay="0"/>
                                          </p:stCondLst>
                                        </p:cTn>
                                        <p:tgtEl>
                                          <p:spTgt spid="66658"/>
                                        </p:tgtEl>
                                        <p:attrNameLst>
                                          <p:attrName>style.visibility</p:attrName>
                                        </p:attrNameLst>
                                      </p:cBhvr>
                                      <p:to>
                                        <p:strVal val="visible"/>
                                      </p:to>
                                    </p:set>
                                    <p:animEffect transition="in" filter="dissolve">
                                      <p:cBhvr>
                                        <p:cTn id="323" dur="500"/>
                                        <p:tgtEl>
                                          <p:spTgt spid="66658"/>
                                        </p:tgtEl>
                                      </p:cBhvr>
                                    </p:animEffect>
                                  </p:childTnLst>
                                  <p:subTnLst>
                                    <p:audio>
                                      <p:cMediaNode>
                                        <p:cTn display="0" masterRel="sameClick">
                                          <p:stCondLst>
                                            <p:cond evt="begin" delay="0">
                                              <p:tn val="321"/>
                                            </p:cond>
                                          </p:stCondLst>
                                          <p:endCondLst>
                                            <p:cond evt="onStopAudio" delay="0">
                                              <p:tgtEl>
                                                <p:sldTgt/>
                                              </p:tgtEl>
                                            </p:cond>
                                          </p:endCondLst>
                                        </p:cTn>
                                        <p:tgtEl>
                                          <p:sndTgt r:embed="rId7" name="GLASS.WAV"/>
                                        </p:tgtEl>
                                      </p:cMediaNode>
                                    </p:audio>
                                  </p:subTnLst>
                                </p:cTn>
                              </p:par>
                            </p:childTnLst>
                          </p:cTn>
                        </p:par>
                        <p:par>
                          <p:cTn id="324" fill="hold">
                            <p:stCondLst>
                              <p:cond delay="500"/>
                            </p:stCondLst>
                            <p:childTnLst>
                              <p:par>
                                <p:cTn id="325" presetID="1" presetClass="entr" presetSubtype="0" fill="hold" grpId="0" nodeType="afterEffect">
                                  <p:stCondLst>
                                    <p:cond delay="0"/>
                                  </p:stCondLst>
                                  <p:childTnLst>
                                    <p:set>
                                      <p:cBhvr>
                                        <p:cTn id="326" dur="1" fill="hold">
                                          <p:stCondLst>
                                            <p:cond delay="499"/>
                                          </p:stCondLst>
                                        </p:cTn>
                                        <p:tgtEl>
                                          <p:spTgt spid="66662"/>
                                        </p:tgtEl>
                                        <p:attrNameLst>
                                          <p:attrName>style.visibility</p:attrName>
                                        </p:attrNameLst>
                                      </p:cBhvr>
                                      <p:to>
                                        <p:strVal val="visible"/>
                                      </p:to>
                                    </p:set>
                                  </p:childTnLst>
                                </p:cTn>
                              </p:par>
                            </p:childTnLst>
                          </p:cTn>
                        </p:par>
                        <p:par>
                          <p:cTn id="327" fill="hold">
                            <p:stCondLst>
                              <p:cond delay="1000"/>
                            </p:stCondLst>
                            <p:childTnLst>
                              <p:par>
                                <p:cTn id="328" presetID="22" presetClass="entr" presetSubtype="2" fill="hold" nodeType="afterEffect">
                                  <p:stCondLst>
                                    <p:cond delay="0"/>
                                  </p:stCondLst>
                                  <p:childTnLst>
                                    <p:set>
                                      <p:cBhvr>
                                        <p:cTn id="329" dur="1" fill="hold">
                                          <p:stCondLst>
                                            <p:cond delay="0"/>
                                          </p:stCondLst>
                                        </p:cTn>
                                        <p:tgtEl>
                                          <p:spTgt spid="66659"/>
                                        </p:tgtEl>
                                        <p:attrNameLst>
                                          <p:attrName>style.visibility</p:attrName>
                                        </p:attrNameLst>
                                      </p:cBhvr>
                                      <p:to>
                                        <p:strVal val="visible"/>
                                      </p:to>
                                    </p:set>
                                    <p:animEffect transition="in" filter="wipe(right)">
                                      <p:cBhvr>
                                        <p:cTn id="330" dur="500"/>
                                        <p:tgtEl>
                                          <p:spTgt spid="66659"/>
                                        </p:tgtEl>
                                      </p:cBhvr>
                                    </p:animEffect>
                                  </p:childTnLst>
                                  <p:subTnLst>
                                    <p:set>
                                      <p:cBhvr override="childStyle">
                                        <p:cTn dur="1" fill="hold" display="0" masterRel="nextClick" afterEffect="1"/>
                                        <p:tgtEl>
                                          <p:spTgt spid="66659"/>
                                        </p:tgtEl>
                                        <p:attrNameLst>
                                          <p:attrName>style.visibility</p:attrName>
                                        </p:attrNameLst>
                                      </p:cBhvr>
                                      <p:to>
                                        <p:strVal val="hidden"/>
                                      </p:to>
                                    </p:set>
                                    <p:audio>
                                      <p:cMediaNode>
                                        <p:cTn display="0" masterRel="sameClick">
                                          <p:stCondLst>
                                            <p:cond evt="begin" delay="0">
                                              <p:tn val="328"/>
                                            </p:cond>
                                          </p:stCondLst>
                                          <p:endCondLst>
                                            <p:cond evt="onStopAudio" delay="0">
                                              <p:tgtEl>
                                                <p:sldTgt/>
                                              </p:tgtEl>
                                            </p:cond>
                                          </p:endCondLst>
                                        </p:cTn>
                                        <p:tgtEl>
                                          <p:sndTgt r:embed="rId2" name="TYPE.WAV"/>
                                        </p:tgtEl>
                                      </p:cMediaNode>
                                    </p:audio>
                                  </p:subTnLst>
                                </p:cTn>
                              </p:par>
                            </p:childTnLst>
                          </p:cTn>
                        </p:par>
                      </p:childTnLst>
                    </p:cTn>
                  </p:par>
                  <p:par>
                    <p:cTn id="331" fill="hold">
                      <p:stCondLst>
                        <p:cond delay="indefinite"/>
                      </p:stCondLst>
                      <p:childTnLst>
                        <p:par>
                          <p:cTn id="332" fill="hold">
                            <p:stCondLst>
                              <p:cond delay="0"/>
                            </p:stCondLst>
                            <p:childTnLst>
                              <p:par>
                                <p:cTn id="333" presetID="4" presetClass="entr" presetSubtype="32" fill="hold" grpId="0" nodeType="clickEffect">
                                  <p:stCondLst>
                                    <p:cond delay="0"/>
                                  </p:stCondLst>
                                  <p:childTnLst>
                                    <p:set>
                                      <p:cBhvr>
                                        <p:cTn id="334" dur="1" fill="hold">
                                          <p:stCondLst>
                                            <p:cond delay="0"/>
                                          </p:stCondLst>
                                        </p:cTn>
                                        <p:tgtEl>
                                          <p:spTgt spid="66663"/>
                                        </p:tgtEl>
                                        <p:attrNameLst>
                                          <p:attrName>style.visibility</p:attrName>
                                        </p:attrNameLst>
                                      </p:cBhvr>
                                      <p:to>
                                        <p:strVal val="visible"/>
                                      </p:to>
                                    </p:set>
                                    <p:animEffect transition="in" filter="box(out)">
                                      <p:cBhvr>
                                        <p:cTn id="335" dur="500"/>
                                        <p:tgtEl>
                                          <p:spTgt spid="66663"/>
                                        </p:tgtEl>
                                      </p:cBhvr>
                                    </p:animEffect>
                                  </p:childTnLst>
                                  <p:subTnLst>
                                    <p:audio>
                                      <p:cMediaNode>
                                        <p:cTn display="0" masterRel="sameClick">
                                          <p:stCondLst>
                                            <p:cond evt="begin" delay="0">
                                              <p:tn val="333"/>
                                            </p:cond>
                                          </p:stCondLst>
                                          <p:endCondLst>
                                            <p:cond evt="onStopAudio" delay="0">
                                              <p:tgtEl>
                                                <p:sldTgt/>
                                              </p:tgtEl>
                                            </p:cond>
                                          </p:endCondLst>
                                        </p:cTn>
                                        <p:tgtEl>
                                          <p:sndTgt r:embed="rId4" name="DING.WAV"/>
                                        </p:tgtEl>
                                      </p:cMediaNode>
                                    </p:audio>
                                  </p:subTnLst>
                                </p:cTn>
                              </p:par>
                            </p:childTnLst>
                          </p:cTn>
                        </p:par>
                        <p:par>
                          <p:cTn id="336" fill="hold">
                            <p:stCondLst>
                              <p:cond delay="500"/>
                            </p:stCondLst>
                            <p:childTnLst>
                              <p:par>
                                <p:cTn id="337" presetID="22" presetClass="entr" presetSubtype="8" fill="hold" grpId="0" nodeType="afterEffect">
                                  <p:stCondLst>
                                    <p:cond delay="1000"/>
                                  </p:stCondLst>
                                  <p:childTnLst>
                                    <p:set>
                                      <p:cBhvr>
                                        <p:cTn id="338" dur="1" fill="hold">
                                          <p:stCondLst>
                                            <p:cond delay="0"/>
                                          </p:stCondLst>
                                        </p:cTn>
                                        <p:tgtEl>
                                          <p:spTgt spid="66664"/>
                                        </p:tgtEl>
                                        <p:attrNameLst>
                                          <p:attrName>style.visibility</p:attrName>
                                        </p:attrNameLst>
                                      </p:cBhvr>
                                      <p:to>
                                        <p:strVal val="visible"/>
                                      </p:to>
                                    </p:set>
                                    <p:animEffect transition="in" filter="wipe(left)">
                                      <p:cBhvr>
                                        <p:cTn id="339" dur="500"/>
                                        <p:tgtEl>
                                          <p:spTgt spid="66664"/>
                                        </p:tgtEl>
                                      </p:cBhvr>
                                    </p:animEffect>
                                  </p:childTnLst>
                                  <p:subTnLst>
                                    <p:audio>
                                      <p:cMediaNode>
                                        <p:cTn display="0" masterRel="sameClick">
                                          <p:stCondLst>
                                            <p:cond evt="begin" delay="0">
                                              <p:tn val="337"/>
                                            </p:cond>
                                          </p:stCondLst>
                                          <p:endCondLst>
                                            <p:cond evt="onStopAudio" delay="0">
                                              <p:tgtEl>
                                                <p:sldTgt/>
                                              </p:tgtEl>
                                            </p:cond>
                                          </p:endCondLst>
                                        </p:cTn>
                                        <p:tgtEl>
                                          <p:sndTgt r:embed="rId2" name="TYPE.WAV"/>
                                        </p:tgtEl>
                                      </p:cMediaNode>
                                    </p:audio>
                                  </p:subTnLst>
                                </p:cTn>
                              </p:par>
                            </p:childTnLst>
                          </p:cTn>
                        </p:par>
                      </p:childTnLst>
                    </p:cTn>
                  </p:par>
                  <p:par>
                    <p:cTn id="340" fill="hold">
                      <p:stCondLst>
                        <p:cond delay="indefinite"/>
                      </p:stCondLst>
                      <p:childTnLst>
                        <p:par>
                          <p:cTn id="341" fill="hold">
                            <p:stCondLst>
                              <p:cond delay="0"/>
                            </p:stCondLst>
                            <p:childTnLst>
                              <p:par>
                                <p:cTn id="342" presetID="9" presetClass="entr" presetSubtype="0" fill="hold" grpId="0" nodeType="clickEffect">
                                  <p:stCondLst>
                                    <p:cond delay="0"/>
                                  </p:stCondLst>
                                  <p:childTnLst>
                                    <p:set>
                                      <p:cBhvr>
                                        <p:cTn id="343" dur="1" fill="hold">
                                          <p:stCondLst>
                                            <p:cond delay="0"/>
                                          </p:stCondLst>
                                        </p:cTn>
                                        <p:tgtEl>
                                          <p:spTgt spid="66665"/>
                                        </p:tgtEl>
                                        <p:attrNameLst>
                                          <p:attrName>style.visibility</p:attrName>
                                        </p:attrNameLst>
                                      </p:cBhvr>
                                      <p:to>
                                        <p:strVal val="visible"/>
                                      </p:to>
                                    </p:set>
                                    <p:animEffect transition="in" filter="dissolve">
                                      <p:cBhvr>
                                        <p:cTn id="344" dur="500"/>
                                        <p:tgtEl>
                                          <p:spTgt spid="66665"/>
                                        </p:tgtEl>
                                      </p:cBhvr>
                                    </p:animEffect>
                                  </p:childTnLst>
                                </p:cTn>
                              </p:par>
                            </p:childTnLst>
                          </p:cTn>
                        </p:par>
                        <p:par>
                          <p:cTn id="345" fill="hold">
                            <p:stCondLst>
                              <p:cond delay="500"/>
                            </p:stCondLst>
                            <p:childTnLst>
                              <p:par>
                                <p:cTn id="346" presetID="9" presetClass="entr" presetSubtype="0" fill="hold" grpId="0" nodeType="afterEffect">
                                  <p:stCondLst>
                                    <p:cond delay="0"/>
                                  </p:stCondLst>
                                  <p:childTnLst>
                                    <p:set>
                                      <p:cBhvr>
                                        <p:cTn id="347" dur="1" fill="hold">
                                          <p:stCondLst>
                                            <p:cond delay="0"/>
                                          </p:stCondLst>
                                        </p:cTn>
                                        <p:tgtEl>
                                          <p:spTgt spid="66666"/>
                                        </p:tgtEl>
                                        <p:attrNameLst>
                                          <p:attrName>style.visibility</p:attrName>
                                        </p:attrNameLst>
                                      </p:cBhvr>
                                      <p:to>
                                        <p:strVal val="visible"/>
                                      </p:to>
                                    </p:set>
                                    <p:animEffect transition="in" filter="dissolve">
                                      <p:cBhvr>
                                        <p:cTn id="348" dur="500"/>
                                        <p:tgtEl>
                                          <p:spTgt spid="66666"/>
                                        </p:tgtEl>
                                      </p:cBhvr>
                                    </p:animEffect>
                                  </p:childTnLst>
                                  <p:subTnLst>
                                    <p:audio>
                                      <p:cMediaNode>
                                        <p:cTn display="0" masterRel="sameClick">
                                          <p:stCondLst>
                                            <p:cond evt="begin" delay="0">
                                              <p:tn val="346"/>
                                            </p:cond>
                                          </p:stCondLst>
                                          <p:endCondLst>
                                            <p:cond evt="onStopAudio" delay="0">
                                              <p:tgtEl>
                                                <p:sldTgt/>
                                              </p:tgtEl>
                                            </p:cond>
                                          </p:endCondLst>
                                        </p:cTn>
                                        <p:tgtEl>
                                          <p:sndTgt r:embed="rId6" name="CAMERA.WAV"/>
                                        </p:tgtEl>
                                      </p:cMediaNode>
                                    </p:audio>
                                  </p:subTnLst>
                                </p:cTn>
                              </p:par>
                            </p:childTnLst>
                          </p:cTn>
                        </p:par>
                        <p:par>
                          <p:cTn id="349" fill="hold">
                            <p:stCondLst>
                              <p:cond delay="1000"/>
                            </p:stCondLst>
                            <p:childTnLst>
                              <p:par>
                                <p:cTn id="350" presetID="22" presetClass="entr" presetSubtype="2" fill="hold" nodeType="afterEffect">
                                  <p:stCondLst>
                                    <p:cond delay="0"/>
                                  </p:stCondLst>
                                  <p:childTnLst>
                                    <p:set>
                                      <p:cBhvr>
                                        <p:cTn id="351" dur="1" fill="hold">
                                          <p:stCondLst>
                                            <p:cond delay="0"/>
                                          </p:stCondLst>
                                        </p:cTn>
                                        <p:tgtEl>
                                          <p:spTgt spid="66667"/>
                                        </p:tgtEl>
                                        <p:attrNameLst>
                                          <p:attrName>style.visibility</p:attrName>
                                        </p:attrNameLst>
                                      </p:cBhvr>
                                      <p:to>
                                        <p:strVal val="visible"/>
                                      </p:to>
                                    </p:set>
                                    <p:animEffect transition="in" filter="wipe(right)">
                                      <p:cBhvr>
                                        <p:cTn id="352" dur="500"/>
                                        <p:tgtEl>
                                          <p:spTgt spid="66667"/>
                                        </p:tgtEl>
                                      </p:cBhvr>
                                    </p:animEffect>
                                  </p:childTnLst>
                                  <p:subTnLst>
                                    <p:set>
                                      <p:cBhvr override="childStyle">
                                        <p:cTn dur="1" fill="hold" display="0" masterRel="nextClick" afterEffect="1"/>
                                        <p:tgtEl>
                                          <p:spTgt spid="66667"/>
                                        </p:tgtEl>
                                        <p:attrNameLst>
                                          <p:attrName>style.visibility</p:attrName>
                                        </p:attrNameLst>
                                      </p:cBhvr>
                                      <p:to>
                                        <p:strVal val="hidden"/>
                                      </p:to>
                                    </p:set>
                                    <p:audio>
                                      <p:cMediaNode>
                                        <p:cTn display="0" masterRel="sameClick">
                                          <p:stCondLst>
                                            <p:cond evt="begin" delay="0">
                                              <p:tn val="350"/>
                                            </p:cond>
                                          </p:stCondLst>
                                          <p:endCondLst>
                                            <p:cond evt="onStopAudio" delay="0">
                                              <p:tgtEl>
                                                <p:sldTgt/>
                                              </p:tgtEl>
                                            </p:cond>
                                          </p:endCondLst>
                                        </p:cTn>
                                        <p:tgtEl>
                                          <p:sndTgt r:embed="rId2" name="TYPE.WAV"/>
                                        </p:tgtEl>
                                      </p:cMediaNode>
                                    </p:audio>
                                  </p:subTnLst>
                                </p:cTn>
                              </p:par>
                            </p:childTnLst>
                          </p:cTn>
                        </p:par>
                      </p:childTnLst>
                    </p:cTn>
                  </p:par>
                  <p:par>
                    <p:cTn id="353" fill="hold">
                      <p:stCondLst>
                        <p:cond delay="indefinite"/>
                      </p:stCondLst>
                      <p:childTnLst>
                        <p:par>
                          <p:cTn id="354" fill="hold">
                            <p:stCondLst>
                              <p:cond delay="0"/>
                            </p:stCondLst>
                            <p:childTnLst>
                              <p:par>
                                <p:cTn id="355" presetID="17" presetClass="entr" presetSubtype="1" fill="hold" grpId="0" nodeType="clickEffect">
                                  <p:stCondLst>
                                    <p:cond delay="0"/>
                                  </p:stCondLst>
                                  <p:childTnLst>
                                    <p:set>
                                      <p:cBhvr>
                                        <p:cTn id="356" dur="1" fill="hold">
                                          <p:stCondLst>
                                            <p:cond delay="0"/>
                                          </p:stCondLst>
                                        </p:cTn>
                                        <p:tgtEl>
                                          <p:spTgt spid="66670"/>
                                        </p:tgtEl>
                                        <p:attrNameLst>
                                          <p:attrName>style.visibility</p:attrName>
                                        </p:attrNameLst>
                                      </p:cBhvr>
                                      <p:to>
                                        <p:strVal val="visible"/>
                                      </p:to>
                                    </p:set>
                                    <p:anim calcmode="lin" valueType="num">
                                      <p:cBhvr>
                                        <p:cTn id="357" dur="500" fill="hold"/>
                                        <p:tgtEl>
                                          <p:spTgt spid="66670"/>
                                        </p:tgtEl>
                                        <p:attrNameLst>
                                          <p:attrName>ppt_x</p:attrName>
                                        </p:attrNameLst>
                                      </p:cBhvr>
                                      <p:tavLst>
                                        <p:tav tm="0">
                                          <p:val>
                                            <p:strVal val="#ppt_x"/>
                                          </p:val>
                                        </p:tav>
                                        <p:tav tm="100000">
                                          <p:val>
                                            <p:strVal val="#ppt_x"/>
                                          </p:val>
                                        </p:tav>
                                      </p:tavLst>
                                    </p:anim>
                                    <p:anim calcmode="lin" valueType="num">
                                      <p:cBhvr>
                                        <p:cTn id="358" dur="500" fill="hold"/>
                                        <p:tgtEl>
                                          <p:spTgt spid="66670"/>
                                        </p:tgtEl>
                                        <p:attrNameLst>
                                          <p:attrName>ppt_y</p:attrName>
                                        </p:attrNameLst>
                                      </p:cBhvr>
                                      <p:tavLst>
                                        <p:tav tm="0">
                                          <p:val>
                                            <p:strVal val="#ppt_y-#ppt_h/2"/>
                                          </p:val>
                                        </p:tav>
                                        <p:tav tm="100000">
                                          <p:val>
                                            <p:strVal val="#ppt_y"/>
                                          </p:val>
                                        </p:tav>
                                      </p:tavLst>
                                    </p:anim>
                                    <p:anim calcmode="lin" valueType="num">
                                      <p:cBhvr>
                                        <p:cTn id="359" dur="500" fill="hold"/>
                                        <p:tgtEl>
                                          <p:spTgt spid="66670"/>
                                        </p:tgtEl>
                                        <p:attrNameLst>
                                          <p:attrName>ppt_w</p:attrName>
                                        </p:attrNameLst>
                                      </p:cBhvr>
                                      <p:tavLst>
                                        <p:tav tm="0">
                                          <p:val>
                                            <p:strVal val="#ppt_w"/>
                                          </p:val>
                                        </p:tav>
                                        <p:tav tm="100000">
                                          <p:val>
                                            <p:strVal val="#ppt_w"/>
                                          </p:val>
                                        </p:tav>
                                      </p:tavLst>
                                    </p:anim>
                                    <p:anim calcmode="lin" valueType="num">
                                      <p:cBhvr>
                                        <p:cTn id="360" dur="500" fill="hold"/>
                                        <p:tgtEl>
                                          <p:spTgt spid="66670"/>
                                        </p:tgtEl>
                                        <p:attrNameLst>
                                          <p:attrName>ppt_h</p:attrName>
                                        </p:attrNameLst>
                                      </p:cBhvr>
                                      <p:tavLst>
                                        <p:tav tm="0">
                                          <p:val>
                                            <p:fltVal val="0.000000"/>
                                          </p:val>
                                        </p:tav>
                                        <p:tav tm="100000">
                                          <p:val>
                                            <p:strVal val="#ppt_h"/>
                                          </p:val>
                                        </p:tav>
                                      </p:tavLst>
                                    </p:anim>
                                  </p:childTnLst>
                                  <p:subTnLst>
                                    <p:audio>
                                      <p:cMediaNode>
                                        <p:cTn display="0" masterRel="sameClick">
                                          <p:stCondLst>
                                            <p:cond evt="begin" delay="0">
                                              <p:tn val="355"/>
                                            </p:cond>
                                          </p:stCondLst>
                                          <p:endCondLst>
                                            <p:cond evt="onStopAudio" delay="0">
                                              <p:tgtEl>
                                                <p:sldTgt/>
                                              </p:tgtEl>
                                            </p:cond>
                                          </p:endCondLst>
                                        </p:cTn>
                                        <p:tgtEl>
                                          <p:sndTgt r:embed="rId5" name="CASHREG.WAV"/>
                                        </p:tgtEl>
                                      </p:cMediaNode>
                                    </p:audio>
                                  </p:subTnLst>
                                </p:cTn>
                              </p:par>
                            </p:childTnLst>
                          </p:cTn>
                        </p:par>
                        <p:par>
                          <p:cTn id="361" fill="hold">
                            <p:stCondLst>
                              <p:cond delay="500"/>
                            </p:stCondLst>
                            <p:childTnLst>
                              <p:par>
                                <p:cTn id="362" presetID="9" presetClass="entr" presetSubtype="0" fill="hold" grpId="0" nodeType="afterEffect">
                                  <p:stCondLst>
                                    <p:cond delay="0"/>
                                  </p:stCondLst>
                                  <p:childTnLst>
                                    <p:set>
                                      <p:cBhvr>
                                        <p:cTn id="363" dur="1" fill="hold">
                                          <p:stCondLst>
                                            <p:cond delay="0"/>
                                          </p:stCondLst>
                                        </p:cTn>
                                        <p:tgtEl>
                                          <p:spTgt spid="66671"/>
                                        </p:tgtEl>
                                        <p:attrNameLst>
                                          <p:attrName>style.visibility</p:attrName>
                                        </p:attrNameLst>
                                      </p:cBhvr>
                                      <p:to>
                                        <p:strVal val="visible"/>
                                      </p:to>
                                    </p:set>
                                    <p:animEffect transition="in" filter="dissolve">
                                      <p:cBhvr>
                                        <p:cTn id="364" dur="500"/>
                                        <p:tgtEl>
                                          <p:spTgt spid="66671"/>
                                        </p:tgtEl>
                                      </p:cBhvr>
                                    </p:animEffect>
                                  </p:childTnLst>
                                  <p:subTnLst>
                                    <p:audio>
                                      <p:cMediaNode>
                                        <p:cTn display="0" masterRel="sameClick">
                                          <p:stCondLst>
                                            <p:cond evt="begin" delay="0">
                                              <p:tn val="362"/>
                                            </p:cond>
                                          </p:stCondLst>
                                          <p:endCondLst>
                                            <p:cond evt="onStopAudio" delay="0">
                                              <p:tgtEl>
                                                <p:sldTgt/>
                                              </p:tgtEl>
                                            </p:cond>
                                          </p:endCondLst>
                                        </p:cTn>
                                        <p:tgtEl>
                                          <p:sndTgt r:embed="rId7" name="GLASS.WAV"/>
                                        </p:tgtEl>
                                      </p:cMediaNode>
                                    </p:audio>
                                  </p:subTnLst>
                                </p:cTn>
                              </p:par>
                            </p:childTnLst>
                          </p:cTn>
                        </p:par>
                        <p:par>
                          <p:cTn id="365" fill="hold">
                            <p:stCondLst>
                              <p:cond delay="1000"/>
                            </p:stCondLst>
                            <p:childTnLst>
                              <p:par>
                                <p:cTn id="366" presetID="22" presetClass="entr" presetSubtype="2" fill="hold" nodeType="afterEffect">
                                  <p:stCondLst>
                                    <p:cond delay="0"/>
                                  </p:stCondLst>
                                  <p:childTnLst>
                                    <p:set>
                                      <p:cBhvr>
                                        <p:cTn id="367" dur="1" fill="hold">
                                          <p:stCondLst>
                                            <p:cond delay="0"/>
                                          </p:stCondLst>
                                        </p:cTn>
                                        <p:tgtEl>
                                          <p:spTgt spid="66676"/>
                                        </p:tgtEl>
                                        <p:attrNameLst>
                                          <p:attrName>style.visibility</p:attrName>
                                        </p:attrNameLst>
                                      </p:cBhvr>
                                      <p:to>
                                        <p:strVal val="visible"/>
                                      </p:to>
                                    </p:set>
                                    <p:animEffect transition="in" filter="wipe(right)">
                                      <p:cBhvr>
                                        <p:cTn id="368" dur="500"/>
                                        <p:tgtEl>
                                          <p:spTgt spid="66676"/>
                                        </p:tgtEl>
                                      </p:cBhvr>
                                    </p:animEffect>
                                  </p:childTnLst>
                                  <p:subTnLst>
                                    <p:set>
                                      <p:cBhvr override="childStyle">
                                        <p:cTn dur="1" fill="hold" display="0" masterRel="nextClick" afterEffect="1"/>
                                        <p:tgtEl>
                                          <p:spTgt spid="66676"/>
                                        </p:tgtEl>
                                        <p:attrNameLst>
                                          <p:attrName>style.visibility</p:attrName>
                                        </p:attrNameLst>
                                      </p:cBhvr>
                                      <p:to>
                                        <p:strVal val="hidden"/>
                                      </p:to>
                                    </p:set>
                                    <p:audio>
                                      <p:cMediaNode>
                                        <p:cTn display="0" masterRel="sameClick">
                                          <p:stCondLst>
                                            <p:cond evt="begin" delay="0">
                                              <p:tn val="366"/>
                                            </p:cond>
                                          </p:stCondLst>
                                          <p:endCondLst>
                                            <p:cond evt="onStopAudio" delay="0">
                                              <p:tgtEl>
                                                <p:sldTgt/>
                                              </p:tgtEl>
                                            </p:cond>
                                          </p:endCondLst>
                                        </p:cTn>
                                        <p:tgtEl>
                                          <p:sndTgt r:embed="rId2" name="TYPE.WAV"/>
                                        </p:tgtEl>
                                      </p:cMediaNode>
                                    </p:audio>
                                  </p:subTnLst>
                                </p:cTn>
                              </p:par>
                            </p:childTnLst>
                          </p:cTn>
                        </p:par>
                      </p:childTnLst>
                    </p:cTn>
                  </p:par>
                  <p:par>
                    <p:cTn id="369" fill="hold">
                      <p:stCondLst>
                        <p:cond delay="indefinite"/>
                      </p:stCondLst>
                      <p:childTnLst>
                        <p:par>
                          <p:cTn id="370" fill="hold">
                            <p:stCondLst>
                              <p:cond delay="0"/>
                            </p:stCondLst>
                            <p:childTnLst>
                              <p:par>
                                <p:cTn id="371" presetID="22" presetClass="entr" presetSubtype="8" fill="hold" grpId="0" nodeType="clickEffect">
                                  <p:stCondLst>
                                    <p:cond delay="0"/>
                                  </p:stCondLst>
                                  <p:childTnLst>
                                    <p:set>
                                      <p:cBhvr>
                                        <p:cTn id="372" dur="1" fill="hold">
                                          <p:stCondLst>
                                            <p:cond delay="0"/>
                                          </p:stCondLst>
                                        </p:cTn>
                                        <p:tgtEl>
                                          <p:spTgt spid="66680"/>
                                        </p:tgtEl>
                                        <p:attrNameLst>
                                          <p:attrName>style.visibility</p:attrName>
                                        </p:attrNameLst>
                                      </p:cBhvr>
                                      <p:to>
                                        <p:strVal val="visible"/>
                                      </p:to>
                                    </p:set>
                                    <p:animEffect transition="in" filter="wipe(left)">
                                      <p:cBhvr>
                                        <p:cTn id="373" dur="500"/>
                                        <p:tgtEl>
                                          <p:spTgt spid="666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563" grpId="0"/>
      <p:bldP spid="66564" grpId="0"/>
      <p:bldP spid="119812" grpId="0" animBg="1"/>
      <p:bldP spid="119813" grpId="0" animBg="1"/>
      <p:bldP spid="119814" grpId="0" animBg="1"/>
      <p:bldP spid="66568" grpId="0"/>
      <p:bldP spid="66569" grpId="0" animBg="1"/>
      <p:bldP spid="66573" grpId="0" animBg="1"/>
      <p:bldP spid="66577" grpId="0" animBg="1"/>
      <p:bldP spid="66578" grpId="0" animBg="1"/>
      <p:bldP spid="66582" grpId="0" animBg="1"/>
      <p:bldP spid="66583" grpId="0" animBg="1"/>
      <p:bldP spid="66584" grpId="0"/>
      <p:bldP spid="66585" grpId="0"/>
      <p:bldP spid="66586" grpId="0"/>
      <p:bldP spid="66587" grpId="0"/>
      <p:bldP spid="66588" grpId="0" animBg="1"/>
      <p:bldP spid="66592" grpId="0" animBg="1"/>
      <p:bldP spid="66596" grpId="0" animBg="1"/>
      <p:bldP spid="66597" grpId="0" animBg="1"/>
      <p:bldP spid="66601" grpId="0" animBg="1"/>
      <p:bldP spid="66602" grpId="0" animBg="1"/>
      <p:bldP spid="66606" grpId="0" animBg="1"/>
      <p:bldP spid="66607" grpId="0" animBg="1"/>
      <p:bldP spid="66608" grpId="0"/>
      <p:bldP spid="66612" grpId="0" animBg="1"/>
      <p:bldP spid="66616" grpId="0"/>
      <p:bldP spid="66617" grpId="0"/>
      <p:bldP spid="66618" grpId="0"/>
      <p:bldP spid="66619" grpId="0" animBg="1"/>
      <p:bldP spid="66620" grpId="0" animBg="1"/>
      <p:bldP spid="66624" grpId="0" animBg="1"/>
      <p:bldP spid="66628" grpId="0" animBg="1"/>
      <p:bldP spid="66629" grpId="0" animBg="1"/>
      <p:bldP spid="66633" grpId="0" animBg="1"/>
      <p:bldP spid="66634" grpId="0" animBg="1"/>
      <p:bldP spid="66635" grpId="0" animBg="1"/>
      <p:bldP spid="66639" grpId="0"/>
      <p:bldP spid="66640" grpId="0" animBg="1"/>
      <p:bldP spid="66644" grpId="0"/>
      <p:bldP spid="66645" grpId="0"/>
      <p:bldP spid="66646" grpId="0"/>
      <p:bldP spid="66647" grpId="0" animBg="1"/>
      <p:bldP spid="66648" grpId="0" animBg="1"/>
      <p:bldP spid="66652" grpId="0" animBg="1"/>
      <p:bldP spid="66653" grpId="0" animBg="1"/>
      <p:bldP spid="66657" grpId="0"/>
      <p:bldP spid="66658" grpId="0" animBg="1"/>
      <p:bldP spid="66662" grpId="0"/>
      <p:bldP spid="66663" grpId="0"/>
      <p:bldP spid="66664" grpId="0"/>
      <p:bldP spid="66665" grpId="0" animBg="1"/>
      <p:bldP spid="66666" grpId="0" animBg="1"/>
      <p:bldP spid="66670" grpId="0" animBg="1"/>
      <p:bldP spid="66671" grpId="0" animBg="1"/>
      <p:bldP spid="119885" grpId="0" animBg="1"/>
      <p:bldP spid="66680"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1857" name="Text Box 4"/>
          <p:cNvSpPr txBox="1"/>
          <p:nvPr/>
        </p:nvSpPr>
        <p:spPr>
          <a:xfrm>
            <a:off x="6705600" y="0"/>
            <a:ext cx="2432050" cy="366713"/>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r" eaLnBrk="1" hangingPunct="1">
              <a:spcBef>
                <a:spcPct val="50000"/>
              </a:spcBef>
              <a:buNone/>
            </a:pPr>
            <a:r>
              <a:rPr lang="en-US" altLang="zh-CN" sz="1800" b="1">
                <a:sym typeface="Webdings" panose="05030102010509060703" pitchFamily="18" charset="2"/>
              </a:rPr>
              <a:t>§3  The Stack ADT</a:t>
            </a:r>
            <a:endParaRPr lang="en-US" altLang="zh-CN" sz="1800" b="1"/>
          </a:p>
        </p:txBody>
      </p:sp>
      <p:sp>
        <p:nvSpPr>
          <p:cNvPr id="68611" name="Rectangle 5"/>
          <p:cNvSpPr/>
          <p:nvPr/>
        </p:nvSpPr>
        <p:spPr>
          <a:xfrm>
            <a:off x="457200" y="76200"/>
            <a:ext cx="4419600" cy="519113"/>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2800">
                <a:solidFill>
                  <a:schemeClr val="hlink"/>
                </a:solidFill>
                <a:sym typeface="Wingdings" panose="05000000000000000000" pitchFamily="2" charset="2"/>
              </a:rPr>
              <a:t></a:t>
            </a:r>
            <a:r>
              <a:rPr lang="en-US" altLang="zh-CN" sz="2400" b="1">
                <a:sym typeface="Wingdings" panose="05000000000000000000" pitchFamily="2" charset="2"/>
              </a:rPr>
              <a:t> Infix to Postfix Conversion</a:t>
            </a:r>
            <a:endParaRPr lang="en-US" altLang="zh-CN" sz="2400" b="1">
              <a:sym typeface="Wingdings" panose="05000000000000000000" pitchFamily="2" charset="2"/>
            </a:endParaRPr>
          </a:p>
        </p:txBody>
      </p:sp>
      <p:sp>
        <p:nvSpPr>
          <p:cNvPr id="68612" name="Text Box 6"/>
          <p:cNvSpPr txBox="1"/>
          <p:nvPr/>
        </p:nvSpPr>
        <p:spPr>
          <a:xfrm>
            <a:off x="381000" y="685800"/>
            <a:ext cx="5257800" cy="45720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2400" b="1">
                <a:ea typeface="MS Hei" pitchFamily="49" charset="-122"/>
              </a:rPr>
              <a:t>〖</a:t>
            </a:r>
            <a:r>
              <a:rPr lang="en-US" altLang="zh-CN" sz="2400" b="1"/>
              <a:t>Example</a:t>
            </a:r>
            <a:r>
              <a:rPr lang="en-US" altLang="zh-CN" sz="2400" b="1">
                <a:ea typeface="MS Hei" pitchFamily="49" charset="-122"/>
              </a:rPr>
              <a:t>〗  </a:t>
            </a:r>
            <a:r>
              <a:rPr lang="en-US" altLang="zh-CN" sz="2400" b="1" i="1">
                <a:solidFill>
                  <a:schemeClr val="hlink"/>
                </a:solidFill>
                <a:ea typeface="MS Hei" pitchFamily="49" charset="-122"/>
              </a:rPr>
              <a:t>a</a:t>
            </a:r>
            <a:r>
              <a:rPr lang="en-US" altLang="zh-CN" sz="2400" b="1" i="1">
                <a:ea typeface="MS Hei" pitchFamily="49" charset="-122"/>
              </a:rPr>
              <a:t> </a:t>
            </a:r>
            <a:r>
              <a:rPr lang="en-US" altLang="zh-CN" sz="2400" b="1">
                <a:solidFill>
                  <a:srgbClr val="FF0000"/>
                </a:solidFill>
                <a:ea typeface="MS Hei" pitchFamily="49" charset="-122"/>
                <a:sym typeface="Symbol" panose="05050102010706020507" pitchFamily="18" charset="2"/>
              </a:rPr>
              <a:t></a:t>
            </a:r>
            <a:r>
              <a:rPr lang="en-US" altLang="zh-CN" sz="2400" b="1">
                <a:ea typeface="MS Hei" pitchFamily="49" charset="-122"/>
              </a:rPr>
              <a:t> </a:t>
            </a:r>
            <a:r>
              <a:rPr lang="en-US" altLang="zh-CN" sz="2400" b="1" i="1">
                <a:solidFill>
                  <a:schemeClr val="hlink"/>
                </a:solidFill>
                <a:ea typeface="MS Hei" pitchFamily="49" charset="-122"/>
              </a:rPr>
              <a:t>b</a:t>
            </a:r>
            <a:r>
              <a:rPr lang="en-US" altLang="zh-CN" sz="2400" b="1" i="1">
                <a:ea typeface="MS Hei" pitchFamily="49" charset="-122"/>
              </a:rPr>
              <a:t> </a:t>
            </a:r>
            <a:r>
              <a:rPr lang="en-US" altLang="zh-CN" sz="2400" b="1">
                <a:solidFill>
                  <a:srgbClr val="FF0000"/>
                </a:solidFill>
                <a:ea typeface="MS Hei" pitchFamily="49" charset="-122"/>
                <a:sym typeface="Symbol" panose="05050102010706020507" pitchFamily="18" charset="2"/>
              </a:rPr>
              <a:t></a:t>
            </a:r>
            <a:r>
              <a:rPr lang="en-US" altLang="zh-CN" sz="2400" b="1">
                <a:ea typeface="MS Hei" pitchFamily="49" charset="-122"/>
                <a:sym typeface="Symbol" panose="05050102010706020507" pitchFamily="18" charset="2"/>
              </a:rPr>
              <a:t> </a:t>
            </a:r>
            <a:r>
              <a:rPr lang="en-US" altLang="zh-CN" sz="2400" b="1" i="1">
                <a:solidFill>
                  <a:schemeClr val="hlink"/>
                </a:solidFill>
                <a:ea typeface="MS Hei" pitchFamily="49" charset="-122"/>
                <a:sym typeface="Symbol" panose="05050102010706020507" pitchFamily="18" charset="2"/>
              </a:rPr>
              <a:t>c</a:t>
            </a:r>
            <a:r>
              <a:rPr lang="en-US" altLang="zh-CN" sz="2400" b="1" i="1">
                <a:ea typeface="MS Hei" pitchFamily="49" charset="-122"/>
                <a:sym typeface="Symbol" panose="05050102010706020507" pitchFamily="18" charset="2"/>
              </a:rPr>
              <a:t> </a:t>
            </a:r>
            <a:r>
              <a:rPr lang="en-US" altLang="zh-CN" sz="2400" b="1">
                <a:solidFill>
                  <a:srgbClr val="FF0000"/>
                </a:solidFill>
                <a:ea typeface="MS Hei" pitchFamily="49" charset="-122"/>
                <a:sym typeface="Symbol" panose="05050102010706020507" pitchFamily="18" charset="2"/>
              </a:rPr>
              <a:t></a:t>
            </a:r>
            <a:r>
              <a:rPr lang="en-US" altLang="zh-CN" sz="2400" b="1">
                <a:ea typeface="MS Hei" pitchFamily="49" charset="-122"/>
                <a:sym typeface="Symbol" panose="05050102010706020507" pitchFamily="18" charset="2"/>
              </a:rPr>
              <a:t> </a:t>
            </a:r>
            <a:r>
              <a:rPr lang="en-US" altLang="zh-CN" sz="2400" b="1" i="1">
                <a:solidFill>
                  <a:schemeClr val="hlink"/>
                </a:solidFill>
                <a:ea typeface="MS Hei" pitchFamily="49" charset="-122"/>
                <a:sym typeface="Symbol" panose="05050102010706020507" pitchFamily="18" charset="2"/>
              </a:rPr>
              <a:t>d</a:t>
            </a:r>
            <a:r>
              <a:rPr lang="en-US" altLang="zh-CN" sz="2400" b="1" i="1">
                <a:ea typeface="MS Hei" pitchFamily="49" charset="-122"/>
                <a:sym typeface="Symbol" panose="05050102010706020507" pitchFamily="18" charset="2"/>
              </a:rPr>
              <a:t> </a:t>
            </a:r>
            <a:r>
              <a:rPr lang="en-US" altLang="zh-CN" sz="2400" b="1">
                <a:ea typeface="MS Hei" pitchFamily="49" charset="-122"/>
                <a:sym typeface="Symbol" panose="05050102010706020507" pitchFamily="18" charset="2"/>
              </a:rPr>
              <a:t> =  ?</a:t>
            </a:r>
            <a:endParaRPr lang="en-US" altLang="zh-CN" sz="2400" b="1">
              <a:ea typeface="MS Hei" pitchFamily="49" charset="-122"/>
              <a:sym typeface="Symbol" panose="05050102010706020507" pitchFamily="18" charset="2"/>
            </a:endParaRPr>
          </a:p>
        </p:txBody>
      </p:sp>
      <p:sp>
        <p:nvSpPr>
          <p:cNvPr id="68613" name="Rectangle 7"/>
          <p:cNvSpPr/>
          <p:nvPr/>
        </p:nvSpPr>
        <p:spPr>
          <a:xfrm>
            <a:off x="4343400" y="685800"/>
            <a:ext cx="1752600" cy="457200"/>
          </a:xfrm>
          <a:prstGeom prst="rect">
            <a:avLst/>
          </a:prstGeom>
          <a:solidFill>
            <a:schemeClr val="bg1"/>
          </a:solidFill>
          <a:ln w="9525">
            <a:noFill/>
          </a:ln>
        </p:spPr>
        <p:txBody>
          <a:bodyPr wrap="none" lIns="0" tIns="46800" rIns="0" bIns="46800"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2400" b="1"/>
              <a:t> </a:t>
            </a:r>
            <a:r>
              <a:rPr lang="en-US" altLang="zh-CN" sz="2400" b="1" i="1">
                <a:solidFill>
                  <a:schemeClr val="hlink"/>
                </a:solidFill>
              </a:rPr>
              <a:t>a b c</a:t>
            </a:r>
            <a:r>
              <a:rPr lang="en-US" altLang="zh-CN" sz="2400" b="1"/>
              <a:t> </a:t>
            </a:r>
            <a:r>
              <a:rPr lang="en-US" altLang="zh-CN" sz="2400" b="1">
                <a:solidFill>
                  <a:srgbClr val="FF0000"/>
                </a:solidFill>
                <a:ea typeface="MS Hei" pitchFamily="49" charset="-122"/>
                <a:sym typeface="Symbol" panose="05050102010706020507" pitchFamily="18" charset="2"/>
              </a:rPr>
              <a:t></a:t>
            </a:r>
            <a:r>
              <a:rPr lang="en-US" altLang="zh-CN" sz="2400" b="1" i="1"/>
              <a:t> </a:t>
            </a:r>
            <a:r>
              <a:rPr lang="en-US" altLang="zh-CN" sz="2400" b="1">
                <a:solidFill>
                  <a:srgbClr val="FF0000"/>
                </a:solidFill>
                <a:ea typeface="MS Hei" pitchFamily="49" charset="-122"/>
                <a:sym typeface="Symbol" panose="05050102010706020507" pitchFamily="18" charset="2"/>
              </a:rPr>
              <a:t></a:t>
            </a:r>
            <a:r>
              <a:rPr lang="en-US" altLang="zh-CN" sz="2400" b="1" i="1"/>
              <a:t> </a:t>
            </a:r>
            <a:r>
              <a:rPr lang="en-US" altLang="zh-CN" sz="2400" b="1" i="1">
                <a:solidFill>
                  <a:schemeClr val="hlink"/>
                </a:solidFill>
              </a:rPr>
              <a:t>d</a:t>
            </a:r>
            <a:r>
              <a:rPr lang="en-US" altLang="zh-CN" sz="2400" b="1" i="1"/>
              <a:t> </a:t>
            </a:r>
            <a:r>
              <a:rPr lang="en-US" altLang="zh-CN" sz="2400" b="1">
                <a:solidFill>
                  <a:srgbClr val="FF0000"/>
                </a:solidFill>
                <a:ea typeface="MS Hei" pitchFamily="49" charset="-122"/>
                <a:sym typeface="Symbol" panose="05050102010706020507" pitchFamily="18" charset="2"/>
              </a:rPr>
              <a:t></a:t>
            </a:r>
            <a:endParaRPr lang="en-US" altLang="zh-CN" sz="2400" b="1">
              <a:solidFill>
                <a:srgbClr val="FF0000"/>
              </a:solidFill>
              <a:ea typeface="MS Hei" pitchFamily="49" charset="-122"/>
              <a:sym typeface="Symbol" panose="05050102010706020507" pitchFamily="18" charset="2"/>
            </a:endParaRPr>
          </a:p>
        </p:txBody>
      </p:sp>
      <p:sp>
        <p:nvSpPr>
          <p:cNvPr id="68614" name="Text Box 8"/>
          <p:cNvSpPr txBox="1"/>
          <p:nvPr/>
        </p:nvSpPr>
        <p:spPr>
          <a:xfrm>
            <a:off x="533400" y="1143000"/>
            <a:ext cx="8153400" cy="1552575"/>
          </a:xfrm>
          <a:prstGeom prst="rect">
            <a:avLst/>
          </a:prstGeom>
          <a:noFill/>
          <a:ln w="9525">
            <a:noFill/>
          </a:ln>
        </p:spPr>
        <p:txBody>
          <a:bodyPr lIns="36000" tIns="46800" rIns="36000" bIns="46800">
            <a:spAutoFit/>
          </a:bodyPr>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389255" lvl="0" indent="-389255" eaLnBrk="1" hangingPunct="1">
              <a:spcBef>
                <a:spcPct val="0"/>
              </a:spcBef>
              <a:buNone/>
            </a:pPr>
            <a:r>
              <a:rPr lang="en-US" altLang="zh-CN" sz="2400" b="1"/>
              <a:t>Note:</a:t>
            </a:r>
            <a:endParaRPr lang="en-US" altLang="zh-CN" sz="2400" b="1"/>
          </a:p>
          <a:p>
            <a:pPr marL="389255" lvl="0" indent="-389255" eaLnBrk="1" hangingPunct="1">
              <a:spcBef>
                <a:spcPct val="0"/>
              </a:spcBef>
              <a:buNone/>
            </a:pPr>
            <a:r>
              <a:rPr lang="en-US" altLang="zh-CN" sz="2400" b="1">
                <a:sym typeface="Wingdings" panose="05000000000000000000" pitchFamily="2" charset="2"/>
              </a:rPr>
              <a:t>  The order of operands is the </a:t>
            </a:r>
            <a:r>
              <a:rPr lang="en-US" altLang="zh-CN" sz="2400" b="1">
                <a:solidFill>
                  <a:schemeClr val="hlink"/>
                </a:solidFill>
                <a:sym typeface="Wingdings" panose="05000000000000000000" pitchFamily="2" charset="2"/>
              </a:rPr>
              <a:t>same</a:t>
            </a:r>
            <a:r>
              <a:rPr lang="en-US" altLang="zh-CN" sz="2400" b="1">
                <a:sym typeface="Wingdings" panose="05000000000000000000" pitchFamily="2" charset="2"/>
              </a:rPr>
              <a:t> in infix and postfix.</a:t>
            </a:r>
            <a:endParaRPr lang="en-US" altLang="zh-CN" sz="2400" b="1">
              <a:sym typeface="Wingdings" panose="05000000000000000000" pitchFamily="2" charset="2"/>
            </a:endParaRPr>
          </a:p>
          <a:p>
            <a:pPr marL="389255" lvl="0" indent="-389255" eaLnBrk="1" hangingPunct="1">
              <a:spcBef>
                <a:spcPct val="0"/>
              </a:spcBef>
              <a:buNone/>
            </a:pPr>
            <a:r>
              <a:rPr lang="en-US" altLang="zh-CN" sz="2400" b="1">
                <a:sym typeface="Wingdings" panose="05000000000000000000" pitchFamily="2" charset="2"/>
              </a:rPr>
              <a:t>  Operators with </a:t>
            </a:r>
            <a:r>
              <a:rPr lang="en-US" altLang="zh-CN" sz="2400" b="1">
                <a:solidFill>
                  <a:schemeClr val="hlink"/>
                </a:solidFill>
                <a:sym typeface="Wingdings" panose="05000000000000000000" pitchFamily="2" charset="2"/>
              </a:rPr>
              <a:t>higher</a:t>
            </a:r>
            <a:r>
              <a:rPr lang="en-US" altLang="zh-CN" sz="2400" b="1">
                <a:sym typeface="Wingdings" panose="05000000000000000000" pitchFamily="2" charset="2"/>
              </a:rPr>
              <a:t> precedence appear </a:t>
            </a:r>
            <a:r>
              <a:rPr lang="en-US" altLang="zh-CN" sz="2400" b="1">
                <a:solidFill>
                  <a:schemeClr val="hlink"/>
                </a:solidFill>
                <a:sym typeface="Wingdings" panose="05000000000000000000" pitchFamily="2" charset="2"/>
              </a:rPr>
              <a:t>before</a:t>
            </a:r>
            <a:r>
              <a:rPr lang="en-US" altLang="zh-CN" sz="2400" b="1">
                <a:sym typeface="Wingdings" panose="05000000000000000000" pitchFamily="2" charset="2"/>
              </a:rPr>
              <a:t> those with </a:t>
            </a:r>
            <a:r>
              <a:rPr lang="en-US" altLang="zh-CN" sz="2400" b="1">
                <a:solidFill>
                  <a:schemeClr val="hlink"/>
                </a:solidFill>
                <a:sym typeface="Wingdings" panose="05000000000000000000" pitchFamily="2" charset="2"/>
              </a:rPr>
              <a:t>lower</a:t>
            </a:r>
            <a:r>
              <a:rPr lang="en-US" altLang="zh-CN" sz="2400" b="1">
                <a:sym typeface="Wingdings" panose="05000000000000000000" pitchFamily="2" charset="2"/>
              </a:rPr>
              <a:t> precedence.</a:t>
            </a:r>
            <a:endParaRPr lang="en-US" altLang="zh-CN" sz="2400" b="1"/>
          </a:p>
        </p:txBody>
      </p:sp>
      <p:sp>
        <p:nvSpPr>
          <p:cNvPr id="68615" name="Text Box 9"/>
          <p:cNvSpPr txBox="1"/>
          <p:nvPr/>
        </p:nvSpPr>
        <p:spPr>
          <a:xfrm>
            <a:off x="2133600" y="2895600"/>
            <a:ext cx="1219200" cy="396875"/>
          </a:xfrm>
          <a:prstGeom prst="rect">
            <a:avLst/>
          </a:prstGeom>
          <a:noFill/>
          <a:ln w="9525">
            <a:noFill/>
          </a:ln>
        </p:spPr>
        <p:txBody>
          <a:bodyPr lIns="36000" tIns="46800" rIns="36000" bIns="46800">
            <a:spAutoFit/>
          </a:bodyPr>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50000"/>
              </a:spcBef>
              <a:buNone/>
            </a:pPr>
            <a:r>
              <a:rPr lang="en-US" altLang="zh-CN" sz="2000" b="1">
                <a:latin typeface="Arial" panose="020B0604020202020204" pitchFamily="34" charset="0"/>
              </a:rPr>
              <a:t>Output:</a:t>
            </a:r>
            <a:endParaRPr lang="en-US" altLang="zh-CN" sz="2400" b="1">
              <a:latin typeface="Arial" panose="020B0604020202020204" pitchFamily="34" charset="0"/>
            </a:endParaRPr>
          </a:p>
        </p:txBody>
      </p:sp>
      <p:grpSp>
        <p:nvGrpSpPr>
          <p:cNvPr id="68616" name="Group 10"/>
          <p:cNvGrpSpPr/>
          <p:nvPr/>
        </p:nvGrpSpPr>
        <p:grpSpPr>
          <a:xfrm>
            <a:off x="1524000" y="5791200"/>
            <a:ext cx="763588" cy="396875"/>
            <a:chOff x="0" y="0"/>
            <a:chExt cx="481" cy="250"/>
          </a:xfrm>
        </p:grpSpPr>
        <p:sp>
          <p:nvSpPr>
            <p:cNvPr id="121967" name="Rectangle 11"/>
            <p:cNvSpPr/>
            <p:nvPr/>
          </p:nvSpPr>
          <p:spPr>
            <a:xfrm>
              <a:off x="145" y="0"/>
              <a:ext cx="336" cy="250"/>
            </a:xfrm>
            <a:prstGeom prst="rect">
              <a:avLst/>
            </a:prstGeom>
            <a:noFill/>
            <a:ln w="9525">
              <a:noFill/>
            </a:ln>
          </p:spPr>
          <p:txBody>
            <a:bodyPr wrap="none" lIns="90000" tIns="46800" rIns="90000" bIns="46800" anchor="ctr" anchorCtr="0">
              <a:spAutoFit/>
            </a:bodyPr>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000" b="1">
                  <a:solidFill>
                    <a:schemeClr val="hlink"/>
                  </a:solidFill>
                </a:rPr>
                <a:t>top</a:t>
              </a:r>
              <a:endParaRPr lang="en-US" altLang="zh-CN" sz="2000" b="1">
                <a:solidFill>
                  <a:schemeClr val="hlink"/>
                </a:solidFill>
              </a:endParaRPr>
            </a:p>
          </p:txBody>
        </p:sp>
        <p:sp>
          <p:nvSpPr>
            <p:cNvPr id="121968" name="Line 12"/>
            <p:cNvSpPr/>
            <p:nvPr/>
          </p:nvSpPr>
          <p:spPr>
            <a:xfrm flipH="1">
              <a:off x="0" y="146"/>
              <a:ext cx="144" cy="0"/>
            </a:xfrm>
            <a:prstGeom prst="line">
              <a:avLst/>
            </a:prstGeom>
            <a:ln w="25400" cap="flat" cmpd="sng">
              <a:solidFill>
                <a:schemeClr val="hlink"/>
              </a:solidFill>
              <a:prstDash val="solid"/>
              <a:headEnd type="none" w="med" len="med"/>
              <a:tailEnd type="triangle" w="med" len="med"/>
            </a:ln>
          </p:spPr>
        </p:sp>
      </p:grpSp>
      <p:sp>
        <p:nvSpPr>
          <p:cNvPr id="68619" name="AutoShape 13"/>
          <p:cNvSpPr/>
          <p:nvPr/>
        </p:nvSpPr>
        <p:spPr>
          <a:xfrm flipH="1">
            <a:off x="2057400" y="2743200"/>
            <a:ext cx="4191000" cy="762000"/>
          </a:xfrm>
          <a:prstGeom prst="horizontalScroll">
            <a:avLst>
              <a:gd name="adj" fmla="val 12500"/>
            </a:avLst>
          </a:prstGeom>
          <a:noFill/>
          <a:ln w="25400" cap="flat" cmpd="sng">
            <a:solidFill>
              <a:schemeClr val="tx1"/>
            </a:solidFill>
            <a:prstDash val="solid"/>
            <a:headEnd type="none" w="med" len="med"/>
            <a:tailEnd type="none" w="med" len="med"/>
          </a:ln>
        </p:spPr>
        <p:txBody>
          <a:bodyPr lIns="36000" tIns="46800" rIns="36000" bIns="46800" anchor="ctr" anchorCtr="0">
            <a:spAutoFit/>
          </a:bodyPr>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endParaRPr lang="zh-CN" altLang="zh-CN" sz="2400" i="1"/>
          </a:p>
        </p:txBody>
      </p:sp>
      <p:sp>
        <p:nvSpPr>
          <p:cNvPr id="68620" name="Rectangle 14"/>
          <p:cNvSpPr/>
          <p:nvPr/>
        </p:nvSpPr>
        <p:spPr>
          <a:xfrm>
            <a:off x="2590800" y="3810000"/>
            <a:ext cx="2819400" cy="395288"/>
          </a:xfrm>
          <a:prstGeom prst="rect">
            <a:avLst/>
          </a:prstGeom>
          <a:noFill/>
          <a:ln w="25400" cap="flat" cmpd="sng">
            <a:solidFill>
              <a:schemeClr val="tx1"/>
            </a:solidFill>
            <a:prstDash val="solid"/>
            <a:miter/>
            <a:headEnd type="none" w="med" len="med"/>
            <a:tailEnd type="none" w="med" len="med"/>
          </a:ln>
        </p:spPr>
        <p:txBody>
          <a:bodyPr wrap="none" lIns="36000" tIns="46800" rIns="36000" bIns="46800"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1800" b="1">
                <a:latin typeface="Arial" panose="020B0604020202020204" pitchFamily="34" charset="0"/>
              </a:rPr>
              <a:t>Get token: </a:t>
            </a:r>
            <a:r>
              <a:rPr lang="en-US" altLang="zh-CN" sz="1800" b="1" i="1">
                <a:solidFill>
                  <a:schemeClr val="hlink"/>
                </a:solidFill>
              </a:rPr>
              <a:t>a</a:t>
            </a:r>
            <a:r>
              <a:rPr lang="en-US" altLang="zh-CN" sz="1800" b="1">
                <a:latin typeface="Arial" panose="020B0604020202020204" pitchFamily="34" charset="0"/>
              </a:rPr>
              <a:t> (operand)</a:t>
            </a:r>
            <a:endParaRPr lang="en-US" altLang="zh-CN" sz="1800" b="1">
              <a:latin typeface="Arial" panose="020B0604020202020204" pitchFamily="34" charset="0"/>
            </a:endParaRPr>
          </a:p>
        </p:txBody>
      </p:sp>
      <p:sp>
        <p:nvSpPr>
          <p:cNvPr id="68621" name="Rectangle 15"/>
          <p:cNvSpPr/>
          <p:nvPr/>
        </p:nvSpPr>
        <p:spPr>
          <a:xfrm>
            <a:off x="3276600" y="2895600"/>
            <a:ext cx="381000" cy="381000"/>
          </a:xfrm>
          <a:prstGeom prst="rect">
            <a:avLst/>
          </a:prstGeom>
          <a:noFill/>
          <a:ln w="9525">
            <a:noFill/>
          </a:ln>
        </p:spPr>
        <p:txBody>
          <a:bodyPr wrap="none" lIns="36000" tIns="46800" rIns="36000" bIns="46800"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400" b="1" i="1">
                <a:solidFill>
                  <a:schemeClr val="hlink"/>
                </a:solidFill>
              </a:rPr>
              <a:t>a</a:t>
            </a:r>
            <a:endParaRPr lang="en-US" altLang="zh-CN" sz="2400" b="1" i="1">
              <a:solidFill>
                <a:schemeClr val="hlink"/>
              </a:solidFill>
            </a:endParaRPr>
          </a:p>
        </p:txBody>
      </p:sp>
      <p:sp>
        <p:nvSpPr>
          <p:cNvPr id="68622" name="Rectangle 16"/>
          <p:cNvSpPr/>
          <p:nvPr/>
        </p:nvSpPr>
        <p:spPr>
          <a:xfrm>
            <a:off x="5410200" y="3810000"/>
            <a:ext cx="2819400" cy="395288"/>
          </a:xfrm>
          <a:prstGeom prst="rect">
            <a:avLst/>
          </a:prstGeom>
          <a:noFill/>
          <a:ln w="25400" cap="flat" cmpd="sng">
            <a:solidFill>
              <a:schemeClr val="tx1"/>
            </a:solidFill>
            <a:prstDash val="solid"/>
            <a:miter/>
            <a:headEnd type="none" w="med" len="med"/>
            <a:tailEnd type="none" w="med" len="med"/>
          </a:ln>
        </p:spPr>
        <p:txBody>
          <a:bodyPr wrap="none" lIns="36000" tIns="46800" rIns="36000" bIns="46800"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1800" b="1">
                <a:latin typeface="Arial" panose="020B0604020202020204" pitchFamily="34" charset="0"/>
              </a:rPr>
              <a:t> Get token: </a:t>
            </a:r>
            <a:r>
              <a:rPr lang="en-US" altLang="zh-CN" sz="1800" b="1">
                <a:solidFill>
                  <a:srgbClr val="FF0000"/>
                </a:solidFill>
                <a:sym typeface="Symbol" panose="05050102010706020507" pitchFamily="18" charset="2"/>
              </a:rPr>
              <a:t></a:t>
            </a:r>
            <a:r>
              <a:rPr lang="en-US" altLang="zh-CN" sz="1800" b="1">
                <a:latin typeface="Arial" panose="020B0604020202020204" pitchFamily="34" charset="0"/>
              </a:rPr>
              <a:t> (plus)</a:t>
            </a:r>
            <a:endParaRPr lang="en-US" altLang="zh-CN" sz="1800" b="1">
              <a:latin typeface="Arial" panose="020B0604020202020204" pitchFamily="34" charset="0"/>
            </a:endParaRPr>
          </a:p>
        </p:txBody>
      </p:sp>
      <p:sp>
        <p:nvSpPr>
          <p:cNvPr id="68623" name="Rectangle 17"/>
          <p:cNvSpPr/>
          <p:nvPr/>
        </p:nvSpPr>
        <p:spPr>
          <a:xfrm>
            <a:off x="609600" y="5334000"/>
            <a:ext cx="838200" cy="457200"/>
          </a:xfrm>
          <a:prstGeom prst="rect">
            <a:avLst/>
          </a:prstGeom>
          <a:solidFill>
            <a:srgbClr val="CCFFFF"/>
          </a:solidFill>
          <a:ln w="25400" cap="flat" cmpd="sng">
            <a:solidFill>
              <a:schemeClr val="hlink"/>
            </a:solidFill>
            <a:prstDash val="solid"/>
            <a:miter/>
            <a:headEnd type="none" w="med" len="med"/>
            <a:tailEnd type="none" w="med" len="med"/>
          </a:ln>
        </p:spPr>
        <p:txBody>
          <a:bodyPr wrap="none" lIns="36000" tIns="46800" rIns="36000" bIns="46800"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b="1">
                <a:solidFill>
                  <a:srgbClr val="FF0000"/>
                </a:solidFill>
                <a:sym typeface="Symbol" panose="05050102010706020507" pitchFamily="18" charset="2"/>
              </a:rPr>
              <a:t></a:t>
            </a:r>
            <a:endParaRPr lang="en-US" altLang="zh-CN" sz="2400" b="1">
              <a:solidFill>
                <a:srgbClr val="FF0000"/>
              </a:solidFill>
              <a:sym typeface="Symbol" panose="05050102010706020507" pitchFamily="18" charset="2"/>
            </a:endParaRPr>
          </a:p>
        </p:txBody>
      </p:sp>
      <p:sp>
        <p:nvSpPr>
          <p:cNvPr id="68624" name="Oval 18"/>
          <p:cNvSpPr/>
          <p:nvPr/>
        </p:nvSpPr>
        <p:spPr>
          <a:xfrm>
            <a:off x="1447800" y="5791200"/>
            <a:ext cx="838200" cy="457200"/>
          </a:xfrm>
          <a:prstGeom prst="ellipse">
            <a:avLst/>
          </a:prstGeom>
          <a:solidFill>
            <a:schemeClr val="bg1"/>
          </a:solidFill>
          <a:ln w="9525">
            <a:noFill/>
          </a:ln>
        </p:spPr>
        <p:txBody>
          <a:bodyPr wrap="none" lIns="36000" tIns="46800" rIns="36000" bIns="46800"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endParaRPr lang="zh-CN" altLang="zh-CN" sz="2400" i="1"/>
          </a:p>
        </p:txBody>
      </p:sp>
      <p:grpSp>
        <p:nvGrpSpPr>
          <p:cNvPr id="68625" name="Group 19"/>
          <p:cNvGrpSpPr/>
          <p:nvPr/>
        </p:nvGrpSpPr>
        <p:grpSpPr>
          <a:xfrm>
            <a:off x="1524000" y="5334000"/>
            <a:ext cx="763588" cy="396875"/>
            <a:chOff x="0" y="0"/>
            <a:chExt cx="481" cy="250"/>
          </a:xfrm>
        </p:grpSpPr>
        <p:sp>
          <p:nvSpPr>
            <p:cNvPr id="121965" name="Rectangle 20"/>
            <p:cNvSpPr/>
            <p:nvPr/>
          </p:nvSpPr>
          <p:spPr>
            <a:xfrm>
              <a:off x="145" y="0"/>
              <a:ext cx="336" cy="250"/>
            </a:xfrm>
            <a:prstGeom prst="rect">
              <a:avLst/>
            </a:prstGeom>
            <a:noFill/>
            <a:ln w="9525">
              <a:noFill/>
            </a:ln>
          </p:spPr>
          <p:txBody>
            <a:bodyPr wrap="none" lIns="90000" tIns="46800" rIns="90000" bIns="46800" anchor="ctr" anchorCtr="0">
              <a:spAutoFit/>
            </a:bodyPr>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000" b="1">
                  <a:solidFill>
                    <a:schemeClr val="hlink"/>
                  </a:solidFill>
                </a:rPr>
                <a:t>top</a:t>
              </a:r>
              <a:endParaRPr lang="en-US" altLang="zh-CN" sz="2000" b="1">
                <a:solidFill>
                  <a:schemeClr val="hlink"/>
                </a:solidFill>
              </a:endParaRPr>
            </a:p>
          </p:txBody>
        </p:sp>
        <p:sp>
          <p:nvSpPr>
            <p:cNvPr id="121966" name="Line 21"/>
            <p:cNvSpPr/>
            <p:nvPr/>
          </p:nvSpPr>
          <p:spPr>
            <a:xfrm flipH="1">
              <a:off x="0" y="146"/>
              <a:ext cx="144" cy="0"/>
            </a:xfrm>
            <a:prstGeom prst="line">
              <a:avLst/>
            </a:prstGeom>
            <a:ln w="25400" cap="flat" cmpd="sng">
              <a:solidFill>
                <a:schemeClr val="hlink"/>
              </a:solidFill>
              <a:prstDash val="solid"/>
              <a:headEnd type="none" w="med" len="med"/>
              <a:tailEnd type="triangle" w="med" len="med"/>
            </a:ln>
          </p:spPr>
        </p:sp>
      </p:grpSp>
      <p:sp>
        <p:nvSpPr>
          <p:cNvPr id="68628" name="Rectangle 22"/>
          <p:cNvSpPr/>
          <p:nvPr/>
        </p:nvSpPr>
        <p:spPr>
          <a:xfrm>
            <a:off x="2590800" y="4205288"/>
            <a:ext cx="2819400" cy="395287"/>
          </a:xfrm>
          <a:prstGeom prst="rect">
            <a:avLst/>
          </a:prstGeom>
          <a:noFill/>
          <a:ln w="25400" cap="flat" cmpd="sng">
            <a:solidFill>
              <a:schemeClr val="tx1"/>
            </a:solidFill>
            <a:prstDash val="solid"/>
            <a:miter/>
            <a:headEnd type="none" w="med" len="med"/>
            <a:tailEnd type="none" w="med" len="med"/>
          </a:ln>
        </p:spPr>
        <p:txBody>
          <a:bodyPr wrap="none" lIns="36000" tIns="46800" rIns="36000" bIns="46800"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1800" b="1">
                <a:latin typeface="Arial" panose="020B0604020202020204" pitchFamily="34" charset="0"/>
              </a:rPr>
              <a:t>Get token: </a:t>
            </a:r>
            <a:r>
              <a:rPr lang="en-US" altLang="zh-CN" sz="1800" b="1" i="1">
                <a:solidFill>
                  <a:schemeClr val="hlink"/>
                </a:solidFill>
              </a:rPr>
              <a:t>b</a:t>
            </a:r>
            <a:r>
              <a:rPr lang="en-US" altLang="zh-CN" sz="1800" b="1">
                <a:latin typeface="Arial" panose="020B0604020202020204" pitchFamily="34" charset="0"/>
              </a:rPr>
              <a:t> (operand)</a:t>
            </a:r>
            <a:endParaRPr lang="en-US" altLang="zh-CN" sz="1800" b="1">
              <a:latin typeface="Arial" panose="020B0604020202020204" pitchFamily="34" charset="0"/>
            </a:endParaRPr>
          </a:p>
        </p:txBody>
      </p:sp>
      <p:sp>
        <p:nvSpPr>
          <p:cNvPr id="68629" name="Rectangle 23"/>
          <p:cNvSpPr/>
          <p:nvPr/>
        </p:nvSpPr>
        <p:spPr>
          <a:xfrm>
            <a:off x="3581400" y="2895600"/>
            <a:ext cx="381000" cy="381000"/>
          </a:xfrm>
          <a:prstGeom prst="rect">
            <a:avLst/>
          </a:prstGeom>
          <a:noFill/>
          <a:ln w="9525">
            <a:noFill/>
          </a:ln>
        </p:spPr>
        <p:txBody>
          <a:bodyPr wrap="none" lIns="36000" tIns="46800" rIns="36000" bIns="46800"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400" b="1" i="1">
                <a:solidFill>
                  <a:schemeClr val="hlink"/>
                </a:solidFill>
              </a:rPr>
              <a:t>b</a:t>
            </a:r>
            <a:endParaRPr lang="en-US" altLang="zh-CN" sz="2400" b="1" i="1">
              <a:solidFill>
                <a:schemeClr val="hlink"/>
              </a:solidFill>
            </a:endParaRPr>
          </a:p>
        </p:txBody>
      </p:sp>
      <p:sp>
        <p:nvSpPr>
          <p:cNvPr id="68630" name="Rectangle 24"/>
          <p:cNvSpPr/>
          <p:nvPr/>
        </p:nvSpPr>
        <p:spPr>
          <a:xfrm>
            <a:off x="5410200" y="4205288"/>
            <a:ext cx="2819400" cy="395287"/>
          </a:xfrm>
          <a:prstGeom prst="rect">
            <a:avLst/>
          </a:prstGeom>
          <a:noFill/>
          <a:ln w="25400" cap="flat" cmpd="sng">
            <a:solidFill>
              <a:schemeClr val="tx1"/>
            </a:solidFill>
            <a:prstDash val="solid"/>
            <a:miter/>
            <a:headEnd type="none" w="med" len="med"/>
            <a:tailEnd type="none" w="med" len="med"/>
          </a:ln>
        </p:spPr>
        <p:txBody>
          <a:bodyPr wrap="none" lIns="36000" tIns="46800" rIns="36000" bIns="46800"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1800" b="1">
                <a:latin typeface="Arial" panose="020B0604020202020204" pitchFamily="34" charset="0"/>
              </a:rPr>
              <a:t> Get token: </a:t>
            </a:r>
            <a:r>
              <a:rPr lang="en-US" altLang="zh-CN" sz="1800" b="1">
                <a:solidFill>
                  <a:srgbClr val="FF0000"/>
                </a:solidFill>
                <a:ea typeface="MS Hei" pitchFamily="49" charset="-122"/>
                <a:sym typeface="Symbol" panose="05050102010706020507" pitchFamily="18" charset="2"/>
              </a:rPr>
              <a:t></a:t>
            </a:r>
            <a:r>
              <a:rPr lang="en-US" altLang="zh-CN" sz="1800" b="1">
                <a:latin typeface="Arial" panose="020B0604020202020204" pitchFamily="34" charset="0"/>
              </a:rPr>
              <a:t> (times)</a:t>
            </a:r>
            <a:endParaRPr lang="en-US" altLang="zh-CN" sz="1800" b="1">
              <a:latin typeface="Arial" panose="020B0604020202020204" pitchFamily="34" charset="0"/>
            </a:endParaRPr>
          </a:p>
        </p:txBody>
      </p:sp>
      <p:sp>
        <p:nvSpPr>
          <p:cNvPr id="68631" name="AutoShape 25"/>
          <p:cNvSpPr/>
          <p:nvPr/>
        </p:nvSpPr>
        <p:spPr>
          <a:xfrm>
            <a:off x="5867400" y="4738688"/>
            <a:ext cx="1676400" cy="685800"/>
          </a:xfrm>
          <a:prstGeom prst="flowChartDecision">
            <a:avLst/>
          </a:prstGeom>
          <a:noFill/>
          <a:ln w="25400" cap="flat" cmpd="sng">
            <a:solidFill>
              <a:schemeClr val="tx1"/>
            </a:solidFill>
            <a:prstDash val="solid"/>
            <a:miter/>
            <a:headEnd type="none" w="med" len="med"/>
            <a:tailEnd type="none" w="med" len="med"/>
          </a:ln>
        </p:spPr>
        <p:txBody>
          <a:bodyPr wrap="none" lIns="36000" tIns="46800" rIns="36000" bIns="46800"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400" b="1">
                <a:solidFill>
                  <a:srgbClr val="FF0000"/>
                </a:solidFill>
                <a:sym typeface="Symbol" panose="05050102010706020507" pitchFamily="18" charset="2"/>
              </a:rPr>
              <a:t> </a:t>
            </a:r>
            <a:r>
              <a:rPr lang="en-US" altLang="zh-CN" sz="2400" b="1">
                <a:ea typeface="MS Hei" pitchFamily="49" charset="-122"/>
                <a:sym typeface="Symbol" panose="05050102010706020507" pitchFamily="18" charset="2"/>
              </a:rPr>
              <a:t>&gt;</a:t>
            </a:r>
            <a:r>
              <a:rPr lang="en-US" altLang="zh-CN" sz="2400" b="1">
                <a:solidFill>
                  <a:srgbClr val="FF0000"/>
                </a:solidFill>
                <a:sym typeface="Symbol" panose="05050102010706020507" pitchFamily="18" charset="2"/>
              </a:rPr>
              <a:t> </a:t>
            </a:r>
            <a:r>
              <a:rPr lang="en-US" altLang="zh-CN" sz="2400" b="1">
                <a:solidFill>
                  <a:srgbClr val="FF0000"/>
                </a:solidFill>
                <a:ea typeface="MS Hei" pitchFamily="49" charset="-122"/>
                <a:sym typeface="Symbol" panose="05050102010706020507" pitchFamily="18" charset="2"/>
              </a:rPr>
              <a:t> </a:t>
            </a:r>
            <a:r>
              <a:rPr lang="en-US" altLang="zh-CN" sz="2400" b="1">
                <a:ea typeface="MS Hei" pitchFamily="49" charset="-122"/>
                <a:sym typeface="Symbol" panose="05050102010706020507" pitchFamily="18" charset="2"/>
              </a:rPr>
              <a:t>?</a:t>
            </a:r>
            <a:endParaRPr lang="en-US" altLang="zh-CN" sz="2400" b="1">
              <a:ea typeface="MS Hei" pitchFamily="49" charset="-122"/>
              <a:sym typeface="Symbol" panose="05050102010706020507" pitchFamily="18" charset="2"/>
            </a:endParaRPr>
          </a:p>
        </p:txBody>
      </p:sp>
      <p:sp>
        <p:nvSpPr>
          <p:cNvPr id="68632" name="Oval 26"/>
          <p:cNvSpPr/>
          <p:nvPr/>
        </p:nvSpPr>
        <p:spPr>
          <a:xfrm>
            <a:off x="1539875" y="5334000"/>
            <a:ext cx="762000" cy="457200"/>
          </a:xfrm>
          <a:prstGeom prst="ellipse">
            <a:avLst/>
          </a:prstGeom>
          <a:solidFill>
            <a:schemeClr val="bg1"/>
          </a:solidFill>
          <a:ln w="9525">
            <a:noFill/>
          </a:ln>
        </p:spPr>
        <p:txBody>
          <a:bodyPr wrap="none" lIns="36000" tIns="46800" rIns="36000" bIns="46800"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endParaRPr lang="zh-CN" altLang="zh-CN" sz="2400" i="1"/>
          </a:p>
        </p:txBody>
      </p:sp>
      <p:grpSp>
        <p:nvGrpSpPr>
          <p:cNvPr id="68633" name="Group 27"/>
          <p:cNvGrpSpPr/>
          <p:nvPr/>
        </p:nvGrpSpPr>
        <p:grpSpPr>
          <a:xfrm>
            <a:off x="1524000" y="4953000"/>
            <a:ext cx="763588" cy="396875"/>
            <a:chOff x="0" y="0"/>
            <a:chExt cx="481" cy="250"/>
          </a:xfrm>
        </p:grpSpPr>
        <p:sp>
          <p:nvSpPr>
            <p:cNvPr id="121963" name="Rectangle 28"/>
            <p:cNvSpPr/>
            <p:nvPr/>
          </p:nvSpPr>
          <p:spPr>
            <a:xfrm>
              <a:off x="145" y="0"/>
              <a:ext cx="336" cy="250"/>
            </a:xfrm>
            <a:prstGeom prst="rect">
              <a:avLst/>
            </a:prstGeom>
            <a:noFill/>
            <a:ln w="9525">
              <a:noFill/>
            </a:ln>
          </p:spPr>
          <p:txBody>
            <a:bodyPr wrap="none" lIns="90000" tIns="46800" rIns="90000" bIns="46800" anchor="ctr" anchorCtr="0">
              <a:spAutoFit/>
            </a:bodyPr>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000" b="1">
                  <a:solidFill>
                    <a:schemeClr val="hlink"/>
                  </a:solidFill>
                </a:rPr>
                <a:t>top</a:t>
              </a:r>
              <a:endParaRPr lang="en-US" altLang="zh-CN" sz="2000" b="1">
                <a:solidFill>
                  <a:schemeClr val="hlink"/>
                </a:solidFill>
              </a:endParaRPr>
            </a:p>
          </p:txBody>
        </p:sp>
        <p:sp>
          <p:nvSpPr>
            <p:cNvPr id="121964" name="Line 29"/>
            <p:cNvSpPr/>
            <p:nvPr/>
          </p:nvSpPr>
          <p:spPr>
            <a:xfrm flipH="1">
              <a:off x="0" y="146"/>
              <a:ext cx="144" cy="0"/>
            </a:xfrm>
            <a:prstGeom prst="line">
              <a:avLst/>
            </a:prstGeom>
            <a:ln w="25400" cap="flat" cmpd="sng">
              <a:solidFill>
                <a:schemeClr val="hlink"/>
              </a:solidFill>
              <a:prstDash val="solid"/>
              <a:headEnd type="none" w="med" len="med"/>
              <a:tailEnd type="triangle" w="med" len="med"/>
            </a:ln>
          </p:spPr>
        </p:sp>
      </p:grpSp>
      <p:sp>
        <p:nvSpPr>
          <p:cNvPr id="68636" name="Rectangle 30"/>
          <p:cNvSpPr/>
          <p:nvPr/>
        </p:nvSpPr>
        <p:spPr>
          <a:xfrm>
            <a:off x="609600" y="4876800"/>
            <a:ext cx="838200" cy="457200"/>
          </a:xfrm>
          <a:prstGeom prst="rect">
            <a:avLst/>
          </a:prstGeom>
          <a:solidFill>
            <a:srgbClr val="CCFFFF"/>
          </a:solidFill>
          <a:ln w="25400" cap="flat" cmpd="sng">
            <a:solidFill>
              <a:schemeClr val="hlink"/>
            </a:solidFill>
            <a:prstDash val="solid"/>
            <a:miter/>
            <a:headEnd type="none" w="med" len="med"/>
            <a:tailEnd type="none" w="med" len="med"/>
          </a:ln>
        </p:spPr>
        <p:txBody>
          <a:bodyPr wrap="none" lIns="36000" tIns="46800" rIns="36000" bIns="46800"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b="1">
                <a:solidFill>
                  <a:srgbClr val="FF0000"/>
                </a:solidFill>
                <a:ea typeface="MS Hei" pitchFamily="49" charset="-122"/>
                <a:sym typeface="Symbol" panose="05050102010706020507" pitchFamily="18" charset="2"/>
              </a:rPr>
              <a:t></a:t>
            </a:r>
            <a:endParaRPr lang="en-US" altLang="zh-CN" sz="2400" b="1">
              <a:solidFill>
                <a:srgbClr val="FF0000"/>
              </a:solidFill>
              <a:ea typeface="MS Hei" pitchFamily="49" charset="-122"/>
              <a:sym typeface="Symbol" panose="05050102010706020507" pitchFamily="18" charset="2"/>
            </a:endParaRPr>
          </a:p>
        </p:txBody>
      </p:sp>
      <p:sp>
        <p:nvSpPr>
          <p:cNvPr id="68637" name="Rectangle 31"/>
          <p:cNvSpPr/>
          <p:nvPr/>
        </p:nvSpPr>
        <p:spPr>
          <a:xfrm>
            <a:off x="2590800" y="4595813"/>
            <a:ext cx="2819400" cy="395287"/>
          </a:xfrm>
          <a:prstGeom prst="rect">
            <a:avLst/>
          </a:prstGeom>
          <a:noFill/>
          <a:ln w="25400" cap="flat" cmpd="sng">
            <a:solidFill>
              <a:schemeClr val="tx1"/>
            </a:solidFill>
            <a:prstDash val="solid"/>
            <a:miter/>
            <a:headEnd type="none" w="med" len="med"/>
            <a:tailEnd type="none" w="med" len="med"/>
          </a:ln>
        </p:spPr>
        <p:txBody>
          <a:bodyPr wrap="none" lIns="36000" tIns="46800" rIns="36000" bIns="46800"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1800" b="1">
                <a:latin typeface="Arial" panose="020B0604020202020204" pitchFamily="34" charset="0"/>
              </a:rPr>
              <a:t>Get token: </a:t>
            </a:r>
            <a:r>
              <a:rPr lang="en-US" altLang="zh-CN" sz="1800" b="1" i="1">
                <a:solidFill>
                  <a:schemeClr val="hlink"/>
                </a:solidFill>
              </a:rPr>
              <a:t>c</a:t>
            </a:r>
            <a:r>
              <a:rPr lang="en-US" altLang="zh-CN" sz="1800" b="1">
                <a:latin typeface="Arial" panose="020B0604020202020204" pitchFamily="34" charset="0"/>
              </a:rPr>
              <a:t> (operand)</a:t>
            </a:r>
            <a:endParaRPr lang="en-US" altLang="zh-CN" sz="1800" b="1">
              <a:latin typeface="Arial" panose="020B0604020202020204" pitchFamily="34" charset="0"/>
            </a:endParaRPr>
          </a:p>
        </p:txBody>
      </p:sp>
      <p:sp>
        <p:nvSpPr>
          <p:cNvPr id="68638" name="Rectangle 32"/>
          <p:cNvSpPr/>
          <p:nvPr/>
        </p:nvSpPr>
        <p:spPr>
          <a:xfrm>
            <a:off x="3886200" y="2895600"/>
            <a:ext cx="381000" cy="381000"/>
          </a:xfrm>
          <a:prstGeom prst="rect">
            <a:avLst/>
          </a:prstGeom>
          <a:noFill/>
          <a:ln w="9525">
            <a:noFill/>
          </a:ln>
        </p:spPr>
        <p:txBody>
          <a:bodyPr wrap="none" lIns="36000" tIns="46800" rIns="36000" bIns="46800"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400" b="1" i="1">
                <a:solidFill>
                  <a:schemeClr val="hlink"/>
                </a:solidFill>
              </a:rPr>
              <a:t>c</a:t>
            </a:r>
            <a:endParaRPr lang="en-US" altLang="zh-CN" sz="2400" b="1" i="1">
              <a:solidFill>
                <a:schemeClr val="hlink"/>
              </a:solidFill>
            </a:endParaRPr>
          </a:p>
        </p:txBody>
      </p:sp>
      <p:sp>
        <p:nvSpPr>
          <p:cNvPr id="68639" name="Rectangle 33"/>
          <p:cNvSpPr/>
          <p:nvPr/>
        </p:nvSpPr>
        <p:spPr>
          <a:xfrm>
            <a:off x="5410200" y="4595813"/>
            <a:ext cx="2819400" cy="395287"/>
          </a:xfrm>
          <a:prstGeom prst="rect">
            <a:avLst/>
          </a:prstGeom>
          <a:noFill/>
          <a:ln w="25400" cap="flat" cmpd="sng">
            <a:solidFill>
              <a:schemeClr val="tx1"/>
            </a:solidFill>
            <a:prstDash val="solid"/>
            <a:miter/>
            <a:headEnd type="none" w="med" len="med"/>
            <a:tailEnd type="none" w="med" len="med"/>
          </a:ln>
        </p:spPr>
        <p:txBody>
          <a:bodyPr wrap="none" lIns="36000" tIns="46800" rIns="36000" bIns="46800"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1800" b="1">
                <a:latin typeface="Arial" panose="020B0604020202020204" pitchFamily="34" charset="0"/>
              </a:rPr>
              <a:t> Get token: </a:t>
            </a:r>
            <a:r>
              <a:rPr lang="en-US" altLang="zh-CN" sz="1800" b="1">
                <a:solidFill>
                  <a:srgbClr val="FF0000"/>
                </a:solidFill>
                <a:ea typeface="MS Hei" pitchFamily="49" charset="-122"/>
                <a:sym typeface="Symbol" panose="05050102010706020507" pitchFamily="18" charset="2"/>
              </a:rPr>
              <a:t></a:t>
            </a:r>
            <a:r>
              <a:rPr lang="en-US" altLang="zh-CN" sz="1800" b="1">
                <a:latin typeface="Arial" panose="020B0604020202020204" pitchFamily="34" charset="0"/>
              </a:rPr>
              <a:t> (minus)</a:t>
            </a:r>
            <a:endParaRPr lang="en-US" altLang="zh-CN" sz="1800" b="1">
              <a:latin typeface="Arial" panose="020B0604020202020204" pitchFamily="34" charset="0"/>
            </a:endParaRPr>
          </a:p>
        </p:txBody>
      </p:sp>
      <p:sp>
        <p:nvSpPr>
          <p:cNvPr id="68640" name="AutoShape 34"/>
          <p:cNvSpPr/>
          <p:nvPr/>
        </p:nvSpPr>
        <p:spPr>
          <a:xfrm>
            <a:off x="5791200" y="5119688"/>
            <a:ext cx="1676400" cy="685800"/>
          </a:xfrm>
          <a:prstGeom prst="flowChartDecision">
            <a:avLst/>
          </a:prstGeom>
          <a:noFill/>
          <a:ln w="25400" cap="flat" cmpd="sng">
            <a:solidFill>
              <a:schemeClr val="tx1"/>
            </a:solidFill>
            <a:prstDash val="solid"/>
            <a:miter/>
            <a:headEnd type="none" w="med" len="med"/>
            <a:tailEnd type="none" w="med" len="med"/>
          </a:ln>
        </p:spPr>
        <p:txBody>
          <a:bodyPr wrap="none" lIns="36000" tIns="46800" rIns="36000" bIns="46800"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400" b="1">
                <a:solidFill>
                  <a:srgbClr val="FF0000"/>
                </a:solidFill>
                <a:ea typeface="MS Hei" pitchFamily="49" charset="-122"/>
                <a:sym typeface="Symbol" panose="05050102010706020507" pitchFamily="18" charset="2"/>
              </a:rPr>
              <a:t> </a:t>
            </a:r>
            <a:r>
              <a:rPr lang="en-US" altLang="zh-CN" sz="2400" b="1">
                <a:ea typeface="MS Hei" pitchFamily="49" charset="-122"/>
                <a:sym typeface="Symbol" panose="05050102010706020507" pitchFamily="18" charset="2"/>
              </a:rPr>
              <a:t>&gt;</a:t>
            </a:r>
            <a:r>
              <a:rPr lang="en-US" altLang="zh-CN" sz="2400" b="1">
                <a:solidFill>
                  <a:srgbClr val="FF0000"/>
                </a:solidFill>
                <a:ea typeface="MS Hei" pitchFamily="49" charset="-122"/>
                <a:sym typeface="Symbol" panose="05050102010706020507" pitchFamily="18" charset="2"/>
              </a:rPr>
              <a:t>  </a:t>
            </a:r>
            <a:r>
              <a:rPr lang="en-US" altLang="zh-CN" sz="2400" b="1">
                <a:ea typeface="MS Hei" pitchFamily="49" charset="-122"/>
                <a:sym typeface="Symbol" panose="05050102010706020507" pitchFamily="18" charset="2"/>
              </a:rPr>
              <a:t>?</a:t>
            </a:r>
            <a:endParaRPr lang="en-US" altLang="zh-CN" sz="2400" b="1">
              <a:ea typeface="MS Hei" pitchFamily="49" charset="-122"/>
              <a:sym typeface="Symbol" panose="05050102010706020507" pitchFamily="18" charset="2"/>
            </a:endParaRPr>
          </a:p>
        </p:txBody>
      </p:sp>
      <p:grpSp>
        <p:nvGrpSpPr>
          <p:cNvPr id="68641" name="Group 35"/>
          <p:cNvGrpSpPr/>
          <p:nvPr/>
        </p:nvGrpSpPr>
        <p:grpSpPr>
          <a:xfrm>
            <a:off x="1524000" y="5334000"/>
            <a:ext cx="763588" cy="396875"/>
            <a:chOff x="0" y="0"/>
            <a:chExt cx="481" cy="250"/>
          </a:xfrm>
        </p:grpSpPr>
        <p:sp>
          <p:nvSpPr>
            <p:cNvPr id="121961" name="Rectangle 36"/>
            <p:cNvSpPr/>
            <p:nvPr/>
          </p:nvSpPr>
          <p:spPr>
            <a:xfrm>
              <a:off x="145" y="0"/>
              <a:ext cx="336" cy="250"/>
            </a:xfrm>
            <a:prstGeom prst="rect">
              <a:avLst/>
            </a:prstGeom>
            <a:noFill/>
            <a:ln w="9525">
              <a:noFill/>
            </a:ln>
          </p:spPr>
          <p:txBody>
            <a:bodyPr wrap="none" lIns="90000" tIns="46800" rIns="90000" bIns="46800" anchor="ctr" anchorCtr="0">
              <a:spAutoFit/>
            </a:bodyPr>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000" b="1">
                  <a:solidFill>
                    <a:schemeClr val="hlink"/>
                  </a:solidFill>
                </a:rPr>
                <a:t>top</a:t>
              </a:r>
              <a:endParaRPr lang="en-US" altLang="zh-CN" sz="2000" b="1">
                <a:solidFill>
                  <a:schemeClr val="hlink"/>
                </a:solidFill>
              </a:endParaRPr>
            </a:p>
          </p:txBody>
        </p:sp>
        <p:sp>
          <p:nvSpPr>
            <p:cNvPr id="121962" name="Line 37"/>
            <p:cNvSpPr/>
            <p:nvPr/>
          </p:nvSpPr>
          <p:spPr>
            <a:xfrm flipH="1">
              <a:off x="0" y="146"/>
              <a:ext cx="144" cy="0"/>
            </a:xfrm>
            <a:prstGeom prst="line">
              <a:avLst/>
            </a:prstGeom>
            <a:ln w="25400" cap="flat" cmpd="sng">
              <a:solidFill>
                <a:schemeClr val="hlink"/>
              </a:solidFill>
              <a:prstDash val="solid"/>
              <a:headEnd type="none" w="med" len="med"/>
              <a:tailEnd type="triangle" w="med" len="med"/>
            </a:ln>
          </p:spPr>
        </p:sp>
      </p:grpSp>
      <p:sp>
        <p:nvSpPr>
          <p:cNvPr id="68644" name="Oval 38"/>
          <p:cNvSpPr/>
          <p:nvPr/>
        </p:nvSpPr>
        <p:spPr>
          <a:xfrm>
            <a:off x="1524000" y="4953000"/>
            <a:ext cx="762000" cy="457200"/>
          </a:xfrm>
          <a:prstGeom prst="ellipse">
            <a:avLst/>
          </a:prstGeom>
          <a:solidFill>
            <a:schemeClr val="bg1"/>
          </a:solidFill>
          <a:ln w="9525">
            <a:noFill/>
          </a:ln>
        </p:spPr>
        <p:txBody>
          <a:bodyPr wrap="none" lIns="36000" tIns="46800" rIns="36000" bIns="46800"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endParaRPr lang="zh-CN" altLang="zh-CN" sz="2400" i="1"/>
          </a:p>
        </p:txBody>
      </p:sp>
      <p:sp>
        <p:nvSpPr>
          <p:cNvPr id="68645" name="Rectangle 39"/>
          <p:cNvSpPr/>
          <p:nvPr/>
        </p:nvSpPr>
        <p:spPr>
          <a:xfrm>
            <a:off x="609600" y="4859338"/>
            <a:ext cx="838200" cy="457200"/>
          </a:xfrm>
          <a:prstGeom prst="rect">
            <a:avLst/>
          </a:prstGeom>
          <a:solidFill>
            <a:schemeClr val="bg1"/>
          </a:solidFill>
          <a:ln w="25400" cap="flat" cmpd="sng">
            <a:solidFill>
              <a:schemeClr val="bg1"/>
            </a:solidFill>
            <a:prstDash val="solid"/>
            <a:miter/>
            <a:headEnd type="none" w="med" len="med"/>
            <a:tailEnd type="none" w="med" len="med"/>
          </a:ln>
        </p:spPr>
        <p:txBody>
          <a:bodyPr wrap="none" lIns="36000" tIns="46800" rIns="36000" bIns="46800"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endParaRPr lang="zh-CN" altLang="zh-CN" sz="2400" b="1">
              <a:solidFill>
                <a:srgbClr val="FF0000"/>
              </a:solidFill>
              <a:ea typeface="MS Hei" pitchFamily="49" charset="-122"/>
              <a:sym typeface="Symbol" panose="05050102010706020507" pitchFamily="18" charset="2"/>
            </a:endParaRPr>
          </a:p>
        </p:txBody>
      </p:sp>
      <p:sp>
        <p:nvSpPr>
          <p:cNvPr id="68646" name="Rectangle 40"/>
          <p:cNvSpPr/>
          <p:nvPr/>
        </p:nvSpPr>
        <p:spPr>
          <a:xfrm>
            <a:off x="4191000" y="2895600"/>
            <a:ext cx="381000" cy="381000"/>
          </a:xfrm>
          <a:prstGeom prst="rect">
            <a:avLst/>
          </a:prstGeom>
          <a:noFill/>
          <a:ln w="9525">
            <a:noFill/>
          </a:ln>
        </p:spPr>
        <p:txBody>
          <a:bodyPr wrap="none" lIns="36000" tIns="46800" rIns="36000" bIns="46800"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400" b="1">
                <a:solidFill>
                  <a:srgbClr val="FF0000"/>
                </a:solidFill>
                <a:ea typeface="MS Hei" pitchFamily="49" charset="-122"/>
                <a:sym typeface="Symbol" panose="05050102010706020507" pitchFamily="18" charset="2"/>
              </a:rPr>
              <a:t></a:t>
            </a:r>
            <a:endParaRPr lang="en-US" altLang="zh-CN" sz="2400" b="1">
              <a:solidFill>
                <a:srgbClr val="FF0000"/>
              </a:solidFill>
              <a:ea typeface="MS Hei" pitchFamily="49" charset="-122"/>
              <a:sym typeface="Symbol" panose="05050102010706020507" pitchFamily="18" charset="2"/>
            </a:endParaRPr>
          </a:p>
        </p:txBody>
      </p:sp>
      <p:sp>
        <p:nvSpPr>
          <p:cNvPr id="68647" name="AutoShape 41"/>
          <p:cNvSpPr/>
          <p:nvPr/>
        </p:nvSpPr>
        <p:spPr>
          <a:xfrm>
            <a:off x="5867400" y="5119688"/>
            <a:ext cx="1676400" cy="685800"/>
          </a:xfrm>
          <a:prstGeom prst="flowChartDecision">
            <a:avLst/>
          </a:prstGeom>
          <a:noFill/>
          <a:ln w="25400" cap="flat" cmpd="sng">
            <a:solidFill>
              <a:schemeClr val="tx1"/>
            </a:solidFill>
            <a:prstDash val="solid"/>
            <a:miter/>
            <a:headEnd type="none" w="med" len="med"/>
            <a:tailEnd type="none" w="med" len="med"/>
          </a:ln>
        </p:spPr>
        <p:txBody>
          <a:bodyPr wrap="none" lIns="36000" tIns="46800" rIns="36000" bIns="46800"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400" b="1">
                <a:solidFill>
                  <a:srgbClr val="FF0000"/>
                </a:solidFill>
                <a:sym typeface="Symbol" panose="05050102010706020507" pitchFamily="18" charset="2"/>
              </a:rPr>
              <a:t></a:t>
            </a:r>
            <a:r>
              <a:rPr lang="en-US" altLang="zh-CN" sz="2400" b="1">
                <a:solidFill>
                  <a:srgbClr val="FF0000"/>
                </a:solidFill>
                <a:ea typeface="MS Hei" pitchFamily="49" charset="-122"/>
                <a:sym typeface="Symbol" panose="05050102010706020507" pitchFamily="18" charset="2"/>
              </a:rPr>
              <a:t> </a:t>
            </a:r>
            <a:r>
              <a:rPr lang="en-US" altLang="zh-CN" sz="2400" b="1">
                <a:ea typeface="MS Hei" pitchFamily="49" charset="-122"/>
                <a:sym typeface="Symbol" panose="05050102010706020507" pitchFamily="18" charset="2"/>
              </a:rPr>
              <a:t>&gt;</a:t>
            </a:r>
            <a:r>
              <a:rPr lang="en-US" altLang="zh-CN" sz="2400" b="1">
                <a:solidFill>
                  <a:srgbClr val="FF0000"/>
                </a:solidFill>
                <a:ea typeface="MS Hei" pitchFamily="49" charset="-122"/>
                <a:sym typeface="Symbol" panose="05050102010706020507" pitchFamily="18" charset="2"/>
              </a:rPr>
              <a:t>  </a:t>
            </a:r>
            <a:r>
              <a:rPr lang="en-US" altLang="zh-CN" sz="2400" b="1">
                <a:ea typeface="MS Hei" pitchFamily="49" charset="-122"/>
                <a:sym typeface="Symbol" panose="05050102010706020507" pitchFamily="18" charset="2"/>
              </a:rPr>
              <a:t>?</a:t>
            </a:r>
            <a:endParaRPr lang="en-US" altLang="zh-CN" sz="2400" b="1">
              <a:ea typeface="MS Hei" pitchFamily="49" charset="-122"/>
              <a:sym typeface="Symbol" panose="05050102010706020507" pitchFamily="18" charset="2"/>
            </a:endParaRPr>
          </a:p>
        </p:txBody>
      </p:sp>
      <p:grpSp>
        <p:nvGrpSpPr>
          <p:cNvPr id="68648" name="Group 42"/>
          <p:cNvGrpSpPr/>
          <p:nvPr/>
        </p:nvGrpSpPr>
        <p:grpSpPr>
          <a:xfrm>
            <a:off x="1524000" y="5867400"/>
            <a:ext cx="763588" cy="396875"/>
            <a:chOff x="0" y="0"/>
            <a:chExt cx="481" cy="250"/>
          </a:xfrm>
        </p:grpSpPr>
        <p:sp>
          <p:nvSpPr>
            <p:cNvPr id="121959" name="Rectangle 43"/>
            <p:cNvSpPr/>
            <p:nvPr/>
          </p:nvSpPr>
          <p:spPr>
            <a:xfrm>
              <a:off x="145" y="0"/>
              <a:ext cx="336" cy="250"/>
            </a:xfrm>
            <a:prstGeom prst="rect">
              <a:avLst/>
            </a:prstGeom>
            <a:noFill/>
            <a:ln w="9525">
              <a:noFill/>
            </a:ln>
          </p:spPr>
          <p:txBody>
            <a:bodyPr wrap="none" lIns="90000" tIns="46800" rIns="90000" bIns="46800" anchor="ctr" anchorCtr="0">
              <a:spAutoFit/>
            </a:bodyPr>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000" b="1">
                  <a:solidFill>
                    <a:schemeClr val="hlink"/>
                  </a:solidFill>
                </a:rPr>
                <a:t>top</a:t>
              </a:r>
              <a:endParaRPr lang="en-US" altLang="zh-CN" sz="2000" b="1">
                <a:solidFill>
                  <a:schemeClr val="hlink"/>
                </a:solidFill>
              </a:endParaRPr>
            </a:p>
          </p:txBody>
        </p:sp>
        <p:sp>
          <p:nvSpPr>
            <p:cNvPr id="121960" name="Line 44"/>
            <p:cNvSpPr/>
            <p:nvPr/>
          </p:nvSpPr>
          <p:spPr>
            <a:xfrm flipH="1">
              <a:off x="0" y="146"/>
              <a:ext cx="144" cy="0"/>
            </a:xfrm>
            <a:prstGeom prst="line">
              <a:avLst/>
            </a:prstGeom>
            <a:ln w="25400" cap="flat" cmpd="sng">
              <a:solidFill>
                <a:schemeClr val="hlink"/>
              </a:solidFill>
              <a:prstDash val="solid"/>
              <a:headEnd type="none" w="med" len="med"/>
              <a:tailEnd type="triangle" w="med" len="med"/>
            </a:ln>
          </p:spPr>
        </p:sp>
      </p:grpSp>
      <p:sp>
        <p:nvSpPr>
          <p:cNvPr id="68651" name="Oval 45"/>
          <p:cNvSpPr/>
          <p:nvPr/>
        </p:nvSpPr>
        <p:spPr>
          <a:xfrm>
            <a:off x="1539875" y="5334000"/>
            <a:ext cx="762000" cy="457200"/>
          </a:xfrm>
          <a:prstGeom prst="ellipse">
            <a:avLst/>
          </a:prstGeom>
          <a:solidFill>
            <a:schemeClr val="bg1"/>
          </a:solidFill>
          <a:ln w="9525">
            <a:noFill/>
          </a:ln>
        </p:spPr>
        <p:txBody>
          <a:bodyPr wrap="none" lIns="36000" tIns="46800" rIns="36000" bIns="46800"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endParaRPr lang="zh-CN" altLang="zh-CN" sz="2400" i="1"/>
          </a:p>
        </p:txBody>
      </p:sp>
      <p:sp>
        <p:nvSpPr>
          <p:cNvPr id="68652" name="Rectangle 46"/>
          <p:cNvSpPr/>
          <p:nvPr/>
        </p:nvSpPr>
        <p:spPr>
          <a:xfrm>
            <a:off x="609600" y="5334000"/>
            <a:ext cx="838200" cy="457200"/>
          </a:xfrm>
          <a:prstGeom prst="rect">
            <a:avLst/>
          </a:prstGeom>
          <a:solidFill>
            <a:schemeClr val="bg1"/>
          </a:solidFill>
          <a:ln w="25400" cap="flat" cmpd="sng">
            <a:solidFill>
              <a:schemeClr val="bg1"/>
            </a:solidFill>
            <a:prstDash val="solid"/>
            <a:miter/>
            <a:headEnd type="none" w="med" len="med"/>
            <a:tailEnd type="none" w="med" len="med"/>
          </a:ln>
        </p:spPr>
        <p:txBody>
          <a:bodyPr wrap="none" lIns="36000" tIns="46800" rIns="36000" bIns="46800"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endParaRPr lang="zh-CN" altLang="zh-CN" sz="2400" b="1">
              <a:solidFill>
                <a:srgbClr val="FF0000"/>
              </a:solidFill>
              <a:ea typeface="MS Hei" pitchFamily="49" charset="-122"/>
              <a:sym typeface="Symbol" panose="05050102010706020507" pitchFamily="18" charset="2"/>
            </a:endParaRPr>
          </a:p>
        </p:txBody>
      </p:sp>
      <p:sp>
        <p:nvSpPr>
          <p:cNvPr id="68653" name="Rectangle 47"/>
          <p:cNvSpPr/>
          <p:nvPr/>
        </p:nvSpPr>
        <p:spPr>
          <a:xfrm>
            <a:off x="4572000" y="2895600"/>
            <a:ext cx="381000" cy="381000"/>
          </a:xfrm>
          <a:prstGeom prst="rect">
            <a:avLst/>
          </a:prstGeom>
          <a:noFill/>
          <a:ln w="9525">
            <a:noFill/>
          </a:ln>
        </p:spPr>
        <p:txBody>
          <a:bodyPr wrap="none" lIns="36000" tIns="46800" rIns="36000" bIns="46800"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400" b="1">
                <a:solidFill>
                  <a:srgbClr val="FF0000"/>
                </a:solidFill>
                <a:sym typeface="Symbol" panose="05050102010706020507" pitchFamily="18" charset="2"/>
              </a:rPr>
              <a:t></a:t>
            </a:r>
            <a:endParaRPr lang="en-US" altLang="zh-CN" sz="2400" b="1">
              <a:solidFill>
                <a:srgbClr val="FF0000"/>
              </a:solidFill>
              <a:sym typeface="Symbol" panose="05050102010706020507" pitchFamily="18" charset="2"/>
            </a:endParaRPr>
          </a:p>
        </p:txBody>
      </p:sp>
      <p:grpSp>
        <p:nvGrpSpPr>
          <p:cNvPr id="68654" name="Group 48"/>
          <p:cNvGrpSpPr/>
          <p:nvPr/>
        </p:nvGrpSpPr>
        <p:grpSpPr>
          <a:xfrm>
            <a:off x="1524000" y="5334000"/>
            <a:ext cx="763588" cy="396875"/>
            <a:chOff x="0" y="0"/>
            <a:chExt cx="481" cy="250"/>
          </a:xfrm>
        </p:grpSpPr>
        <p:sp>
          <p:nvSpPr>
            <p:cNvPr id="121957" name="Rectangle 49"/>
            <p:cNvSpPr/>
            <p:nvPr/>
          </p:nvSpPr>
          <p:spPr>
            <a:xfrm>
              <a:off x="145" y="0"/>
              <a:ext cx="336" cy="250"/>
            </a:xfrm>
            <a:prstGeom prst="rect">
              <a:avLst/>
            </a:prstGeom>
            <a:noFill/>
            <a:ln w="9525">
              <a:noFill/>
            </a:ln>
          </p:spPr>
          <p:txBody>
            <a:bodyPr wrap="none" lIns="90000" tIns="46800" rIns="90000" bIns="46800" anchor="ctr" anchorCtr="0">
              <a:spAutoFit/>
            </a:bodyPr>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000" b="1">
                  <a:solidFill>
                    <a:schemeClr val="hlink"/>
                  </a:solidFill>
                </a:rPr>
                <a:t>top</a:t>
              </a:r>
              <a:endParaRPr lang="en-US" altLang="zh-CN" sz="2000" b="1">
                <a:solidFill>
                  <a:schemeClr val="hlink"/>
                </a:solidFill>
              </a:endParaRPr>
            </a:p>
          </p:txBody>
        </p:sp>
        <p:sp>
          <p:nvSpPr>
            <p:cNvPr id="121958" name="Line 50"/>
            <p:cNvSpPr/>
            <p:nvPr/>
          </p:nvSpPr>
          <p:spPr>
            <a:xfrm flipH="1">
              <a:off x="0" y="146"/>
              <a:ext cx="144" cy="0"/>
            </a:xfrm>
            <a:prstGeom prst="line">
              <a:avLst/>
            </a:prstGeom>
            <a:ln w="25400" cap="flat" cmpd="sng">
              <a:solidFill>
                <a:schemeClr val="hlink"/>
              </a:solidFill>
              <a:prstDash val="solid"/>
              <a:headEnd type="none" w="med" len="med"/>
              <a:tailEnd type="triangle" w="med" len="med"/>
            </a:ln>
          </p:spPr>
        </p:sp>
      </p:grpSp>
      <p:sp>
        <p:nvSpPr>
          <p:cNvPr id="68657" name="Rectangle 51"/>
          <p:cNvSpPr/>
          <p:nvPr/>
        </p:nvSpPr>
        <p:spPr>
          <a:xfrm>
            <a:off x="609600" y="5334000"/>
            <a:ext cx="838200" cy="457200"/>
          </a:xfrm>
          <a:prstGeom prst="rect">
            <a:avLst/>
          </a:prstGeom>
          <a:solidFill>
            <a:srgbClr val="CCFFFF"/>
          </a:solidFill>
          <a:ln w="25400" cap="flat" cmpd="sng">
            <a:solidFill>
              <a:schemeClr val="hlink"/>
            </a:solidFill>
            <a:prstDash val="solid"/>
            <a:miter/>
            <a:headEnd type="none" w="med" len="med"/>
            <a:tailEnd type="none" w="med" len="med"/>
          </a:ln>
        </p:spPr>
        <p:txBody>
          <a:bodyPr wrap="none" lIns="36000" tIns="46800" rIns="36000" bIns="46800"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b="1">
                <a:solidFill>
                  <a:srgbClr val="FF0000"/>
                </a:solidFill>
                <a:ea typeface="MS Hei" pitchFamily="49" charset="-122"/>
                <a:sym typeface="Symbol" panose="05050102010706020507" pitchFamily="18" charset="2"/>
              </a:rPr>
              <a:t></a:t>
            </a:r>
            <a:endParaRPr lang="en-US" altLang="zh-CN" sz="2400" b="1">
              <a:solidFill>
                <a:srgbClr val="FF0000"/>
              </a:solidFill>
              <a:ea typeface="MS Hei" pitchFamily="49" charset="-122"/>
              <a:sym typeface="Symbol" panose="05050102010706020507" pitchFamily="18" charset="2"/>
            </a:endParaRPr>
          </a:p>
        </p:txBody>
      </p:sp>
      <p:sp>
        <p:nvSpPr>
          <p:cNvPr id="68658" name="Rectangle 52"/>
          <p:cNvSpPr/>
          <p:nvPr/>
        </p:nvSpPr>
        <p:spPr>
          <a:xfrm>
            <a:off x="2590800" y="4987925"/>
            <a:ext cx="2819400" cy="395288"/>
          </a:xfrm>
          <a:prstGeom prst="rect">
            <a:avLst/>
          </a:prstGeom>
          <a:noFill/>
          <a:ln w="25400" cap="flat" cmpd="sng">
            <a:solidFill>
              <a:schemeClr val="tx1"/>
            </a:solidFill>
            <a:prstDash val="solid"/>
            <a:miter/>
            <a:headEnd type="none" w="med" len="med"/>
            <a:tailEnd type="none" w="med" len="med"/>
          </a:ln>
        </p:spPr>
        <p:txBody>
          <a:bodyPr wrap="none" lIns="36000" tIns="46800" rIns="36000" bIns="46800"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1800" b="1">
                <a:latin typeface="Arial" panose="020B0604020202020204" pitchFamily="34" charset="0"/>
              </a:rPr>
              <a:t>Get token: </a:t>
            </a:r>
            <a:r>
              <a:rPr lang="en-US" altLang="zh-CN" sz="1800" b="1" i="1">
                <a:solidFill>
                  <a:schemeClr val="hlink"/>
                </a:solidFill>
              </a:rPr>
              <a:t>d</a:t>
            </a:r>
            <a:r>
              <a:rPr lang="en-US" altLang="zh-CN" sz="1800" b="1">
                <a:latin typeface="Arial" panose="020B0604020202020204" pitchFamily="34" charset="0"/>
              </a:rPr>
              <a:t> (operand)</a:t>
            </a:r>
            <a:endParaRPr lang="en-US" altLang="zh-CN" sz="1800" b="1">
              <a:latin typeface="Arial" panose="020B0604020202020204" pitchFamily="34" charset="0"/>
            </a:endParaRPr>
          </a:p>
        </p:txBody>
      </p:sp>
      <p:sp>
        <p:nvSpPr>
          <p:cNvPr id="68659" name="Rectangle 53"/>
          <p:cNvSpPr/>
          <p:nvPr/>
        </p:nvSpPr>
        <p:spPr>
          <a:xfrm>
            <a:off x="4876800" y="2895600"/>
            <a:ext cx="381000" cy="381000"/>
          </a:xfrm>
          <a:prstGeom prst="rect">
            <a:avLst/>
          </a:prstGeom>
          <a:noFill/>
          <a:ln w="9525">
            <a:noFill/>
          </a:ln>
        </p:spPr>
        <p:txBody>
          <a:bodyPr wrap="none" lIns="36000" tIns="46800" rIns="36000" bIns="46800"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400" b="1" i="1">
                <a:solidFill>
                  <a:schemeClr val="hlink"/>
                </a:solidFill>
              </a:rPr>
              <a:t>d</a:t>
            </a:r>
            <a:endParaRPr lang="en-US" altLang="zh-CN" sz="2400" b="1" i="1">
              <a:solidFill>
                <a:schemeClr val="hlink"/>
              </a:solidFill>
            </a:endParaRPr>
          </a:p>
        </p:txBody>
      </p:sp>
      <p:grpSp>
        <p:nvGrpSpPr>
          <p:cNvPr id="68660" name="Group 54"/>
          <p:cNvGrpSpPr/>
          <p:nvPr/>
        </p:nvGrpSpPr>
        <p:grpSpPr>
          <a:xfrm>
            <a:off x="1524000" y="5867400"/>
            <a:ext cx="763588" cy="396875"/>
            <a:chOff x="0" y="0"/>
            <a:chExt cx="481" cy="250"/>
          </a:xfrm>
        </p:grpSpPr>
        <p:sp>
          <p:nvSpPr>
            <p:cNvPr id="121955" name="Rectangle 55"/>
            <p:cNvSpPr/>
            <p:nvPr/>
          </p:nvSpPr>
          <p:spPr>
            <a:xfrm>
              <a:off x="145" y="0"/>
              <a:ext cx="336" cy="250"/>
            </a:xfrm>
            <a:prstGeom prst="rect">
              <a:avLst/>
            </a:prstGeom>
            <a:noFill/>
            <a:ln w="9525">
              <a:noFill/>
            </a:ln>
          </p:spPr>
          <p:txBody>
            <a:bodyPr wrap="none" lIns="90000" tIns="46800" rIns="90000" bIns="46800" anchor="ctr" anchorCtr="0">
              <a:spAutoFit/>
            </a:bodyPr>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000" b="1">
                  <a:solidFill>
                    <a:schemeClr val="hlink"/>
                  </a:solidFill>
                </a:rPr>
                <a:t>top</a:t>
              </a:r>
              <a:endParaRPr lang="en-US" altLang="zh-CN" sz="2000" b="1">
                <a:solidFill>
                  <a:schemeClr val="hlink"/>
                </a:solidFill>
              </a:endParaRPr>
            </a:p>
          </p:txBody>
        </p:sp>
        <p:sp>
          <p:nvSpPr>
            <p:cNvPr id="121956" name="Line 56"/>
            <p:cNvSpPr/>
            <p:nvPr/>
          </p:nvSpPr>
          <p:spPr>
            <a:xfrm flipH="1">
              <a:off x="0" y="146"/>
              <a:ext cx="144" cy="0"/>
            </a:xfrm>
            <a:prstGeom prst="line">
              <a:avLst/>
            </a:prstGeom>
            <a:ln w="25400" cap="flat" cmpd="sng">
              <a:solidFill>
                <a:schemeClr val="hlink"/>
              </a:solidFill>
              <a:prstDash val="solid"/>
              <a:headEnd type="none" w="med" len="med"/>
              <a:tailEnd type="triangle" w="med" len="med"/>
            </a:ln>
          </p:spPr>
        </p:sp>
      </p:grpSp>
      <p:sp>
        <p:nvSpPr>
          <p:cNvPr id="68663" name="Oval 57"/>
          <p:cNvSpPr/>
          <p:nvPr/>
        </p:nvSpPr>
        <p:spPr>
          <a:xfrm>
            <a:off x="1539875" y="5334000"/>
            <a:ext cx="762000" cy="457200"/>
          </a:xfrm>
          <a:prstGeom prst="ellipse">
            <a:avLst/>
          </a:prstGeom>
          <a:solidFill>
            <a:schemeClr val="bg1"/>
          </a:solidFill>
          <a:ln w="9525">
            <a:noFill/>
          </a:ln>
        </p:spPr>
        <p:txBody>
          <a:bodyPr wrap="none" lIns="36000" tIns="46800" rIns="36000" bIns="46800"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endParaRPr lang="zh-CN" altLang="zh-CN" sz="2400" i="1"/>
          </a:p>
        </p:txBody>
      </p:sp>
      <p:sp>
        <p:nvSpPr>
          <p:cNvPr id="68664" name="Rectangle 58"/>
          <p:cNvSpPr/>
          <p:nvPr/>
        </p:nvSpPr>
        <p:spPr>
          <a:xfrm>
            <a:off x="609600" y="5334000"/>
            <a:ext cx="838200" cy="457200"/>
          </a:xfrm>
          <a:prstGeom prst="rect">
            <a:avLst/>
          </a:prstGeom>
          <a:solidFill>
            <a:schemeClr val="bg1"/>
          </a:solidFill>
          <a:ln w="25400" cap="flat" cmpd="sng">
            <a:solidFill>
              <a:schemeClr val="bg1"/>
            </a:solidFill>
            <a:prstDash val="solid"/>
            <a:miter/>
            <a:headEnd type="none" w="med" len="med"/>
            <a:tailEnd type="none" w="med" len="med"/>
          </a:ln>
        </p:spPr>
        <p:txBody>
          <a:bodyPr wrap="none" lIns="36000" tIns="46800" rIns="36000" bIns="46800"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endParaRPr lang="zh-CN" altLang="zh-CN" sz="2400" b="1">
              <a:solidFill>
                <a:srgbClr val="FF0000"/>
              </a:solidFill>
              <a:ea typeface="MS Hei" pitchFamily="49" charset="-122"/>
              <a:sym typeface="Symbol" panose="05050102010706020507" pitchFamily="18" charset="2"/>
            </a:endParaRPr>
          </a:p>
        </p:txBody>
      </p:sp>
      <p:grpSp>
        <p:nvGrpSpPr>
          <p:cNvPr id="68665" name="Group 59"/>
          <p:cNvGrpSpPr/>
          <p:nvPr/>
        </p:nvGrpSpPr>
        <p:grpSpPr>
          <a:xfrm>
            <a:off x="533400" y="3962400"/>
            <a:ext cx="990600" cy="1905000"/>
            <a:chOff x="0" y="0"/>
            <a:chExt cx="624" cy="1200"/>
          </a:xfrm>
        </p:grpSpPr>
        <p:sp>
          <p:nvSpPr>
            <p:cNvPr id="121952" name="Rectangle 60" descr="栎木"/>
            <p:cNvSpPr/>
            <p:nvPr/>
          </p:nvSpPr>
          <p:spPr>
            <a:xfrm>
              <a:off x="0" y="0"/>
              <a:ext cx="48" cy="1152"/>
            </a:xfrm>
            <a:prstGeom prst="rect">
              <a:avLst/>
            </a:prstGeom>
            <a:blipFill rotWithShape="0">
              <a:blip r:embed="rId1"/>
            </a:blipFill>
            <a:ln w="25400" cap="flat" cmpd="sng">
              <a:solidFill>
                <a:schemeClr val="accent2"/>
              </a:solidFill>
              <a:prstDash val="solid"/>
              <a:miter/>
              <a:headEnd type="none" w="med" len="med"/>
              <a:tailEnd type="none" w="med" len="med"/>
            </a:ln>
          </p:spPr>
          <p:txBody>
            <a:bodyPr wrap="none" lIns="90000" tIns="46800" rIns="90000" bIns="46800" anchor="ctr" anchorCtr="0">
              <a:spAutoFit/>
            </a:bodyPr>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endParaRPr lang="zh-CN" altLang="zh-CN" sz="2400" i="1"/>
            </a:p>
          </p:txBody>
        </p:sp>
        <p:sp>
          <p:nvSpPr>
            <p:cNvPr id="121953" name="Rectangle 61" descr="栎木"/>
            <p:cNvSpPr/>
            <p:nvPr/>
          </p:nvSpPr>
          <p:spPr>
            <a:xfrm>
              <a:off x="576" y="0"/>
              <a:ext cx="48" cy="1152"/>
            </a:xfrm>
            <a:prstGeom prst="rect">
              <a:avLst/>
            </a:prstGeom>
            <a:blipFill rotWithShape="0">
              <a:blip r:embed="rId1"/>
            </a:blipFill>
            <a:ln w="25400" cap="flat" cmpd="sng">
              <a:solidFill>
                <a:schemeClr val="accent2"/>
              </a:solidFill>
              <a:prstDash val="solid"/>
              <a:miter/>
              <a:headEnd type="none" w="med" len="med"/>
              <a:tailEnd type="none" w="med" len="med"/>
            </a:ln>
          </p:spPr>
          <p:txBody>
            <a:bodyPr wrap="none" lIns="90000" tIns="46800" rIns="90000" bIns="46800" anchor="ctr" anchorCtr="0">
              <a:spAutoFit/>
            </a:bodyPr>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endParaRPr lang="zh-CN" altLang="zh-CN" sz="2400" i="1"/>
            </a:p>
          </p:txBody>
        </p:sp>
        <p:sp>
          <p:nvSpPr>
            <p:cNvPr id="121954" name="Rectangle 62" descr="栎木"/>
            <p:cNvSpPr/>
            <p:nvPr/>
          </p:nvSpPr>
          <p:spPr>
            <a:xfrm rot="-5400000">
              <a:off x="288" y="864"/>
              <a:ext cx="48" cy="624"/>
            </a:xfrm>
            <a:prstGeom prst="rect">
              <a:avLst/>
            </a:prstGeom>
            <a:blipFill rotWithShape="0">
              <a:blip r:embed="rId1"/>
            </a:blipFill>
            <a:ln w="25400" cap="flat" cmpd="sng">
              <a:solidFill>
                <a:schemeClr val="accent2"/>
              </a:solidFill>
              <a:prstDash val="solid"/>
              <a:miter/>
              <a:headEnd type="none" w="med" len="med"/>
              <a:tailEnd type="none" w="med" len="med"/>
            </a:ln>
          </p:spPr>
          <p:txBody>
            <a:bodyPr lIns="90000" tIns="46800" rIns="90000" bIns="46800" anchor="ctr" anchorCtr="0">
              <a:spAutoFit/>
            </a:bodyPr>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endParaRPr lang="zh-CN" altLang="zh-CN" sz="2400" i="1"/>
            </a:p>
          </p:txBody>
        </p:sp>
      </p:grpSp>
      <p:sp>
        <p:nvSpPr>
          <p:cNvPr id="68669" name="Rectangle 63"/>
          <p:cNvSpPr/>
          <p:nvPr/>
        </p:nvSpPr>
        <p:spPr>
          <a:xfrm>
            <a:off x="5257800" y="2895600"/>
            <a:ext cx="381000" cy="381000"/>
          </a:xfrm>
          <a:prstGeom prst="rect">
            <a:avLst/>
          </a:prstGeom>
          <a:noFill/>
          <a:ln w="9525">
            <a:noFill/>
          </a:ln>
        </p:spPr>
        <p:txBody>
          <a:bodyPr wrap="none" lIns="36000" tIns="46800" rIns="36000" bIns="46800"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400" b="1">
                <a:solidFill>
                  <a:srgbClr val="FF0000"/>
                </a:solidFill>
                <a:ea typeface="MS Hei" pitchFamily="49" charset="-122"/>
                <a:sym typeface="Symbol" panose="05050102010706020507" pitchFamily="18" charset="2"/>
              </a:rPr>
              <a:t></a:t>
            </a:r>
            <a:endParaRPr lang="en-US" altLang="zh-CN" sz="2400" b="1">
              <a:solidFill>
                <a:srgbClr val="FF0000"/>
              </a:solidFill>
              <a:ea typeface="MS Hei" pitchFamily="49" charset="-122"/>
              <a:sym typeface="Symbol" panose="05050102010706020507" pitchFamily="18" charset="2"/>
            </a:endParaRPr>
          </a:p>
        </p:txBody>
      </p:sp>
      <p:sp>
        <p:nvSpPr>
          <p:cNvPr id="68670" name="AutoShape 64"/>
          <p:cNvSpPr/>
          <p:nvPr/>
        </p:nvSpPr>
        <p:spPr>
          <a:xfrm>
            <a:off x="419100" y="1833563"/>
            <a:ext cx="2819400" cy="1752600"/>
          </a:xfrm>
          <a:prstGeom prst="cloudCallout">
            <a:avLst>
              <a:gd name="adj1" fmla="val 227"/>
              <a:gd name="adj2" fmla="val 101722"/>
            </a:avLst>
          </a:prstGeom>
          <a:gradFill rotWithShape="0">
            <a:gsLst>
              <a:gs pos="0">
                <a:srgbClr val="AAD5AA"/>
              </a:gs>
              <a:gs pos="100000">
                <a:srgbClr val="CCFFCC"/>
              </a:gs>
            </a:gsLst>
            <a:lin ang="18900000" scaled="1"/>
            <a:tileRect/>
          </a:gradFill>
          <a:ln w="25400" cap="flat" cmpd="sng">
            <a:solidFill>
              <a:srgbClr val="CCFFFF"/>
            </a:solidFill>
            <a:prstDash val="solid"/>
            <a:headEnd type="none" w="med" len="med"/>
            <a:tailEnd type="none" w="med" len="med"/>
          </a:ln>
        </p:spPr>
        <p:txBody>
          <a:bodyPr wrap="none" lIns="36000" tIns="46800" rIns="36000" bIns="46800"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400" b="1"/>
              <a:t>Isn’t that </a:t>
            </a:r>
            <a:endParaRPr lang="en-US" altLang="zh-CN" sz="2400" b="1"/>
          </a:p>
          <a:p>
            <a:pPr marL="0" lvl="0" indent="0" algn="ctr" eaLnBrk="1" hangingPunct="1">
              <a:spcBef>
                <a:spcPct val="0"/>
              </a:spcBef>
              <a:buNone/>
            </a:pPr>
            <a:r>
              <a:rPr lang="en-US" altLang="zh-CN" sz="2400" b="1"/>
              <a:t>simple?</a:t>
            </a:r>
            <a:endParaRPr lang="en-US" altLang="zh-CN" sz="2400" b="1"/>
          </a:p>
        </p:txBody>
      </p:sp>
      <p:sp>
        <p:nvSpPr>
          <p:cNvPr id="68671" name="Rectangle 65"/>
          <p:cNvSpPr/>
          <p:nvPr/>
        </p:nvSpPr>
        <p:spPr>
          <a:xfrm>
            <a:off x="457200" y="3886200"/>
            <a:ext cx="1143000" cy="2057400"/>
          </a:xfrm>
          <a:prstGeom prst="rect">
            <a:avLst/>
          </a:prstGeom>
          <a:solidFill>
            <a:schemeClr val="bg1"/>
          </a:solidFill>
          <a:ln w="9525">
            <a:noFill/>
          </a:ln>
        </p:spPr>
        <p:txBody>
          <a:bodyPr wrap="none" lIns="36000" tIns="46800" rIns="36000" bIns="46800" anchor="ctr" anchorCtr="0">
            <a:spAutoFit/>
          </a:bodyPr>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endParaRPr lang="zh-CN" altLang="zh-CN" sz="2400" i="1"/>
          </a:p>
        </p:txBody>
      </p:sp>
      <p:grpSp>
        <p:nvGrpSpPr>
          <p:cNvPr id="68672" name="Group 66"/>
          <p:cNvGrpSpPr/>
          <p:nvPr/>
        </p:nvGrpSpPr>
        <p:grpSpPr>
          <a:xfrm>
            <a:off x="381000" y="4419600"/>
            <a:ext cx="1981200" cy="1757363"/>
            <a:chOff x="0" y="0"/>
            <a:chExt cx="2038" cy="1758"/>
          </a:xfrm>
        </p:grpSpPr>
        <p:grpSp>
          <p:nvGrpSpPr>
            <p:cNvPr id="121911" name="Group 67"/>
            <p:cNvGrpSpPr/>
            <p:nvPr/>
          </p:nvGrpSpPr>
          <p:grpSpPr>
            <a:xfrm rot="4724383" flipH="1">
              <a:off x="1037" y="340"/>
              <a:ext cx="256" cy="751"/>
              <a:chOff x="0" y="0"/>
              <a:chExt cx="318" cy="912"/>
            </a:xfrm>
          </p:grpSpPr>
          <p:grpSp>
            <p:nvGrpSpPr>
              <p:cNvPr id="121947" name="Group 68"/>
              <p:cNvGrpSpPr/>
              <p:nvPr/>
            </p:nvGrpSpPr>
            <p:grpSpPr>
              <a:xfrm>
                <a:off x="0" y="656"/>
                <a:ext cx="285" cy="256"/>
                <a:chOff x="0" y="0"/>
                <a:chExt cx="285" cy="256"/>
              </a:xfrm>
            </p:grpSpPr>
            <p:sp>
              <p:nvSpPr>
                <p:cNvPr id="121950" name="Freeform 69"/>
                <p:cNvSpPr/>
                <p:nvPr/>
              </p:nvSpPr>
              <p:spPr>
                <a:xfrm>
                  <a:off x="0" y="0"/>
                  <a:ext cx="285" cy="256"/>
                </a:xfrm>
                <a:custGeom>
                  <a:avLst/>
                  <a:gdLst/>
                  <a:ahLst/>
                  <a:cxnLst>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0"/>
                    </a:cxn>
                    <a:cxn ang="0">
                      <a:pos x="0" y="1"/>
                    </a:cxn>
                  </a:cxnLst>
                  <a:pathLst>
                    <a:path w="571" h="510">
                      <a:moveTo>
                        <a:pt x="88" y="64"/>
                      </a:moveTo>
                      <a:lnTo>
                        <a:pt x="50" y="130"/>
                      </a:lnTo>
                      <a:lnTo>
                        <a:pt x="38" y="156"/>
                      </a:lnTo>
                      <a:lnTo>
                        <a:pt x="31" y="184"/>
                      </a:lnTo>
                      <a:lnTo>
                        <a:pt x="24" y="225"/>
                      </a:lnTo>
                      <a:lnTo>
                        <a:pt x="24" y="264"/>
                      </a:lnTo>
                      <a:lnTo>
                        <a:pt x="29" y="302"/>
                      </a:lnTo>
                      <a:lnTo>
                        <a:pt x="45" y="337"/>
                      </a:lnTo>
                      <a:lnTo>
                        <a:pt x="78" y="361"/>
                      </a:lnTo>
                      <a:lnTo>
                        <a:pt x="43" y="340"/>
                      </a:lnTo>
                      <a:lnTo>
                        <a:pt x="29" y="338"/>
                      </a:lnTo>
                      <a:lnTo>
                        <a:pt x="10" y="345"/>
                      </a:lnTo>
                      <a:lnTo>
                        <a:pt x="3" y="357"/>
                      </a:lnTo>
                      <a:lnTo>
                        <a:pt x="0" y="373"/>
                      </a:lnTo>
                      <a:lnTo>
                        <a:pt x="5" y="387"/>
                      </a:lnTo>
                      <a:lnTo>
                        <a:pt x="15" y="404"/>
                      </a:lnTo>
                      <a:lnTo>
                        <a:pt x="60" y="437"/>
                      </a:lnTo>
                      <a:lnTo>
                        <a:pt x="128" y="463"/>
                      </a:lnTo>
                      <a:lnTo>
                        <a:pt x="158" y="474"/>
                      </a:lnTo>
                      <a:lnTo>
                        <a:pt x="191" y="479"/>
                      </a:lnTo>
                      <a:lnTo>
                        <a:pt x="218" y="479"/>
                      </a:lnTo>
                      <a:lnTo>
                        <a:pt x="248" y="488"/>
                      </a:lnTo>
                      <a:lnTo>
                        <a:pt x="284" y="500"/>
                      </a:lnTo>
                      <a:lnTo>
                        <a:pt x="366" y="510"/>
                      </a:lnTo>
                      <a:lnTo>
                        <a:pt x="463" y="489"/>
                      </a:lnTo>
                      <a:lnTo>
                        <a:pt x="527" y="489"/>
                      </a:lnTo>
                      <a:lnTo>
                        <a:pt x="543" y="484"/>
                      </a:lnTo>
                      <a:lnTo>
                        <a:pt x="559" y="469"/>
                      </a:lnTo>
                      <a:lnTo>
                        <a:pt x="564" y="448"/>
                      </a:lnTo>
                      <a:lnTo>
                        <a:pt x="571" y="364"/>
                      </a:lnTo>
                      <a:lnTo>
                        <a:pt x="571" y="297"/>
                      </a:lnTo>
                      <a:lnTo>
                        <a:pt x="567" y="262"/>
                      </a:lnTo>
                      <a:lnTo>
                        <a:pt x="564" y="239"/>
                      </a:lnTo>
                      <a:lnTo>
                        <a:pt x="559" y="215"/>
                      </a:lnTo>
                      <a:lnTo>
                        <a:pt x="553" y="191"/>
                      </a:lnTo>
                      <a:lnTo>
                        <a:pt x="522" y="99"/>
                      </a:lnTo>
                      <a:lnTo>
                        <a:pt x="489" y="0"/>
                      </a:lnTo>
                      <a:lnTo>
                        <a:pt x="88" y="64"/>
                      </a:lnTo>
                      <a:close/>
                    </a:path>
                  </a:pathLst>
                </a:custGeom>
                <a:solidFill>
                  <a:srgbClr val="FFE0C0">
                    <a:alpha val="100000"/>
                  </a:srgbClr>
                </a:solidFill>
                <a:ln w="11113" cap="flat" cmpd="sng">
                  <a:solidFill>
                    <a:srgbClr val="000000">
                      <a:alpha val="100000"/>
                    </a:srgbClr>
                  </a:solidFill>
                  <a:prstDash val="solid"/>
                  <a:bevel/>
                  <a:headEnd type="none" w="med" len="med"/>
                  <a:tailEnd type="none" w="med" len="med"/>
                </a:ln>
              </p:spPr>
              <p:txBody>
                <a:bodyPr/>
                <a:p>
                  <a:endParaRPr lang="zh-CN" altLang="en-US"/>
                </a:p>
              </p:txBody>
            </p:sp>
            <p:sp>
              <p:nvSpPr>
                <p:cNvPr id="121951" name="Arc 70"/>
                <p:cNvSpPr/>
                <p:nvPr/>
              </p:nvSpPr>
              <p:spPr>
                <a:xfrm>
                  <a:off x="43" y="174"/>
                  <a:ext cx="7" cy="17"/>
                </a:xfrm>
                <a:custGeom>
                  <a:avLst/>
                  <a:gdLst/>
                  <a:ahLst/>
                  <a:cxnLst>
                    <a:cxn ang="0">
                      <a:pos x="0" y="0"/>
                    </a:cxn>
                    <a:cxn ang="0">
                      <a:pos x="0" y="0"/>
                    </a:cxn>
                    <a:cxn ang="0">
                      <a:pos x="0" y="0"/>
                    </a:cxn>
                    <a:cxn ang="0">
                      <a:pos x="0" y="0"/>
                    </a:cxn>
                    <a:cxn ang="0">
                      <a:pos x="0" y="0"/>
                    </a:cxn>
                    <a:cxn ang="0">
                      <a:pos x="0" y="0"/>
                    </a:cxn>
                  </a:cxnLst>
                  <a:pathLst>
                    <a:path w="21584" h="21468" fill="none">
                      <a:moveTo>
                        <a:pt x="0" y="20627"/>
                      </a:moveTo>
                      <a:cubicBezTo>
                        <a:pt x="416" y="9948"/>
                        <a:pt x="8578" y="1180"/>
                        <a:pt x="19199" y="0"/>
                      </a:cubicBezTo>
                    </a:path>
                    <a:path w="21584" h="21468" stroke="0">
                      <a:moveTo>
                        <a:pt x="0" y="20627"/>
                      </a:moveTo>
                      <a:cubicBezTo>
                        <a:pt x="416" y="9948"/>
                        <a:pt x="8578" y="1180"/>
                        <a:pt x="19199" y="0"/>
                      </a:cubicBezTo>
                      <a:lnTo>
                        <a:pt x="21584" y="21468"/>
                      </a:lnTo>
                      <a:lnTo>
                        <a:pt x="0" y="20627"/>
                      </a:lnTo>
                      <a:close/>
                    </a:path>
                  </a:pathLst>
                </a:custGeom>
                <a:noFill/>
                <a:ln w="11113" cap="flat" cmpd="sng">
                  <a:solidFill>
                    <a:srgbClr val="000000">
                      <a:alpha val="100000"/>
                    </a:srgbClr>
                  </a:solidFill>
                  <a:prstDash val="solid"/>
                  <a:bevel/>
                  <a:headEnd type="none" w="med" len="med"/>
                  <a:tailEnd type="none" w="med" len="med"/>
                </a:ln>
              </p:spPr>
              <p:txBody>
                <a:bodyPr/>
                <a:p>
                  <a:endParaRPr lang="zh-CN" altLang="en-US"/>
                </a:p>
              </p:txBody>
            </p:sp>
          </p:grpSp>
          <p:sp>
            <p:nvSpPr>
              <p:cNvPr id="121948" name="Rectangle 71"/>
              <p:cNvSpPr/>
              <p:nvPr/>
            </p:nvSpPr>
            <p:spPr>
              <a:xfrm>
                <a:off x="56" y="683"/>
                <a:ext cx="239" cy="45"/>
              </a:xfrm>
              <a:prstGeom prst="rect">
                <a:avLst/>
              </a:prstGeom>
              <a:solidFill>
                <a:srgbClr val="FFFFFF"/>
              </a:solidFill>
              <a:ln w="11113" cap="flat" cmpd="sng">
                <a:solidFill>
                  <a:srgbClr val="0000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endParaRPr lang="zh-CN" altLang="zh-CN" sz="2400" i="1"/>
              </a:p>
            </p:txBody>
          </p:sp>
          <p:sp>
            <p:nvSpPr>
              <p:cNvPr id="121949" name="Freeform 72"/>
              <p:cNvSpPr/>
              <p:nvPr/>
            </p:nvSpPr>
            <p:spPr>
              <a:xfrm>
                <a:off x="35" y="0"/>
                <a:ext cx="283" cy="704"/>
              </a:xfrm>
              <a:custGeom>
                <a:avLst/>
                <a:gdLst/>
                <a:ahLst/>
                <a:cxnLst>
                  <a:cxn ang="0">
                    <a:pos x="1" y="1"/>
                  </a:cxn>
                  <a:cxn ang="0">
                    <a:pos x="1" y="1"/>
                  </a:cxn>
                  <a:cxn ang="0">
                    <a:pos x="0"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0"/>
                  </a:cxn>
                  <a:cxn ang="0">
                    <a:pos x="1" y="1"/>
                  </a:cxn>
                  <a:cxn ang="0">
                    <a:pos x="1" y="1"/>
                  </a:cxn>
                  <a:cxn ang="0">
                    <a:pos x="1" y="1"/>
                  </a:cxn>
                  <a:cxn ang="0">
                    <a:pos x="1" y="1"/>
                  </a:cxn>
                  <a:cxn ang="0">
                    <a:pos x="1" y="1"/>
                  </a:cxn>
                  <a:cxn ang="0">
                    <a:pos x="1" y="1"/>
                  </a:cxn>
                  <a:cxn ang="0">
                    <a:pos x="1" y="1"/>
                  </a:cxn>
                  <a:cxn ang="0">
                    <a:pos x="1" y="1"/>
                  </a:cxn>
                  <a:cxn ang="0">
                    <a:pos x="1" y="1"/>
                  </a:cxn>
                </a:cxnLst>
                <a:pathLst>
                  <a:path w="566" h="1408">
                    <a:moveTo>
                      <a:pt x="26" y="484"/>
                    </a:moveTo>
                    <a:lnTo>
                      <a:pt x="15" y="903"/>
                    </a:lnTo>
                    <a:lnTo>
                      <a:pt x="0" y="1408"/>
                    </a:lnTo>
                    <a:lnTo>
                      <a:pt x="543" y="1403"/>
                    </a:lnTo>
                    <a:lnTo>
                      <a:pt x="548" y="873"/>
                    </a:lnTo>
                    <a:lnTo>
                      <a:pt x="547" y="599"/>
                    </a:lnTo>
                    <a:lnTo>
                      <a:pt x="566" y="314"/>
                    </a:lnTo>
                    <a:lnTo>
                      <a:pt x="560" y="247"/>
                    </a:lnTo>
                    <a:lnTo>
                      <a:pt x="555" y="200"/>
                    </a:lnTo>
                    <a:lnTo>
                      <a:pt x="545" y="151"/>
                    </a:lnTo>
                    <a:lnTo>
                      <a:pt x="534" y="120"/>
                    </a:lnTo>
                    <a:lnTo>
                      <a:pt x="515" y="85"/>
                    </a:lnTo>
                    <a:lnTo>
                      <a:pt x="496" y="62"/>
                    </a:lnTo>
                    <a:lnTo>
                      <a:pt x="463" y="40"/>
                    </a:lnTo>
                    <a:lnTo>
                      <a:pt x="423" y="19"/>
                    </a:lnTo>
                    <a:lnTo>
                      <a:pt x="380" y="7"/>
                    </a:lnTo>
                    <a:lnTo>
                      <a:pt x="331" y="2"/>
                    </a:lnTo>
                    <a:lnTo>
                      <a:pt x="291" y="0"/>
                    </a:lnTo>
                    <a:lnTo>
                      <a:pt x="243" y="9"/>
                    </a:lnTo>
                    <a:lnTo>
                      <a:pt x="196" y="24"/>
                    </a:lnTo>
                    <a:lnTo>
                      <a:pt x="168" y="42"/>
                    </a:lnTo>
                    <a:lnTo>
                      <a:pt x="135" y="66"/>
                    </a:lnTo>
                    <a:lnTo>
                      <a:pt x="111" y="95"/>
                    </a:lnTo>
                    <a:lnTo>
                      <a:pt x="85" y="139"/>
                    </a:lnTo>
                    <a:lnTo>
                      <a:pt x="66" y="187"/>
                    </a:lnTo>
                    <a:lnTo>
                      <a:pt x="48" y="267"/>
                    </a:lnTo>
                    <a:lnTo>
                      <a:pt x="26" y="484"/>
                    </a:lnTo>
                    <a:close/>
                  </a:path>
                </a:pathLst>
              </a:custGeom>
              <a:solidFill>
                <a:srgbClr val="804000">
                  <a:alpha val="100000"/>
                </a:srgbClr>
              </a:solidFill>
              <a:ln w="11113" cap="flat" cmpd="sng">
                <a:solidFill>
                  <a:srgbClr val="000000">
                    <a:alpha val="100000"/>
                  </a:srgbClr>
                </a:solidFill>
                <a:prstDash val="solid"/>
                <a:bevel/>
                <a:headEnd type="none" w="med" len="med"/>
                <a:tailEnd type="none" w="med" len="med"/>
              </a:ln>
            </p:spPr>
            <p:txBody>
              <a:bodyPr/>
              <a:p>
                <a:endParaRPr lang="zh-CN" altLang="en-US"/>
              </a:p>
            </p:txBody>
          </p:sp>
        </p:grpSp>
        <p:grpSp>
          <p:nvGrpSpPr>
            <p:cNvPr id="121912" name="Group 73"/>
            <p:cNvGrpSpPr/>
            <p:nvPr/>
          </p:nvGrpSpPr>
          <p:grpSpPr>
            <a:xfrm flipH="1">
              <a:off x="1308" y="1608"/>
              <a:ext cx="593" cy="111"/>
              <a:chOff x="0" y="0"/>
              <a:chExt cx="719" cy="138"/>
            </a:xfrm>
          </p:grpSpPr>
          <p:sp>
            <p:nvSpPr>
              <p:cNvPr id="121945" name="Freeform 74"/>
              <p:cNvSpPr/>
              <p:nvPr/>
            </p:nvSpPr>
            <p:spPr>
              <a:xfrm>
                <a:off x="263" y="0"/>
                <a:ext cx="456" cy="115"/>
              </a:xfrm>
              <a:custGeom>
                <a:avLst/>
                <a:gdLst/>
                <a:ahLst/>
                <a:cxnLst>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0"/>
                  </a:cxn>
                  <a:cxn ang="0">
                    <a:pos x="0" y="1"/>
                  </a:cxn>
                </a:cxnLst>
                <a:pathLst>
                  <a:path w="913" h="229">
                    <a:moveTo>
                      <a:pt x="0" y="42"/>
                    </a:moveTo>
                    <a:lnTo>
                      <a:pt x="0" y="179"/>
                    </a:lnTo>
                    <a:lnTo>
                      <a:pt x="245" y="179"/>
                    </a:lnTo>
                    <a:lnTo>
                      <a:pt x="252" y="151"/>
                    </a:lnTo>
                    <a:lnTo>
                      <a:pt x="300" y="179"/>
                    </a:lnTo>
                    <a:lnTo>
                      <a:pt x="391" y="203"/>
                    </a:lnTo>
                    <a:lnTo>
                      <a:pt x="503" y="224"/>
                    </a:lnTo>
                    <a:lnTo>
                      <a:pt x="597" y="229"/>
                    </a:lnTo>
                    <a:lnTo>
                      <a:pt x="686" y="224"/>
                    </a:lnTo>
                    <a:lnTo>
                      <a:pt x="816" y="214"/>
                    </a:lnTo>
                    <a:lnTo>
                      <a:pt x="863" y="208"/>
                    </a:lnTo>
                    <a:lnTo>
                      <a:pt x="913" y="194"/>
                    </a:lnTo>
                    <a:lnTo>
                      <a:pt x="913" y="158"/>
                    </a:lnTo>
                    <a:lnTo>
                      <a:pt x="908" y="141"/>
                    </a:lnTo>
                    <a:lnTo>
                      <a:pt x="892" y="120"/>
                    </a:lnTo>
                    <a:lnTo>
                      <a:pt x="873" y="106"/>
                    </a:lnTo>
                    <a:lnTo>
                      <a:pt x="847" y="92"/>
                    </a:lnTo>
                    <a:lnTo>
                      <a:pt x="802" y="71"/>
                    </a:lnTo>
                    <a:lnTo>
                      <a:pt x="755" y="54"/>
                    </a:lnTo>
                    <a:lnTo>
                      <a:pt x="705" y="38"/>
                    </a:lnTo>
                    <a:lnTo>
                      <a:pt x="651" y="26"/>
                    </a:lnTo>
                    <a:lnTo>
                      <a:pt x="469" y="0"/>
                    </a:lnTo>
                    <a:lnTo>
                      <a:pt x="0" y="42"/>
                    </a:lnTo>
                    <a:close/>
                  </a:path>
                </a:pathLst>
              </a:custGeom>
              <a:solidFill>
                <a:srgbClr val="201000">
                  <a:alpha val="100000"/>
                </a:srgbClr>
              </a:solidFill>
              <a:ln w="11113" cap="flat" cmpd="sng">
                <a:solidFill>
                  <a:srgbClr val="000000">
                    <a:alpha val="100000"/>
                  </a:srgbClr>
                </a:solidFill>
                <a:prstDash val="solid"/>
                <a:bevel/>
                <a:headEnd type="none" w="med" len="med"/>
                <a:tailEnd type="none" w="med" len="med"/>
              </a:ln>
            </p:spPr>
            <p:txBody>
              <a:bodyPr/>
              <a:p>
                <a:endParaRPr lang="zh-CN" altLang="en-US"/>
              </a:p>
            </p:txBody>
          </p:sp>
          <p:sp>
            <p:nvSpPr>
              <p:cNvPr id="121946" name="Freeform 75"/>
              <p:cNvSpPr/>
              <p:nvPr/>
            </p:nvSpPr>
            <p:spPr>
              <a:xfrm>
                <a:off x="0" y="27"/>
                <a:ext cx="456" cy="111"/>
              </a:xfrm>
              <a:custGeom>
                <a:avLst/>
                <a:gdLst/>
                <a:ahLst/>
                <a:cxnLst>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0"/>
                  </a:cxn>
                  <a:cxn ang="0">
                    <a:pos x="0" y="1"/>
                  </a:cxn>
                </a:cxnLst>
                <a:pathLst>
                  <a:path w="913" h="222">
                    <a:moveTo>
                      <a:pt x="0" y="43"/>
                    </a:moveTo>
                    <a:lnTo>
                      <a:pt x="0" y="179"/>
                    </a:lnTo>
                    <a:lnTo>
                      <a:pt x="243" y="179"/>
                    </a:lnTo>
                    <a:lnTo>
                      <a:pt x="248" y="151"/>
                    </a:lnTo>
                    <a:lnTo>
                      <a:pt x="299" y="179"/>
                    </a:lnTo>
                    <a:lnTo>
                      <a:pt x="406" y="196"/>
                    </a:lnTo>
                    <a:lnTo>
                      <a:pt x="537" y="212"/>
                    </a:lnTo>
                    <a:lnTo>
                      <a:pt x="677" y="222"/>
                    </a:lnTo>
                    <a:lnTo>
                      <a:pt x="802" y="222"/>
                    </a:lnTo>
                    <a:lnTo>
                      <a:pt x="865" y="206"/>
                    </a:lnTo>
                    <a:lnTo>
                      <a:pt x="913" y="194"/>
                    </a:lnTo>
                    <a:lnTo>
                      <a:pt x="913" y="160"/>
                    </a:lnTo>
                    <a:lnTo>
                      <a:pt x="908" y="140"/>
                    </a:lnTo>
                    <a:lnTo>
                      <a:pt x="892" y="121"/>
                    </a:lnTo>
                    <a:lnTo>
                      <a:pt x="873" y="106"/>
                    </a:lnTo>
                    <a:lnTo>
                      <a:pt x="847" y="92"/>
                    </a:lnTo>
                    <a:lnTo>
                      <a:pt x="802" y="71"/>
                    </a:lnTo>
                    <a:lnTo>
                      <a:pt x="755" y="54"/>
                    </a:lnTo>
                    <a:lnTo>
                      <a:pt x="705" y="40"/>
                    </a:lnTo>
                    <a:lnTo>
                      <a:pt x="651" y="26"/>
                    </a:lnTo>
                    <a:lnTo>
                      <a:pt x="467" y="0"/>
                    </a:lnTo>
                    <a:lnTo>
                      <a:pt x="0" y="43"/>
                    </a:lnTo>
                    <a:close/>
                  </a:path>
                </a:pathLst>
              </a:custGeom>
              <a:solidFill>
                <a:srgbClr val="201000">
                  <a:alpha val="100000"/>
                </a:srgbClr>
              </a:solidFill>
              <a:ln w="11113" cap="flat" cmpd="sng">
                <a:solidFill>
                  <a:srgbClr val="000000">
                    <a:alpha val="100000"/>
                  </a:srgbClr>
                </a:solidFill>
                <a:prstDash val="solid"/>
                <a:bevel/>
                <a:headEnd type="none" w="med" len="med"/>
                <a:tailEnd type="none" w="med" len="med"/>
              </a:ln>
            </p:spPr>
            <p:txBody>
              <a:bodyPr/>
              <a:p>
                <a:endParaRPr lang="zh-CN" altLang="en-US"/>
              </a:p>
            </p:txBody>
          </p:sp>
        </p:grpSp>
        <p:sp>
          <p:nvSpPr>
            <p:cNvPr id="121913" name="Freeform 76"/>
            <p:cNvSpPr/>
            <p:nvPr/>
          </p:nvSpPr>
          <p:spPr>
            <a:xfrm flipH="1">
              <a:off x="1402" y="1054"/>
              <a:ext cx="352" cy="568"/>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pathLst>
                <a:path w="852" h="1411">
                  <a:moveTo>
                    <a:pt x="583" y="0"/>
                  </a:moveTo>
                  <a:lnTo>
                    <a:pt x="809" y="555"/>
                  </a:lnTo>
                  <a:lnTo>
                    <a:pt x="826" y="597"/>
                  </a:lnTo>
                  <a:lnTo>
                    <a:pt x="842" y="646"/>
                  </a:lnTo>
                  <a:lnTo>
                    <a:pt x="852" y="717"/>
                  </a:lnTo>
                  <a:lnTo>
                    <a:pt x="842" y="781"/>
                  </a:lnTo>
                  <a:lnTo>
                    <a:pt x="765" y="1010"/>
                  </a:lnTo>
                  <a:lnTo>
                    <a:pt x="737" y="1081"/>
                  </a:lnTo>
                  <a:lnTo>
                    <a:pt x="722" y="1153"/>
                  </a:lnTo>
                  <a:lnTo>
                    <a:pt x="755" y="1196"/>
                  </a:lnTo>
                  <a:lnTo>
                    <a:pt x="760" y="1229"/>
                  </a:lnTo>
                  <a:lnTo>
                    <a:pt x="727" y="1260"/>
                  </a:lnTo>
                  <a:lnTo>
                    <a:pt x="689" y="1304"/>
                  </a:lnTo>
                  <a:lnTo>
                    <a:pt x="727" y="1342"/>
                  </a:lnTo>
                  <a:lnTo>
                    <a:pt x="765" y="1411"/>
                  </a:lnTo>
                  <a:lnTo>
                    <a:pt x="158" y="1401"/>
                  </a:lnTo>
                  <a:lnTo>
                    <a:pt x="130" y="1250"/>
                  </a:lnTo>
                  <a:lnTo>
                    <a:pt x="152" y="1120"/>
                  </a:lnTo>
                  <a:lnTo>
                    <a:pt x="206" y="1000"/>
                  </a:lnTo>
                  <a:lnTo>
                    <a:pt x="239" y="934"/>
                  </a:lnTo>
                  <a:lnTo>
                    <a:pt x="387" y="738"/>
                  </a:lnTo>
                  <a:lnTo>
                    <a:pt x="343" y="640"/>
                  </a:lnTo>
                  <a:lnTo>
                    <a:pt x="0" y="15"/>
                  </a:lnTo>
                  <a:lnTo>
                    <a:pt x="583" y="0"/>
                  </a:lnTo>
                  <a:close/>
                </a:path>
              </a:pathLst>
            </a:custGeom>
            <a:solidFill>
              <a:srgbClr val="603000">
                <a:alpha val="100000"/>
              </a:srgbClr>
            </a:solidFill>
            <a:ln w="11113" cap="flat" cmpd="sng">
              <a:solidFill>
                <a:srgbClr val="000000">
                  <a:alpha val="100000"/>
                </a:srgbClr>
              </a:solidFill>
              <a:prstDash val="solid"/>
              <a:bevel/>
              <a:headEnd type="none" w="med" len="med"/>
              <a:tailEnd type="none" w="med" len="med"/>
            </a:ln>
          </p:spPr>
          <p:txBody>
            <a:bodyPr/>
            <a:p>
              <a:endParaRPr lang="zh-CN" altLang="en-US"/>
            </a:p>
          </p:txBody>
        </p:sp>
        <p:sp>
          <p:nvSpPr>
            <p:cNvPr id="121914" name="Freeform 77"/>
            <p:cNvSpPr/>
            <p:nvPr/>
          </p:nvSpPr>
          <p:spPr>
            <a:xfrm flipH="1">
              <a:off x="1538" y="1024"/>
              <a:ext cx="406" cy="629"/>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pathLst>
                <a:path w="982" h="1565">
                  <a:moveTo>
                    <a:pt x="0" y="54"/>
                  </a:moveTo>
                  <a:lnTo>
                    <a:pt x="78" y="322"/>
                  </a:lnTo>
                  <a:lnTo>
                    <a:pt x="99" y="388"/>
                  </a:lnTo>
                  <a:lnTo>
                    <a:pt x="123" y="445"/>
                  </a:lnTo>
                  <a:lnTo>
                    <a:pt x="147" y="497"/>
                  </a:lnTo>
                  <a:lnTo>
                    <a:pt x="182" y="561"/>
                  </a:lnTo>
                  <a:lnTo>
                    <a:pt x="210" y="601"/>
                  </a:lnTo>
                  <a:lnTo>
                    <a:pt x="238" y="638"/>
                  </a:lnTo>
                  <a:lnTo>
                    <a:pt x="291" y="695"/>
                  </a:lnTo>
                  <a:lnTo>
                    <a:pt x="345" y="756"/>
                  </a:lnTo>
                  <a:lnTo>
                    <a:pt x="389" y="782"/>
                  </a:lnTo>
                  <a:lnTo>
                    <a:pt x="335" y="815"/>
                  </a:lnTo>
                  <a:lnTo>
                    <a:pt x="378" y="891"/>
                  </a:lnTo>
                  <a:lnTo>
                    <a:pt x="291" y="1011"/>
                  </a:lnTo>
                  <a:lnTo>
                    <a:pt x="225" y="1072"/>
                  </a:lnTo>
                  <a:lnTo>
                    <a:pt x="199" y="1099"/>
                  </a:lnTo>
                  <a:lnTo>
                    <a:pt x="177" y="1136"/>
                  </a:lnTo>
                  <a:lnTo>
                    <a:pt x="156" y="1174"/>
                  </a:lnTo>
                  <a:lnTo>
                    <a:pt x="140" y="1207"/>
                  </a:lnTo>
                  <a:lnTo>
                    <a:pt x="126" y="1237"/>
                  </a:lnTo>
                  <a:lnTo>
                    <a:pt x="113" y="1275"/>
                  </a:lnTo>
                  <a:lnTo>
                    <a:pt x="102" y="1325"/>
                  </a:lnTo>
                  <a:lnTo>
                    <a:pt x="97" y="1389"/>
                  </a:lnTo>
                  <a:lnTo>
                    <a:pt x="97" y="1455"/>
                  </a:lnTo>
                  <a:lnTo>
                    <a:pt x="100" y="1565"/>
                  </a:lnTo>
                  <a:lnTo>
                    <a:pt x="750" y="1535"/>
                  </a:lnTo>
                  <a:lnTo>
                    <a:pt x="713" y="1495"/>
                  </a:lnTo>
                  <a:lnTo>
                    <a:pt x="706" y="1464"/>
                  </a:lnTo>
                  <a:lnTo>
                    <a:pt x="703" y="1442"/>
                  </a:lnTo>
                  <a:lnTo>
                    <a:pt x="727" y="1349"/>
                  </a:lnTo>
                  <a:lnTo>
                    <a:pt x="661" y="1343"/>
                  </a:lnTo>
                  <a:lnTo>
                    <a:pt x="737" y="1284"/>
                  </a:lnTo>
                  <a:lnTo>
                    <a:pt x="954" y="967"/>
                  </a:lnTo>
                  <a:lnTo>
                    <a:pt x="968" y="936"/>
                  </a:lnTo>
                  <a:lnTo>
                    <a:pt x="977" y="901"/>
                  </a:lnTo>
                  <a:lnTo>
                    <a:pt x="982" y="865"/>
                  </a:lnTo>
                  <a:lnTo>
                    <a:pt x="982" y="825"/>
                  </a:lnTo>
                  <a:lnTo>
                    <a:pt x="975" y="790"/>
                  </a:lnTo>
                  <a:lnTo>
                    <a:pt x="967" y="756"/>
                  </a:lnTo>
                  <a:lnTo>
                    <a:pt x="944" y="705"/>
                  </a:lnTo>
                  <a:lnTo>
                    <a:pt x="835" y="467"/>
                  </a:lnTo>
                  <a:lnTo>
                    <a:pt x="633" y="0"/>
                  </a:lnTo>
                  <a:lnTo>
                    <a:pt x="0" y="54"/>
                  </a:lnTo>
                  <a:close/>
                </a:path>
              </a:pathLst>
            </a:custGeom>
            <a:solidFill>
              <a:srgbClr val="603000">
                <a:alpha val="100000"/>
              </a:srgbClr>
            </a:solidFill>
            <a:ln w="11113" cap="flat" cmpd="sng">
              <a:solidFill>
                <a:srgbClr val="000000">
                  <a:alpha val="100000"/>
                </a:srgbClr>
              </a:solidFill>
              <a:prstDash val="solid"/>
              <a:bevel/>
              <a:headEnd type="none" w="med" len="med"/>
              <a:tailEnd type="none" w="med" len="med"/>
            </a:ln>
          </p:spPr>
          <p:txBody>
            <a:bodyPr/>
            <a:p>
              <a:endParaRPr lang="zh-CN" altLang="en-US"/>
            </a:p>
          </p:txBody>
        </p:sp>
        <p:sp>
          <p:nvSpPr>
            <p:cNvPr id="121915" name="Freeform 78"/>
            <p:cNvSpPr/>
            <p:nvPr/>
          </p:nvSpPr>
          <p:spPr>
            <a:xfrm flipH="1">
              <a:off x="1320" y="545"/>
              <a:ext cx="147" cy="492"/>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pathLst>
                <a:path w="357" h="1222">
                  <a:moveTo>
                    <a:pt x="255" y="81"/>
                  </a:moveTo>
                  <a:lnTo>
                    <a:pt x="276" y="113"/>
                  </a:lnTo>
                  <a:lnTo>
                    <a:pt x="300" y="151"/>
                  </a:lnTo>
                  <a:lnTo>
                    <a:pt x="321" y="196"/>
                  </a:lnTo>
                  <a:lnTo>
                    <a:pt x="338" y="246"/>
                  </a:lnTo>
                  <a:lnTo>
                    <a:pt x="349" y="295"/>
                  </a:lnTo>
                  <a:lnTo>
                    <a:pt x="354" y="349"/>
                  </a:lnTo>
                  <a:lnTo>
                    <a:pt x="357" y="403"/>
                  </a:lnTo>
                  <a:lnTo>
                    <a:pt x="354" y="491"/>
                  </a:lnTo>
                  <a:lnTo>
                    <a:pt x="347" y="557"/>
                  </a:lnTo>
                  <a:lnTo>
                    <a:pt x="333" y="635"/>
                  </a:lnTo>
                  <a:lnTo>
                    <a:pt x="321" y="684"/>
                  </a:lnTo>
                  <a:lnTo>
                    <a:pt x="305" y="755"/>
                  </a:lnTo>
                  <a:lnTo>
                    <a:pt x="288" y="816"/>
                  </a:lnTo>
                  <a:lnTo>
                    <a:pt x="271" y="865"/>
                  </a:lnTo>
                  <a:lnTo>
                    <a:pt x="253" y="910"/>
                  </a:lnTo>
                  <a:lnTo>
                    <a:pt x="232" y="955"/>
                  </a:lnTo>
                  <a:lnTo>
                    <a:pt x="210" y="997"/>
                  </a:lnTo>
                  <a:lnTo>
                    <a:pt x="184" y="1040"/>
                  </a:lnTo>
                  <a:lnTo>
                    <a:pt x="158" y="1075"/>
                  </a:lnTo>
                  <a:lnTo>
                    <a:pt x="132" y="1109"/>
                  </a:lnTo>
                  <a:lnTo>
                    <a:pt x="97" y="1148"/>
                  </a:lnTo>
                  <a:lnTo>
                    <a:pt x="64" y="1174"/>
                  </a:lnTo>
                  <a:lnTo>
                    <a:pt x="0" y="1222"/>
                  </a:lnTo>
                  <a:lnTo>
                    <a:pt x="0" y="0"/>
                  </a:lnTo>
                  <a:lnTo>
                    <a:pt x="208" y="15"/>
                  </a:lnTo>
                  <a:lnTo>
                    <a:pt x="255" y="81"/>
                  </a:lnTo>
                  <a:close/>
                </a:path>
              </a:pathLst>
            </a:custGeom>
            <a:solidFill>
              <a:srgbClr val="FFFFFF">
                <a:alpha val="100000"/>
              </a:srgbClr>
            </a:solidFill>
            <a:ln w="11113" cap="flat" cmpd="sng">
              <a:solidFill>
                <a:srgbClr val="000000">
                  <a:alpha val="100000"/>
                </a:srgbClr>
              </a:solidFill>
              <a:prstDash val="solid"/>
              <a:bevel/>
              <a:headEnd type="none" w="med" len="med"/>
              <a:tailEnd type="none" w="med" len="med"/>
            </a:ln>
          </p:spPr>
          <p:txBody>
            <a:bodyPr/>
            <a:p>
              <a:endParaRPr lang="zh-CN" altLang="en-US"/>
            </a:p>
          </p:txBody>
        </p:sp>
        <p:grpSp>
          <p:nvGrpSpPr>
            <p:cNvPr id="121916" name="Group 79"/>
            <p:cNvGrpSpPr/>
            <p:nvPr/>
          </p:nvGrpSpPr>
          <p:grpSpPr>
            <a:xfrm flipH="1">
              <a:off x="1310" y="540"/>
              <a:ext cx="73" cy="514"/>
              <a:chOff x="0" y="0"/>
              <a:chExt cx="89" cy="639"/>
            </a:xfrm>
          </p:grpSpPr>
          <p:sp>
            <p:nvSpPr>
              <p:cNvPr id="121943" name="Freeform 80"/>
              <p:cNvSpPr/>
              <p:nvPr/>
            </p:nvSpPr>
            <p:spPr>
              <a:xfrm>
                <a:off x="8" y="45"/>
                <a:ext cx="81" cy="594"/>
              </a:xfrm>
              <a:custGeom>
                <a:avLst/>
                <a:gdLst/>
                <a:ahLst/>
                <a:cxnLst>
                  <a:cxn ang="0">
                    <a:pos x="0" y="0"/>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0"/>
                  </a:cxn>
                </a:cxnLst>
                <a:pathLst>
                  <a:path w="163" h="1188">
                    <a:moveTo>
                      <a:pt x="0" y="0"/>
                    </a:moveTo>
                    <a:lnTo>
                      <a:pt x="38" y="19"/>
                    </a:lnTo>
                    <a:lnTo>
                      <a:pt x="65" y="57"/>
                    </a:lnTo>
                    <a:lnTo>
                      <a:pt x="81" y="82"/>
                    </a:lnTo>
                    <a:lnTo>
                      <a:pt x="93" y="102"/>
                    </a:lnTo>
                    <a:lnTo>
                      <a:pt x="109" y="132"/>
                    </a:lnTo>
                    <a:lnTo>
                      <a:pt x="123" y="170"/>
                    </a:lnTo>
                    <a:lnTo>
                      <a:pt x="137" y="214"/>
                    </a:lnTo>
                    <a:lnTo>
                      <a:pt x="151" y="271"/>
                    </a:lnTo>
                    <a:lnTo>
                      <a:pt x="156" y="316"/>
                    </a:lnTo>
                    <a:lnTo>
                      <a:pt x="163" y="370"/>
                    </a:lnTo>
                    <a:lnTo>
                      <a:pt x="161" y="438"/>
                    </a:lnTo>
                    <a:lnTo>
                      <a:pt x="154" y="540"/>
                    </a:lnTo>
                    <a:lnTo>
                      <a:pt x="142" y="629"/>
                    </a:lnTo>
                    <a:lnTo>
                      <a:pt x="93" y="1068"/>
                    </a:lnTo>
                    <a:lnTo>
                      <a:pt x="45" y="1188"/>
                    </a:lnTo>
                    <a:lnTo>
                      <a:pt x="12" y="1024"/>
                    </a:lnTo>
                    <a:lnTo>
                      <a:pt x="32" y="851"/>
                    </a:lnTo>
                    <a:lnTo>
                      <a:pt x="48" y="736"/>
                    </a:lnTo>
                    <a:lnTo>
                      <a:pt x="57" y="646"/>
                    </a:lnTo>
                    <a:lnTo>
                      <a:pt x="64" y="554"/>
                    </a:lnTo>
                    <a:lnTo>
                      <a:pt x="71" y="460"/>
                    </a:lnTo>
                    <a:lnTo>
                      <a:pt x="72" y="406"/>
                    </a:lnTo>
                    <a:lnTo>
                      <a:pt x="71" y="358"/>
                    </a:lnTo>
                    <a:lnTo>
                      <a:pt x="65" y="309"/>
                    </a:lnTo>
                    <a:lnTo>
                      <a:pt x="53" y="215"/>
                    </a:lnTo>
                    <a:lnTo>
                      <a:pt x="48" y="182"/>
                    </a:lnTo>
                    <a:lnTo>
                      <a:pt x="41" y="144"/>
                    </a:lnTo>
                    <a:lnTo>
                      <a:pt x="34" y="106"/>
                    </a:lnTo>
                    <a:lnTo>
                      <a:pt x="0" y="0"/>
                    </a:lnTo>
                    <a:close/>
                  </a:path>
                </a:pathLst>
              </a:custGeom>
              <a:solidFill>
                <a:srgbClr val="0000FF">
                  <a:alpha val="100000"/>
                </a:srgbClr>
              </a:solidFill>
              <a:ln w="11113" cap="flat" cmpd="sng">
                <a:solidFill>
                  <a:srgbClr val="000000">
                    <a:alpha val="100000"/>
                  </a:srgbClr>
                </a:solidFill>
                <a:prstDash val="solid"/>
                <a:bevel/>
                <a:headEnd type="none" w="med" len="med"/>
                <a:tailEnd type="none" w="med" len="med"/>
              </a:ln>
            </p:spPr>
            <p:txBody>
              <a:bodyPr/>
              <a:p>
                <a:endParaRPr lang="zh-CN" altLang="en-US"/>
              </a:p>
            </p:txBody>
          </p:sp>
          <p:sp>
            <p:nvSpPr>
              <p:cNvPr id="121944" name="Arc 81"/>
              <p:cNvSpPr/>
              <p:nvPr/>
            </p:nvSpPr>
            <p:spPr>
              <a:xfrm>
                <a:off x="0" y="0"/>
                <a:ext cx="29" cy="58"/>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Lst>
                <a:pathLst>
                  <a:path w="22307" h="29828" fill="none">
                    <a:moveTo>
                      <a:pt x="-1" y="11"/>
                    </a:moveTo>
                    <a:cubicBezTo>
                      <a:pt x="235" y="3"/>
                      <a:pt x="471" y="-1"/>
                      <a:pt x="707" y="0"/>
                    </a:cubicBezTo>
                    <a:cubicBezTo>
                      <a:pt x="12636" y="0"/>
                      <a:pt x="22307" y="9670"/>
                      <a:pt x="22307" y="21600"/>
                    </a:cubicBezTo>
                    <a:cubicBezTo>
                      <a:pt x="22307" y="24422"/>
                      <a:pt x="21753" y="27218"/>
                      <a:pt x="20678" y="29828"/>
                    </a:cubicBezTo>
                  </a:path>
                  <a:path w="22307" h="29828" stroke="0">
                    <a:moveTo>
                      <a:pt x="-1" y="11"/>
                    </a:moveTo>
                    <a:cubicBezTo>
                      <a:pt x="235" y="3"/>
                      <a:pt x="471" y="-1"/>
                      <a:pt x="707" y="0"/>
                    </a:cubicBezTo>
                    <a:cubicBezTo>
                      <a:pt x="12636" y="0"/>
                      <a:pt x="22307" y="9670"/>
                      <a:pt x="22307" y="21600"/>
                    </a:cubicBezTo>
                    <a:cubicBezTo>
                      <a:pt x="22307" y="24422"/>
                      <a:pt x="21753" y="27218"/>
                      <a:pt x="20678" y="29828"/>
                    </a:cubicBezTo>
                    <a:lnTo>
                      <a:pt x="707" y="21600"/>
                    </a:lnTo>
                    <a:lnTo>
                      <a:pt x="-1" y="11"/>
                    </a:lnTo>
                    <a:close/>
                  </a:path>
                </a:pathLst>
              </a:custGeom>
              <a:solidFill>
                <a:srgbClr val="0000E0">
                  <a:alpha val="100000"/>
                </a:srgbClr>
              </a:solidFill>
              <a:ln w="11113" cap="flat" cmpd="sng">
                <a:solidFill>
                  <a:srgbClr val="000000">
                    <a:alpha val="100000"/>
                  </a:srgbClr>
                </a:solidFill>
                <a:prstDash val="solid"/>
                <a:bevel/>
                <a:headEnd type="none" w="med" len="med"/>
                <a:tailEnd type="none" w="med" len="med"/>
              </a:ln>
            </p:spPr>
            <p:txBody>
              <a:bodyPr/>
              <a:p>
                <a:endParaRPr lang="zh-CN" altLang="en-US"/>
              </a:p>
            </p:txBody>
          </p:sp>
        </p:grpSp>
        <p:sp>
          <p:nvSpPr>
            <p:cNvPr id="121917" name="Freeform 82"/>
            <p:cNvSpPr/>
            <p:nvPr/>
          </p:nvSpPr>
          <p:spPr>
            <a:xfrm flipH="1">
              <a:off x="1344" y="411"/>
              <a:ext cx="694" cy="740"/>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pathLst>
                <a:path w="1684" h="1839">
                  <a:moveTo>
                    <a:pt x="1344" y="10"/>
                  </a:moveTo>
                  <a:lnTo>
                    <a:pt x="1307" y="0"/>
                  </a:lnTo>
                  <a:lnTo>
                    <a:pt x="1271" y="3"/>
                  </a:lnTo>
                  <a:lnTo>
                    <a:pt x="1228" y="12"/>
                  </a:lnTo>
                  <a:lnTo>
                    <a:pt x="1189" y="28"/>
                  </a:lnTo>
                  <a:lnTo>
                    <a:pt x="1151" y="45"/>
                  </a:lnTo>
                  <a:lnTo>
                    <a:pt x="1122" y="64"/>
                  </a:lnTo>
                  <a:lnTo>
                    <a:pt x="1071" y="101"/>
                  </a:lnTo>
                  <a:lnTo>
                    <a:pt x="1035" y="132"/>
                  </a:lnTo>
                  <a:lnTo>
                    <a:pt x="988" y="186"/>
                  </a:lnTo>
                  <a:lnTo>
                    <a:pt x="809" y="401"/>
                  </a:lnTo>
                  <a:lnTo>
                    <a:pt x="705" y="512"/>
                  </a:lnTo>
                  <a:lnTo>
                    <a:pt x="585" y="618"/>
                  </a:lnTo>
                  <a:lnTo>
                    <a:pt x="446" y="738"/>
                  </a:lnTo>
                  <a:lnTo>
                    <a:pt x="327" y="825"/>
                  </a:lnTo>
                  <a:lnTo>
                    <a:pt x="146" y="952"/>
                  </a:lnTo>
                  <a:lnTo>
                    <a:pt x="11" y="1044"/>
                  </a:lnTo>
                  <a:lnTo>
                    <a:pt x="0" y="1151"/>
                  </a:lnTo>
                  <a:lnTo>
                    <a:pt x="0" y="1249"/>
                  </a:lnTo>
                  <a:lnTo>
                    <a:pt x="9" y="1321"/>
                  </a:lnTo>
                  <a:lnTo>
                    <a:pt x="21" y="1400"/>
                  </a:lnTo>
                  <a:lnTo>
                    <a:pt x="33" y="1452"/>
                  </a:lnTo>
                  <a:lnTo>
                    <a:pt x="54" y="1504"/>
                  </a:lnTo>
                  <a:lnTo>
                    <a:pt x="75" y="1554"/>
                  </a:lnTo>
                  <a:lnTo>
                    <a:pt x="103" y="1601"/>
                  </a:lnTo>
                  <a:lnTo>
                    <a:pt x="144" y="1653"/>
                  </a:lnTo>
                  <a:lnTo>
                    <a:pt x="184" y="1688"/>
                  </a:lnTo>
                  <a:lnTo>
                    <a:pt x="236" y="1723"/>
                  </a:lnTo>
                  <a:lnTo>
                    <a:pt x="289" y="1754"/>
                  </a:lnTo>
                  <a:lnTo>
                    <a:pt x="358" y="1782"/>
                  </a:lnTo>
                  <a:lnTo>
                    <a:pt x="440" y="1808"/>
                  </a:lnTo>
                  <a:lnTo>
                    <a:pt x="507" y="1823"/>
                  </a:lnTo>
                  <a:lnTo>
                    <a:pt x="577" y="1834"/>
                  </a:lnTo>
                  <a:lnTo>
                    <a:pt x="650" y="1839"/>
                  </a:lnTo>
                  <a:lnTo>
                    <a:pt x="728" y="1835"/>
                  </a:lnTo>
                  <a:lnTo>
                    <a:pt x="783" y="1827"/>
                  </a:lnTo>
                  <a:lnTo>
                    <a:pt x="835" y="1816"/>
                  </a:lnTo>
                  <a:lnTo>
                    <a:pt x="903" y="1799"/>
                  </a:lnTo>
                  <a:lnTo>
                    <a:pt x="972" y="1771"/>
                  </a:lnTo>
                  <a:lnTo>
                    <a:pt x="1141" y="1700"/>
                  </a:lnTo>
                  <a:lnTo>
                    <a:pt x="1288" y="1631"/>
                  </a:lnTo>
                  <a:lnTo>
                    <a:pt x="1432" y="1532"/>
                  </a:lnTo>
                  <a:lnTo>
                    <a:pt x="1478" y="1481"/>
                  </a:lnTo>
                  <a:lnTo>
                    <a:pt x="1521" y="1429"/>
                  </a:lnTo>
                  <a:lnTo>
                    <a:pt x="1566" y="1365"/>
                  </a:lnTo>
                  <a:lnTo>
                    <a:pt x="1609" y="1276"/>
                  </a:lnTo>
                  <a:lnTo>
                    <a:pt x="1641" y="1198"/>
                  </a:lnTo>
                  <a:lnTo>
                    <a:pt x="1660" y="1136"/>
                  </a:lnTo>
                  <a:lnTo>
                    <a:pt x="1674" y="1068"/>
                  </a:lnTo>
                  <a:lnTo>
                    <a:pt x="1682" y="995"/>
                  </a:lnTo>
                  <a:lnTo>
                    <a:pt x="1682" y="926"/>
                  </a:lnTo>
                  <a:lnTo>
                    <a:pt x="1684" y="860"/>
                  </a:lnTo>
                  <a:lnTo>
                    <a:pt x="1681" y="785"/>
                  </a:lnTo>
                  <a:lnTo>
                    <a:pt x="1679" y="703"/>
                  </a:lnTo>
                  <a:lnTo>
                    <a:pt x="1674" y="648"/>
                  </a:lnTo>
                  <a:lnTo>
                    <a:pt x="1665" y="570"/>
                  </a:lnTo>
                  <a:lnTo>
                    <a:pt x="1660" y="512"/>
                  </a:lnTo>
                  <a:lnTo>
                    <a:pt x="1648" y="469"/>
                  </a:lnTo>
                  <a:lnTo>
                    <a:pt x="1636" y="427"/>
                  </a:lnTo>
                  <a:lnTo>
                    <a:pt x="1620" y="389"/>
                  </a:lnTo>
                  <a:lnTo>
                    <a:pt x="1597" y="349"/>
                  </a:lnTo>
                  <a:lnTo>
                    <a:pt x="1571" y="309"/>
                  </a:lnTo>
                  <a:lnTo>
                    <a:pt x="1545" y="269"/>
                  </a:lnTo>
                  <a:lnTo>
                    <a:pt x="1516" y="229"/>
                  </a:lnTo>
                  <a:lnTo>
                    <a:pt x="1344" y="10"/>
                  </a:lnTo>
                  <a:close/>
                </a:path>
              </a:pathLst>
            </a:custGeom>
            <a:solidFill>
              <a:srgbClr val="804000">
                <a:alpha val="100000"/>
              </a:srgbClr>
            </a:solidFill>
            <a:ln w="11113" cap="flat" cmpd="sng">
              <a:solidFill>
                <a:srgbClr val="000000">
                  <a:alpha val="100000"/>
                </a:srgbClr>
              </a:solidFill>
              <a:prstDash val="solid"/>
              <a:bevel/>
              <a:headEnd type="none" w="med" len="med"/>
              <a:tailEnd type="none" w="med" len="med"/>
            </a:ln>
          </p:spPr>
          <p:txBody>
            <a:bodyPr/>
            <a:p>
              <a:endParaRPr lang="zh-CN" altLang="en-US"/>
            </a:p>
          </p:txBody>
        </p:sp>
        <p:sp>
          <p:nvSpPr>
            <p:cNvPr id="121918" name="Freeform 83"/>
            <p:cNvSpPr/>
            <p:nvPr/>
          </p:nvSpPr>
          <p:spPr>
            <a:xfrm flipH="1">
              <a:off x="1366" y="422"/>
              <a:ext cx="148" cy="609"/>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pathLst>
                <a:path w="360" h="1515">
                  <a:moveTo>
                    <a:pt x="0" y="0"/>
                  </a:moveTo>
                  <a:lnTo>
                    <a:pt x="68" y="179"/>
                  </a:lnTo>
                  <a:lnTo>
                    <a:pt x="117" y="330"/>
                  </a:lnTo>
                  <a:lnTo>
                    <a:pt x="134" y="429"/>
                  </a:lnTo>
                  <a:lnTo>
                    <a:pt x="243" y="407"/>
                  </a:lnTo>
                  <a:lnTo>
                    <a:pt x="177" y="570"/>
                  </a:lnTo>
                  <a:lnTo>
                    <a:pt x="214" y="596"/>
                  </a:lnTo>
                  <a:lnTo>
                    <a:pt x="242" y="636"/>
                  </a:lnTo>
                  <a:lnTo>
                    <a:pt x="257" y="692"/>
                  </a:lnTo>
                  <a:lnTo>
                    <a:pt x="268" y="785"/>
                  </a:lnTo>
                  <a:lnTo>
                    <a:pt x="274" y="902"/>
                  </a:lnTo>
                  <a:lnTo>
                    <a:pt x="276" y="956"/>
                  </a:lnTo>
                  <a:lnTo>
                    <a:pt x="274" y="1016"/>
                  </a:lnTo>
                  <a:lnTo>
                    <a:pt x="269" y="1070"/>
                  </a:lnTo>
                  <a:lnTo>
                    <a:pt x="259" y="1159"/>
                  </a:lnTo>
                  <a:lnTo>
                    <a:pt x="252" y="1204"/>
                  </a:lnTo>
                  <a:lnTo>
                    <a:pt x="242" y="1252"/>
                  </a:lnTo>
                  <a:lnTo>
                    <a:pt x="231" y="1287"/>
                  </a:lnTo>
                  <a:lnTo>
                    <a:pt x="215" y="1334"/>
                  </a:lnTo>
                  <a:lnTo>
                    <a:pt x="203" y="1364"/>
                  </a:lnTo>
                  <a:lnTo>
                    <a:pt x="186" y="1397"/>
                  </a:lnTo>
                  <a:lnTo>
                    <a:pt x="165" y="1433"/>
                  </a:lnTo>
                  <a:lnTo>
                    <a:pt x="143" y="1463"/>
                  </a:lnTo>
                  <a:lnTo>
                    <a:pt x="103" y="1515"/>
                  </a:lnTo>
                  <a:lnTo>
                    <a:pt x="150" y="1480"/>
                  </a:lnTo>
                  <a:lnTo>
                    <a:pt x="186" y="1437"/>
                  </a:lnTo>
                  <a:lnTo>
                    <a:pt x="214" y="1400"/>
                  </a:lnTo>
                  <a:lnTo>
                    <a:pt x="238" y="1364"/>
                  </a:lnTo>
                  <a:lnTo>
                    <a:pt x="261" y="1324"/>
                  </a:lnTo>
                  <a:lnTo>
                    <a:pt x="283" y="1277"/>
                  </a:lnTo>
                  <a:lnTo>
                    <a:pt x="304" y="1225"/>
                  </a:lnTo>
                  <a:lnTo>
                    <a:pt x="318" y="1183"/>
                  </a:lnTo>
                  <a:lnTo>
                    <a:pt x="334" y="1131"/>
                  </a:lnTo>
                  <a:lnTo>
                    <a:pt x="344" y="1084"/>
                  </a:lnTo>
                  <a:lnTo>
                    <a:pt x="353" y="1018"/>
                  </a:lnTo>
                  <a:lnTo>
                    <a:pt x="358" y="943"/>
                  </a:lnTo>
                  <a:lnTo>
                    <a:pt x="360" y="857"/>
                  </a:lnTo>
                  <a:lnTo>
                    <a:pt x="356" y="778"/>
                  </a:lnTo>
                  <a:lnTo>
                    <a:pt x="354" y="733"/>
                  </a:lnTo>
                  <a:lnTo>
                    <a:pt x="349" y="652"/>
                  </a:lnTo>
                  <a:lnTo>
                    <a:pt x="346" y="603"/>
                  </a:lnTo>
                  <a:lnTo>
                    <a:pt x="339" y="551"/>
                  </a:lnTo>
                  <a:lnTo>
                    <a:pt x="334" y="513"/>
                  </a:lnTo>
                  <a:lnTo>
                    <a:pt x="325" y="469"/>
                  </a:lnTo>
                  <a:lnTo>
                    <a:pt x="307" y="417"/>
                  </a:lnTo>
                  <a:lnTo>
                    <a:pt x="288" y="377"/>
                  </a:lnTo>
                  <a:lnTo>
                    <a:pt x="266" y="343"/>
                  </a:lnTo>
                  <a:lnTo>
                    <a:pt x="235" y="301"/>
                  </a:lnTo>
                  <a:lnTo>
                    <a:pt x="186" y="233"/>
                  </a:lnTo>
                  <a:lnTo>
                    <a:pt x="146" y="181"/>
                  </a:lnTo>
                  <a:lnTo>
                    <a:pt x="0" y="0"/>
                  </a:lnTo>
                  <a:close/>
                </a:path>
              </a:pathLst>
            </a:custGeom>
            <a:solidFill>
              <a:srgbClr val="804000">
                <a:alpha val="100000"/>
              </a:srgbClr>
            </a:solidFill>
            <a:ln w="11113" cap="flat" cmpd="sng">
              <a:solidFill>
                <a:srgbClr val="000000">
                  <a:alpha val="100000"/>
                </a:srgbClr>
              </a:solidFill>
              <a:prstDash val="solid"/>
              <a:bevel/>
              <a:headEnd type="none" w="med" len="med"/>
              <a:tailEnd type="none" w="med" len="med"/>
            </a:ln>
          </p:spPr>
          <p:txBody>
            <a:bodyPr/>
            <a:p>
              <a:endParaRPr lang="zh-CN" altLang="en-US"/>
            </a:p>
          </p:txBody>
        </p:sp>
        <p:grpSp>
          <p:nvGrpSpPr>
            <p:cNvPr id="121919" name="Group 84"/>
            <p:cNvGrpSpPr/>
            <p:nvPr/>
          </p:nvGrpSpPr>
          <p:grpSpPr>
            <a:xfrm rot="-1020506">
              <a:off x="1078" y="0"/>
              <a:ext cx="426" cy="642"/>
              <a:chOff x="0" y="0"/>
              <a:chExt cx="426" cy="642"/>
            </a:xfrm>
          </p:grpSpPr>
          <p:grpSp>
            <p:nvGrpSpPr>
              <p:cNvPr id="121928" name="Group 85"/>
              <p:cNvGrpSpPr/>
              <p:nvPr/>
            </p:nvGrpSpPr>
            <p:grpSpPr>
              <a:xfrm flipH="1">
                <a:off x="0" y="0"/>
                <a:ext cx="426" cy="599"/>
                <a:chOff x="0" y="0"/>
                <a:chExt cx="516" cy="744"/>
              </a:xfrm>
            </p:grpSpPr>
            <p:grpSp>
              <p:nvGrpSpPr>
                <p:cNvPr id="121938" name="Group 86"/>
                <p:cNvGrpSpPr/>
                <p:nvPr/>
              </p:nvGrpSpPr>
              <p:grpSpPr>
                <a:xfrm>
                  <a:off x="0" y="0"/>
                  <a:ext cx="516" cy="744"/>
                  <a:chOff x="0" y="0"/>
                  <a:chExt cx="516" cy="744"/>
                </a:xfrm>
              </p:grpSpPr>
              <p:sp>
                <p:nvSpPr>
                  <p:cNvPr id="121940" name="Freeform 87"/>
                  <p:cNvSpPr/>
                  <p:nvPr/>
                </p:nvSpPr>
                <p:spPr>
                  <a:xfrm>
                    <a:off x="0" y="0"/>
                    <a:ext cx="516" cy="744"/>
                  </a:xfrm>
                  <a:custGeom>
                    <a:avLst/>
                    <a:gdLst/>
                    <a:ahLst/>
                    <a:cxnLst>
                      <a:cxn ang="0">
                        <a:pos x="1" y="1"/>
                      </a:cxn>
                      <a:cxn ang="0">
                        <a:pos x="1" y="1"/>
                      </a:cxn>
                      <a:cxn ang="0">
                        <a:pos x="1" y="0"/>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Lst>
                    <a:pathLst>
                      <a:path w="1032" h="1488">
                        <a:moveTo>
                          <a:pt x="743" y="54"/>
                        </a:moveTo>
                        <a:lnTo>
                          <a:pt x="686" y="28"/>
                        </a:lnTo>
                        <a:lnTo>
                          <a:pt x="620" y="16"/>
                        </a:lnTo>
                        <a:lnTo>
                          <a:pt x="570" y="11"/>
                        </a:lnTo>
                        <a:lnTo>
                          <a:pt x="495" y="0"/>
                        </a:lnTo>
                        <a:lnTo>
                          <a:pt x="419" y="0"/>
                        </a:lnTo>
                        <a:lnTo>
                          <a:pt x="334" y="11"/>
                        </a:lnTo>
                        <a:lnTo>
                          <a:pt x="282" y="25"/>
                        </a:lnTo>
                        <a:lnTo>
                          <a:pt x="186" y="58"/>
                        </a:lnTo>
                        <a:lnTo>
                          <a:pt x="115" y="85"/>
                        </a:lnTo>
                        <a:lnTo>
                          <a:pt x="141" y="101"/>
                        </a:lnTo>
                        <a:lnTo>
                          <a:pt x="87" y="160"/>
                        </a:lnTo>
                        <a:lnTo>
                          <a:pt x="49" y="205"/>
                        </a:lnTo>
                        <a:lnTo>
                          <a:pt x="98" y="219"/>
                        </a:lnTo>
                        <a:lnTo>
                          <a:pt x="33" y="285"/>
                        </a:lnTo>
                        <a:lnTo>
                          <a:pt x="77" y="280"/>
                        </a:lnTo>
                        <a:lnTo>
                          <a:pt x="11" y="367"/>
                        </a:lnTo>
                        <a:lnTo>
                          <a:pt x="54" y="382"/>
                        </a:lnTo>
                        <a:lnTo>
                          <a:pt x="37" y="403"/>
                        </a:lnTo>
                        <a:lnTo>
                          <a:pt x="21" y="427"/>
                        </a:lnTo>
                        <a:lnTo>
                          <a:pt x="0" y="474"/>
                        </a:lnTo>
                        <a:lnTo>
                          <a:pt x="49" y="459"/>
                        </a:lnTo>
                        <a:lnTo>
                          <a:pt x="87" y="502"/>
                        </a:lnTo>
                        <a:lnTo>
                          <a:pt x="73" y="511"/>
                        </a:lnTo>
                        <a:lnTo>
                          <a:pt x="51" y="528"/>
                        </a:lnTo>
                        <a:lnTo>
                          <a:pt x="33" y="551"/>
                        </a:lnTo>
                        <a:lnTo>
                          <a:pt x="21" y="573"/>
                        </a:lnTo>
                        <a:lnTo>
                          <a:pt x="16" y="594"/>
                        </a:lnTo>
                        <a:lnTo>
                          <a:pt x="14" y="618"/>
                        </a:lnTo>
                        <a:lnTo>
                          <a:pt x="16" y="645"/>
                        </a:lnTo>
                        <a:lnTo>
                          <a:pt x="21" y="672"/>
                        </a:lnTo>
                        <a:lnTo>
                          <a:pt x="35" y="698"/>
                        </a:lnTo>
                        <a:lnTo>
                          <a:pt x="59" y="724"/>
                        </a:lnTo>
                        <a:lnTo>
                          <a:pt x="82" y="742"/>
                        </a:lnTo>
                        <a:lnTo>
                          <a:pt x="106" y="759"/>
                        </a:lnTo>
                        <a:lnTo>
                          <a:pt x="125" y="775"/>
                        </a:lnTo>
                        <a:lnTo>
                          <a:pt x="164" y="808"/>
                        </a:lnTo>
                        <a:lnTo>
                          <a:pt x="202" y="872"/>
                        </a:lnTo>
                        <a:lnTo>
                          <a:pt x="207" y="947"/>
                        </a:lnTo>
                        <a:lnTo>
                          <a:pt x="200" y="992"/>
                        </a:lnTo>
                        <a:lnTo>
                          <a:pt x="167" y="1068"/>
                        </a:lnTo>
                        <a:lnTo>
                          <a:pt x="125" y="1143"/>
                        </a:lnTo>
                        <a:lnTo>
                          <a:pt x="460" y="1488"/>
                        </a:lnTo>
                        <a:lnTo>
                          <a:pt x="516" y="1367"/>
                        </a:lnTo>
                        <a:lnTo>
                          <a:pt x="561" y="1322"/>
                        </a:lnTo>
                        <a:lnTo>
                          <a:pt x="603" y="1292"/>
                        </a:lnTo>
                        <a:lnTo>
                          <a:pt x="653" y="1266"/>
                        </a:lnTo>
                        <a:lnTo>
                          <a:pt x="710" y="1249"/>
                        </a:lnTo>
                        <a:lnTo>
                          <a:pt x="768" y="1223"/>
                        </a:lnTo>
                        <a:lnTo>
                          <a:pt x="811" y="1204"/>
                        </a:lnTo>
                        <a:lnTo>
                          <a:pt x="842" y="1174"/>
                        </a:lnTo>
                        <a:lnTo>
                          <a:pt x="860" y="1145"/>
                        </a:lnTo>
                        <a:lnTo>
                          <a:pt x="877" y="1106"/>
                        </a:lnTo>
                        <a:lnTo>
                          <a:pt x="887" y="1072"/>
                        </a:lnTo>
                        <a:lnTo>
                          <a:pt x="896" y="1037"/>
                        </a:lnTo>
                        <a:lnTo>
                          <a:pt x="901" y="990"/>
                        </a:lnTo>
                        <a:lnTo>
                          <a:pt x="907" y="921"/>
                        </a:lnTo>
                        <a:lnTo>
                          <a:pt x="907" y="846"/>
                        </a:lnTo>
                        <a:lnTo>
                          <a:pt x="926" y="842"/>
                        </a:lnTo>
                        <a:lnTo>
                          <a:pt x="946" y="837"/>
                        </a:lnTo>
                        <a:lnTo>
                          <a:pt x="972" y="823"/>
                        </a:lnTo>
                        <a:lnTo>
                          <a:pt x="995" y="808"/>
                        </a:lnTo>
                        <a:lnTo>
                          <a:pt x="1012" y="783"/>
                        </a:lnTo>
                        <a:lnTo>
                          <a:pt x="1026" y="759"/>
                        </a:lnTo>
                        <a:lnTo>
                          <a:pt x="1032" y="728"/>
                        </a:lnTo>
                        <a:lnTo>
                          <a:pt x="1028" y="691"/>
                        </a:lnTo>
                        <a:lnTo>
                          <a:pt x="1012" y="655"/>
                        </a:lnTo>
                        <a:lnTo>
                          <a:pt x="999" y="625"/>
                        </a:lnTo>
                        <a:lnTo>
                          <a:pt x="978" y="594"/>
                        </a:lnTo>
                        <a:lnTo>
                          <a:pt x="929" y="520"/>
                        </a:lnTo>
                        <a:lnTo>
                          <a:pt x="919" y="490"/>
                        </a:lnTo>
                        <a:lnTo>
                          <a:pt x="919" y="448"/>
                        </a:lnTo>
                        <a:lnTo>
                          <a:pt x="913" y="339"/>
                        </a:lnTo>
                        <a:lnTo>
                          <a:pt x="903" y="283"/>
                        </a:lnTo>
                        <a:lnTo>
                          <a:pt x="889" y="224"/>
                        </a:lnTo>
                        <a:lnTo>
                          <a:pt x="863" y="176"/>
                        </a:lnTo>
                        <a:lnTo>
                          <a:pt x="839" y="136"/>
                        </a:lnTo>
                        <a:lnTo>
                          <a:pt x="809" y="101"/>
                        </a:lnTo>
                        <a:lnTo>
                          <a:pt x="778" y="75"/>
                        </a:lnTo>
                        <a:lnTo>
                          <a:pt x="743" y="54"/>
                        </a:lnTo>
                        <a:close/>
                      </a:path>
                    </a:pathLst>
                  </a:custGeom>
                  <a:solidFill>
                    <a:srgbClr val="FFE0C0">
                      <a:alpha val="100000"/>
                    </a:srgbClr>
                  </a:solidFill>
                  <a:ln w="11113" cap="flat" cmpd="sng">
                    <a:solidFill>
                      <a:srgbClr val="804000">
                        <a:alpha val="100000"/>
                      </a:srgbClr>
                    </a:solidFill>
                    <a:prstDash val="solid"/>
                    <a:bevel/>
                    <a:headEnd type="none" w="med" len="med"/>
                    <a:tailEnd type="none" w="med" len="med"/>
                  </a:ln>
                </p:spPr>
                <p:txBody>
                  <a:bodyPr/>
                  <a:p>
                    <a:endParaRPr lang="zh-CN" altLang="en-US"/>
                  </a:p>
                </p:txBody>
              </p:sp>
              <p:sp>
                <p:nvSpPr>
                  <p:cNvPr id="121941" name="Freeform 88"/>
                  <p:cNvSpPr/>
                  <p:nvPr/>
                </p:nvSpPr>
                <p:spPr>
                  <a:xfrm>
                    <a:off x="366" y="501"/>
                    <a:ext cx="80" cy="14"/>
                  </a:xfrm>
                  <a:custGeom>
                    <a:avLst/>
                    <a:gdLst/>
                    <a:ahLst/>
                    <a:cxnLst>
                      <a:cxn ang="0">
                        <a:pos x="0" y="1"/>
                      </a:cxn>
                      <a:cxn ang="0">
                        <a:pos x="0" y="0"/>
                      </a:cxn>
                      <a:cxn ang="0">
                        <a:pos x="0" y="0"/>
                      </a:cxn>
                      <a:cxn ang="0">
                        <a:pos x="0" y="1"/>
                      </a:cxn>
                      <a:cxn ang="0">
                        <a:pos x="0" y="1"/>
                      </a:cxn>
                      <a:cxn ang="0">
                        <a:pos x="0" y="1"/>
                      </a:cxn>
                    </a:cxnLst>
                    <a:pathLst>
                      <a:path w="162" h="28">
                        <a:moveTo>
                          <a:pt x="162" y="7"/>
                        </a:moveTo>
                        <a:lnTo>
                          <a:pt x="113" y="0"/>
                        </a:lnTo>
                        <a:lnTo>
                          <a:pt x="71" y="0"/>
                        </a:lnTo>
                        <a:lnTo>
                          <a:pt x="42" y="5"/>
                        </a:lnTo>
                        <a:lnTo>
                          <a:pt x="14" y="18"/>
                        </a:lnTo>
                        <a:lnTo>
                          <a:pt x="0" y="28"/>
                        </a:lnTo>
                      </a:path>
                    </a:pathLst>
                  </a:custGeom>
                  <a:noFill/>
                  <a:ln w="11113" cap="flat" cmpd="sng">
                    <a:solidFill>
                      <a:srgbClr val="804000">
                        <a:alpha val="100000"/>
                      </a:srgbClr>
                    </a:solidFill>
                    <a:prstDash val="solid"/>
                    <a:bevel/>
                    <a:headEnd type="none" w="med" len="med"/>
                    <a:tailEnd type="none" w="med" len="med"/>
                  </a:ln>
                </p:spPr>
                <p:txBody>
                  <a:bodyPr/>
                  <a:p>
                    <a:endParaRPr lang="zh-CN" altLang="en-US"/>
                  </a:p>
                </p:txBody>
              </p:sp>
              <p:sp>
                <p:nvSpPr>
                  <p:cNvPr id="121942" name="Arc 89"/>
                  <p:cNvSpPr/>
                  <p:nvPr/>
                </p:nvSpPr>
                <p:spPr>
                  <a:xfrm>
                    <a:off x="25" y="265"/>
                    <a:ext cx="38" cy="55"/>
                  </a:xfrm>
                  <a:custGeom>
                    <a:avLst/>
                    <a:gdLst/>
                    <a:ahLst/>
                    <a:cxnLst>
                      <a:cxn ang="0">
                        <a:pos x="0" y="0"/>
                      </a:cxn>
                      <a:cxn ang="0">
                        <a:pos x="0" y="0"/>
                      </a:cxn>
                      <a:cxn ang="0">
                        <a:pos x="0" y="0"/>
                      </a:cxn>
                      <a:cxn ang="0">
                        <a:pos x="0" y="0"/>
                      </a:cxn>
                      <a:cxn ang="0">
                        <a:pos x="0" y="0"/>
                      </a:cxn>
                      <a:cxn ang="0">
                        <a:pos x="0" y="0"/>
                      </a:cxn>
                      <a:cxn ang="0">
                        <a:pos x="0" y="0"/>
                      </a:cxn>
                      <a:cxn ang="0">
                        <a:pos x="0" y="0"/>
                      </a:cxn>
                    </a:cxnLst>
                    <a:pathLst>
                      <a:path w="21600" h="21966" fill="none">
                        <a:moveTo>
                          <a:pt x="3" y="21965"/>
                        </a:moveTo>
                        <a:cubicBezTo>
                          <a:pt x="1" y="21844"/>
                          <a:pt x="0" y="21722"/>
                          <a:pt x="0" y="21600"/>
                        </a:cubicBezTo>
                        <a:cubicBezTo>
                          <a:pt x="-1" y="9670"/>
                          <a:pt x="9670" y="0"/>
                          <a:pt x="21599" y="0"/>
                        </a:cubicBezTo>
                      </a:path>
                      <a:path w="21600" h="21966" stroke="0">
                        <a:moveTo>
                          <a:pt x="3" y="21965"/>
                        </a:moveTo>
                        <a:cubicBezTo>
                          <a:pt x="1" y="21844"/>
                          <a:pt x="0" y="21722"/>
                          <a:pt x="0" y="21600"/>
                        </a:cubicBezTo>
                        <a:cubicBezTo>
                          <a:pt x="-1" y="9670"/>
                          <a:pt x="9670" y="0"/>
                          <a:pt x="21599" y="0"/>
                        </a:cubicBezTo>
                        <a:lnTo>
                          <a:pt x="21600" y="21600"/>
                        </a:lnTo>
                        <a:lnTo>
                          <a:pt x="3" y="21965"/>
                        </a:lnTo>
                        <a:close/>
                      </a:path>
                    </a:pathLst>
                  </a:custGeom>
                  <a:noFill/>
                  <a:ln w="11113" cap="flat" cmpd="sng">
                    <a:solidFill>
                      <a:srgbClr val="804000">
                        <a:alpha val="100000"/>
                      </a:srgbClr>
                    </a:solidFill>
                    <a:prstDash val="solid"/>
                    <a:bevel/>
                    <a:headEnd type="none" w="med" len="med"/>
                    <a:tailEnd type="none" w="med" len="med"/>
                  </a:ln>
                </p:spPr>
                <p:txBody>
                  <a:bodyPr/>
                  <a:p>
                    <a:endParaRPr lang="zh-CN" altLang="en-US"/>
                  </a:p>
                </p:txBody>
              </p:sp>
            </p:grpSp>
            <p:sp>
              <p:nvSpPr>
                <p:cNvPr id="121939" name="Freeform 90"/>
                <p:cNvSpPr/>
                <p:nvPr/>
              </p:nvSpPr>
              <p:spPr>
                <a:xfrm>
                  <a:off x="0" y="0"/>
                  <a:ext cx="387" cy="323"/>
                </a:xfrm>
                <a:custGeom>
                  <a:avLst/>
                  <a:gdLst/>
                  <a:ahLst/>
                  <a:cxnLst>
                    <a:cxn ang="0">
                      <a:pos x="0" y="1"/>
                    </a:cxn>
                    <a:cxn ang="0">
                      <a:pos x="0" y="1"/>
                    </a:cxn>
                    <a:cxn ang="0">
                      <a:pos x="0" y="0"/>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Lst>
                  <a:pathLst>
                    <a:path w="775" h="646">
                      <a:moveTo>
                        <a:pt x="740" y="54"/>
                      </a:moveTo>
                      <a:lnTo>
                        <a:pt x="683" y="28"/>
                      </a:lnTo>
                      <a:lnTo>
                        <a:pt x="617" y="16"/>
                      </a:lnTo>
                      <a:lnTo>
                        <a:pt x="568" y="11"/>
                      </a:lnTo>
                      <a:lnTo>
                        <a:pt x="493" y="0"/>
                      </a:lnTo>
                      <a:lnTo>
                        <a:pt x="417" y="0"/>
                      </a:lnTo>
                      <a:lnTo>
                        <a:pt x="332" y="11"/>
                      </a:lnTo>
                      <a:lnTo>
                        <a:pt x="280" y="25"/>
                      </a:lnTo>
                      <a:lnTo>
                        <a:pt x="186" y="58"/>
                      </a:lnTo>
                      <a:lnTo>
                        <a:pt x="115" y="85"/>
                      </a:lnTo>
                      <a:lnTo>
                        <a:pt x="141" y="101"/>
                      </a:lnTo>
                      <a:lnTo>
                        <a:pt x="87" y="160"/>
                      </a:lnTo>
                      <a:lnTo>
                        <a:pt x="49" y="203"/>
                      </a:lnTo>
                      <a:lnTo>
                        <a:pt x="98" y="217"/>
                      </a:lnTo>
                      <a:lnTo>
                        <a:pt x="33" y="283"/>
                      </a:lnTo>
                      <a:lnTo>
                        <a:pt x="77" y="278"/>
                      </a:lnTo>
                      <a:lnTo>
                        <a:pt x="11" y="365"/>
                      </a:lnTo>
                      <a:lnTo>
                        <a:pt x="54" y="381"/>
                      </a:lnTo>
                      <a:lnTo>
                        <a:pt x="37" y="401"/>
                      </a:lnTo>
                      <a:lnTo>
                        <a:pt x="21" y="426"/>
                      </a:lnTo>
                      <a:lnTo>
                        <a:pt x="0" y="473"/>
                      </a:lnTo>
                      <a:lnTo>
                        <a:pt x="49" y="457"/>
                      </a:lnTo>
                      <a:lnTo>
                        <a:pt x="87" y="506"/>
                      </a:lnTo>
                      <a:lnTo>
                        <a:pt x="110" y="497"/>
                      </a:lnTo>
                      <a:lnTo>
                        <a:pt x="134" y="493"/>
                      </a:lnTo>
                      <a:lnTo>
                        <a:pt x="164" y="499"/>
                      </a:lnTo>
                      <a:lnTo>
                        <a:pt x="186" y="509"/>
                      </a:lnTo>
                      <a:lnTo>
                        <a:pt x="200" y="535"/>
                      </a:lnTo>
                      <a:lnTo>
                        <a:pt x="209" y="559"/>
                      </a:lnTo>
                      <a:lnTo>
                        <a:pt x="217" y="577"/>
                      </a:lnTo>
                      <a:lnTo>
                        <a:pt x="235" y="598"/>
                      </a:lnTo>
                      <a:lnTo>
                        <a:pt x="249" y="612"/>
                      </a:lnTo>
                      <a:lnTo>
                        <a:pt x="273" y="646"/>
                      </a:lnTo>
                      <a:lnTo>
                        <a:pt x="268" y="598"/>
                      </a:lnTo>
                      <a:lnTo>
                        <a:pt x="273" y="575"/>
                      </a:lnTo>
                      <a:lnTo>
                        <a:pt x="290" y="546"/>
                      </a:lnTo>
                      <a:lnTo>
                        <a:pt x="316" y="516"/>
                      </a:lnTo>
                      <a:lnTo>
                        <a:pt x="346" y="480"/>
                      </a:lnTo>
                      <a:lnTo>
                        <a:pt x="360" y="455"/>
                      </a:lnTo>
                      <a:lnTo>
                        <a:pt x="372" y="433"/>
                      </a:lnTo>
                      <a:lnTo>
                        <a:pt x="396" y="419"/>
                      </a:lnTo>
                      <a:lnTo>
                        <a:pt x="431" y="403"/>
                      </a:lnTo>
                      <a:lnTo>
                        <a:pt x="443" y="388"/>
                      </a:lnTo>
                      <a:lnTo>
                        <a:pt x="453" y="368"/>
                      </a:lnTo>
                      <a:lnTo>
                        <a:pt x="462" y="348"/>
                      </a:lnTo>
                      <a:lnTo>
                        <a:pt x="457" y="299"/>
                      </a:lnTo>
                      <a:lnTo>
                        <a:pt x="447" y="266"/>
                      </a:lnTo>
                      <a:lnTo>
                        <a:pt x="427" y="245"/>
                      </a:lnTo>
                      <a:lnTo>
                        <a:pt x="419" y="228"/>
                      </a:lnTo>
                      <a:lnTo>
                        <a:pt x="408" y="216"/>
                      </a:lnTo>
                      <a:lnTo>
                        <a:pt x="400" y="198"/>
                      </a:lnTo>
                      <a:lnTo>
                        <a:pt x="401" y="170"/>
                      </a:lnTo>
                      <a:lnTo>
                        <a:pt x="412" y="148"/>
                      </a:lnTo>
                      <a:lnTo>
                        <a:pt x="433" y="132"/>
                      </a:lnTo>
                      <a:lnTo>
                        <a:pt x="455" y="122"/>
                      </a:lnTo>
                      <a:lnTo>
                        <a:pt x="481" y="113"/>
                      </a:lnTo>
                      <a:lnTo>
                        <a:pt x="512" y="115"/>
                      </a:lnTo>
                      <a:lnTo>
                        <a:pt x="493" y="98"/>
                      </a:lnTo>
                      <a:lnTo>
                        <a:pt x="495" y="85"/>
                      </a:lnTo>
                      <a:lnTo>
                        <a:pt x="504" y="77"/>
                      </a:lnTo>
                      <a:lnTo>
                        <a:pt x="521" y="72"/>
                      </a:lnTo>
                      <a:lnTo>
                        <a:pt x="551" y="73"/>
                      </a:lnTo>
                      <a:lnTo>
                        <a:pt x="578" y="77"/>
                      </a:lnTo>
                      <a:lnTo>
                        <a:pt x="599" y="75"/>
                      </a:lnTo>
                      <a:lnTo>
                        <a:pt x="627" y="65"/>
                      </a:lnTo>
                      <a:lnTo>
                        <a:pt x="653" y="56"/>
                      </a:lnTo>
                      <a:lnTo>
                        <a:pt x="684" y="58"/>
                      </a:lnTo>
                      <a:lnTo>
                        <a:pt x="717" y="61"/>
                      </a:lnTo>
                      <a:lnTo>
                        <a:pt x="775" y="75"/>
                      </a:lnTo>
                      <a:lnTo>
                        <a:pt x="740" y="54"/>
                      </a:lnTo>
                      <a:close/>
                    </a:path>
                  </a:pathLst>
                </a:custGeom>
                <a:solidFill>
                  <a:srgbClr val="804000">
                    <a:alpha val="100000"/>
                  </a:srgbClr>
                </a:solidFill>
                <a:ln w="9525">
                  <a:noFill/>
                </a:ln>
              </p:spPr>
              <p:txBody>
                <a:bodyPr/>
                <a:p>
                  <a:endParaRPr lang="zh-CN" altLang="en-US"/>
                </a:p>
              </p:txBody>
            </p:sp>
          </p:grpSp>
          <p:sp>
            <p:nvSpPr>
              <p:cNvPr id="121929" name="Freeform 91"/>
              <p:cNvSpPr/>
              <p:nvPr/>
            </p:nvSpPr>
            <p:spPr>
              <a:xfrm flipH="1">
                <a:off x="185" y="444"/>
                <a:ext cx="180" cy="198"/>
              </a:xfrm>
              <a:custGeom>
                <a:avLst/>
                <a:gdLst/>
                <a:ahLst/>
                <a:cxnLst>
                  <a:cxn ang="0">
                    <a:pos x="0" y="0"/>
                  </a:cxn>
                  <a:cxn ang="0">
                    <a:pos x="0" y="0"/>
                  </a:cxn>
                  <a:cxn ang="0">
                    <a:pos x="0" y="0"/>
                  </a:cxn>
                  <a:cxn ang="0">
                    <a:pos x="0" y="0"/>
                  </a:cxn>
                </a:cxnLst>
                <a:pathLst>
                  <a:path w="438" h="491">
                    <a:moveTo>
                      <a:pt x="0" y="0"/>
                    </a:moveTo>
                    <a:lnTo>
                      <a:pt x="363" y="300"/>
                    </a:lnTo>
                    <a:lnTo>
                      <a:pt x="438" y="491"/>
                    </a:lnTo>
                    <a:lnTo>
                      <a:pt x="0" y="0"/>
                    </a:lnTo>
                    <a:close/>
                  </a:path>
                </a:pathLst>
              </a:custGeom>
              <a:solidFill>
                <a:srgbClr val="E0E0E0">
                  <a:alpha val="100000"/>
                </a:srgbClr>
              </a:solidFill>
              <a:ln w="11113" cap="flat" cmpd="sng">
                <a:solidFill>
                  <a:srgbClr val="000000">
                    <a:alpha val="100000"/>
                  </a:srgbClr>
                </a:solidFill>
                <a:prstDash val="solid"/>
                <a:bevel/>
                <a:headEnd type="none" w="med" len="med"/>
                <a:tailEnd type="none" w="med" len="med"/>
              </a:ln>
            </p:spPr>
            <p:txBody>
              <a:bodyPr/>
              <a:p>
                <a:endParaRPr lang="zh-CN" altLang="en-US"/>
              </a:p>
            </p:txBody>
          </p:sp>
          <p:sp>
            <p:nvSpPr>
              <p:cNvPr id="121930" name="Freeform 92"/>
              <p:cNvSpPr/>
              <p:nvPr/>
            </p:nvSpPr>
            <p:spPr>
              <a:xfrm flipH="1">
                <a:off x="215" y="443"/>
                <a:ext cx="150" cy="198"/>
              </a:xfrm>
              <a:custGeom>
                <a:avLst/>
                <a:gdLst/>
                <a:ahLst/>
                <a:cxnLst>
                  <a:cxn ang="0">
                    <a:pos x="0" y="0"/>
                  </a:cxn>
                  <a:cxn ang="0">
                    <a:pos x="0" y="0"/>
                  </a:cxn>
                  <a:cxn ang="0">
                    <a:pos x="0" y="0"/>
                  </a:cxn>
                  <a:cxn ang="0">
                    <a:pos x="0" y="0"/>
                  </a:cxn>
                </a:cxnLst>
                <a:pathLst>
                  <a:path w="363" h="495">
                    <a:moveTo>
                      <a:pt x="0" y="0"/>
                    </a:moveTo>
                    <a:lnTo>
                      <a:pt x="363" y="311"/>
                    </a:lnTo>
                    <a:lnTo>
                      <a:pt x="278" y="495"/>
                    </a:lnTo>
                    <a:lnTo>
                      <a:pt x="0" y="0"/>
                    </a:lnTo>
                    <a:close/>
                  </a:path>
                </a:pathLst>
              </a:custGeom>
              <a:solidFill>
                <a:srgbClr val="FFFFFF">
                  <a:alpha val="100000"/>
                </a:srgbClr>
              </a:solidFill>
              <a:ln w="11113" cap="flat" cmpd="sng">
                <a:solidFill>
                  <a:srgbClr val="000000">
                    <a:alpha val="100000"/>
                  </a:srgbClr>
                </a:solidFill>
                <a:prstDash val="solid"/>
                <a:bevel/>
                <a:headEnd type="none" w="med" len="med"/>
                <a:tailEnd type="none" w="med" len="med"/>
              </a:ln>
            </p:spPr>
            <p:txBody>
              <a:bodyPr/>
              <a:p>
                <a:endParaRPr lang="zh-CN" altLang="en-US"/>
              </a:p>
            </p:txBody>
          </p:sp>
          <p:grpSp>
            <p:nvGrpSpPr>
              <p:cNvPr id="121931" name="Group 93"/>
              <p:cNvGrpSpPr/>
              <p:nvPr/>
            </p:nvGrpSpPr>
            <p:grpSpPr>
              <a:xfrm flipH="1">
                <a:off x="61" y="170"/>
                <a:ext cx="272" cy="117"/>
                <a:chOff x="0" y="0"/>
                <a:chExt cx="331" cy="145"/>
              </a:xfrm>
            </p:grpSpPr>
            <p:sp>
              <p:nvSpPr>
                <p:cNvPr id="121932" name="Freeform 94"/>
                <p:cNvSpPr/>
                <p:nvPr/>
              </p:nvSpPr>
              <p:spPr>
                <a:xfrm>
                  <a:off x="215" y="16"/>
                  <a:ext cx="94" cy="12"/>
                </a:xfrm>
                <a:custGeom>
                  <a:avLst/>
                  <a:gdLst/>
                  <a:ahLst/>
                  <a:cxnLst>
                    <a:cxn ang="0">
                      <a:pos x="1" y="1"/>
                    </a:cxn>
                    <a:cxn ang="0">
                      <a:pos x="1" y="1"/>
                    </a:cxn>
                    <a:cxn ang="0">
                      <a:pos x="1" y="1"/>
                    </a:cxn>
                    <a:cxn ang="0">
                      <a:pos x="1" y="0"/>
                    </a:cxn>
                    <a:cxn ang="0">
                      <a:pos x="1" y="0"/>
                    </a:cxn>
                    <a:cxn ang="0">
                      <a:pos x="0" y="1"/>
                    </a:cxn>
                    <a:cxn ang="0">
                      <a:pos x="1" y="1"/>
                    </a:cxn>
                    <a:cxn ang="0">
                      <a:pos x="1" y="1"/>
                    </a:cxn>
                  </a:cxnLst>
                  <a:pathLst>
                    <a:path w="187" h="24">
                      <a:moveTo>
                        <a:pt x="187" y="24"/>
                      </a:moveTo>
                      <a:lnTo>
                        <a:pt x="163" y="10"/>
                      </a:lnTo>
                      <a:lnTo>
                        <a:pt x="139" y="5"/>
                      </a:lnTo>
                      <a:lnTo>
                        <a:pt x="90" y="0"/>
                      </a:lnTo>
                      <a:lnTo>
                        <a:pt x="43" y="0"/>
                      </a:lnTo>
                      <a:lnTo>
                        <a:pt x="0" y="6"/>
                      </a:lnTo>
                      <a:lnTo>
                        <a:pt x="101" y="15"/>
                      </a:lnTo>
                      <a:lnTo>
                        <a:pt x="187" y="24"/>
                      </a:lnTo>
                      <a:close/>
                    </a:path>
                  </a:pathLst>
                </a:custGeom>
                <a:solidFill>
                  <a:srgbClr val="603000">
                    <a:alpha val="100000"/>
                  </a:srgbClr>
                </a:solidFill>
                <a:ln w="9525">
                  <a:noFill/>
                </a:ln>
              </p:spPr>
              <p:txBody>
                <a:bodyPr/>
                <a:p>
                  <a:endParaRPr lang="zh-CN" altLang="en-US"/>
                </a:p>
              </p:txBody>
            </p:sp>
            <p:sp>
              <p:nvSpPr>
                <p:cNvPr id="121933" name="Oval 95"/>
                <p:cNvSpPr/>
                <p:nvPr/>
              </p:nvSpPr>
              <p:spPr>
                <a:xfrm>
                  <a:off x="244" y="0"/>
                  <a:ext cx="87" cy="145"/>
                </a:xfrm>
                <a:prstGeom prst="ellipse">
                  <a:avLst/>
                </a:prstGeom>
                <a:noFill/>
                <a:ln w="11113"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endParaRPr lang="zh-CN" altLang="zh-CN" sz="2400" i="1"/>
                </a:p>
              </p:txBody>
            </p:sp>
            <p:sp>
              <p:nvSpPr>
                <p:cNvPr id="121934" name="Line 96"/>
                <p:cNvSpPr/>
                <p:nvPr/>
              </p:nvSpPr>
              <p:spPr>
                <a:xfrm>
                  <a:off x="0" y="76"/>
                  <a:ext cx="248" cy="1"/>
                </a:xfrm>
                <a:prstGeom prst="line">
                  <a:avLst/>
                </a:prstGeom>
                <a:ln w="11113" cap="flat" cmpd="sng">
                  <a:solidFill>
                    <a:srgbClr val="000000"/>
                  </a:solidFill>
                  <a:prstDash val="solid"/>
                  <a:headEnd type="none" w="med" len="med"/>
                  <a:tailEnd type="none" w="med" len="med"/>
                </a:ln>
              </p:spPr>
            </p:sp>
            <p:grpSp>
              <p:nvGrpSpPr>
                <p:cNvPr id="121935" name="Group 97"/>
                <p:cNvGrpSpPr/>
                <p:nvPr/>
              </p:nvGrpSpPr>
              <p:grpSpPr>
                <a:xfrm>
                  <a:off x="286" y="59"/>
                  <a:ext cx="27" cy="51"/>
                  <a:chOff x="0" y="0"/>
                  <a:chExt cx="27" cy="51"/>
                </a:xfrm>
              </p:grpSpPr>
              <p:sp>
                <p:nvSpPr>
                  <p:cNvPr id="121936" name="Oval 98"/>
                  <p:cNvSpPr/>
                  <p:nvPr/>
                </p:nvSpPr>
                <p:spPr>
                  <a:xfrm>
                    <a:off x="0" y="0"/>
                    <a:ext cx="27" cy="51"/>
                  </a:xfrm>
                  <a:prstGeom prst="ellipse">
                    <a:avLst/>
                  </a:prstGeom>
                  <a:solidFill>
                    <a:srgbClr val="0000FF"/>
                  </a:solidFill>
                  <a:ln w="9525">
                    <a:noFill/>
                  </a:ln>
                </p:spPr>
                <p:txBody>
                  <a:bodyPr/>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endParaRPr lang="zh-CN" altLang="zh-CN" sz="2400" i="1"/>
                  </a:p>
                </p:txBody>
              </p:sp>
              <p:sp>
                <p:nvSpPr>
                  <p:cNvPr id="121937" name="Oval 99"/>
                  <p:cNvSpPr/>
                  <p:nvPr/>
                </p:nvSpPr>
                <p:spPr>
                  <a:xfrm>
                    <a:off x="8" y="6"/>
                    <a:ext cx="15" cy="29"/>
                  </a:xfrm>
                  <a:prstGeom prst="ellipse">
                    <a:avLst/>
                  </a:prstGeom>
                  <a:solidFill>
                    <a:srgbClr val="FFFFFF"/>
                  </a:solidFill>
                  <a:ln w="9525">
                    <a:noFill/>
                  </a:ln>
                </p:spPr>
                <p:txBody>
                  <a:bodyPr/>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endParaRPr lang="zh-CN" altLang="zh-CN" sz="2400" i="1"/>
                  </a:p>
                </p:txBody>
              </p:sp>
            </p:grpSp>
          </p:grpSp>
        </p:grpSp>
        <p:grpSp>
          <p:nvGrpSpPr>
            <p:cNvPr id="121920" name="Group 100"/>
            <p:cNvGrpSpPr/>
            <p:nvPr/>
          </p:nvGrpSpPr>
          <p:grpSpPr>
            <a:xfrm rot="5914597" flipH="1">
              <a:off x="1110" y="230"/>
              <a:ext cx="239" cy="800"/>
              <a:chOff x="0" y="0"/>
              <a:chExt cx="297" cy="971"/>
            </a:xfrm>
          </p:grpSpPr>
          <p:grpSp>
            <p:nvGrpSpPr>
              <p:cNvPr id="121922" name="Group 101"/>
              <p:cNvGrpSpPr/>
              <p:nvPr/>
            </p:nvGrpSpPr>
            <p:grpSpPr>
              <a:xfrm>
                <a:off x="0" y="716"/>
                <a:ext cx="285" cy="255"/>
                <a:chOff x="0" y="0"/>
                <a:chExt cx="285" cy="255"/>
              </a:xfrm>
            </p:grpSpPr>
            <p:sp>
              <p:nvSpPr>
                <p:cNvPr id="121926" name="Freeform 102"/>
                <p:cNvSpPr/>
                <p:nvPr/>
              </p:nvSpPr>
              <p:spPr>
                <a:xfrm>
                  <a:off x="0" y="0"/>
                  <a:ext cx="285" cy="255"/>
                </a:xfrm>
                <a:custGeom>
                  <a:avLst/>
                  <a:gdLst/>
                  <a:ahLst/>
                  <a:cxnLst>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0"/>
                    </a:cxn>
                    <a:cxn ang="0">
                      <a:pos x="0" y="1"/>
                    </a:cxn>
                  </a:cxnLst>
                  <a:pathLst>
                    <a:path w="571" h="510">
                      <a:moveTo>
                        <a:pt x="88" y="66"/>
                      </a:moveTo>
                      <a:lnTo>
                        <a:pt x="52" y="132"/>
                      </a:lnTo>
                      <a:lnTo>
                        <a:pt x="38" y="156"/>
                      </a:lnTo>
                      <a:lnTo>
                        <a:pt x="31" y="186"/>
                      </a:lnTo>
                      <a:lnTo>
                        <a:pt x="24" y="227"/>
                      </a:lnTo>
                      <a:lnTo>
                        <a:pt x="24" y="265"/>
                      </a:lnTo>
                      <a:lnTo>
                        <a:pt x="29" y="304"/>
                      </a:lnTo>
                      <a:lnTo>
                        <a:pt x="45" y="338"/>
                      </a:lnTo>
                      <a:lnTo>
                        <a:pt x="78" y="363"/>
                      </a:lnTo>
                      <a:lnTo>
                        <a:pt x="43" y="342"/>
                      </a:lnTo>
                      <a:lnTo>
                        <a:pt x="29" y="340"/>
                      </a:lnTo>
                      <a:lnTo>
                        <a:pt x="12" y="347"/>
                      </a:lnTo>
                      <a:lnTo>
                        <a:pt x="3" y="357"/>
                      </a:lnTo>
                      <a:lnTo>
                        <a:pt x="0" y="375"/>
                      </a:lnTo>
                      <a:lnTo>
                        <a:pt x="5" y="389"/>
                      </a:lnTo>
                      <a:lnTo>
                        <a:pt x="17" y="406"/>
                      </a:lnTo>
                      <a:lnTo>
                        <a:pt x="60" y="437"/>
                      </a:lnTo>
                      <a:lnTo>
                        <a:pt x="128" y="463"/>
                      </a:lnTo>
                      <a:lnTo>
                        <a:pt x="158" y="472"/>
                      </a:lnTo>
                      <a:lnTo>
                        <a:pt x="191" y="477"/>
                      </a:lnTo>
                      <a:lnTo>
                        <a:pt x="220" y="477"/>
                      </a:lnTo>
                      <a:lnTo>
                        <a:pt x="250" y="488"/>
                      </a:lnTo>
                      <a:lnTo>
                        <a:pt x="286" y="500"/>
                      </a:lnTo>
                      <a:lnTo>
                        <a:pt x="368" y="510"/>
                      </a:lnTo>
                      <a:lnTo>
                        <a:pt x="465" y="489"/>
                      </a:lnTo>
                      <a:lnTo>
                        <a:pt x="527" y="489"/>
                      </a:lnTo>
                      <a:lnTo>
                        <a:pt x="543" y="484"/>
                      </a:lnTo>
                      <a:lnTo>
                        <a:pt x="559" y="469"/>
                      </a:lnTo>
                      <a:lnTo>
                        <a:pt x="564" y="448"/>
                      </a:lnTo>
                      <a:lnTo>
                        <a:pt x="571" y="366"/>
                      </a:lnTo>
                      <a:lnTo>
                        <a:pt x="571" y="298"/>
                      </a:lnTo>
                      <a:lnTo>
                        <a:pt x="567" y="264"/>
                      </a:lnTo>
                      <a:lnTo>
                        <a:pt x="564" y="239"/>
                      </a:lnTo>
                      <a:lnTo>
                        <a:pt x="559" y="217"/>
                      </a:lnTo>
                      <a:lnTo>
                        <a:pt x="553" y="193"/>
                      </a:lnTo>
                      <a:lnTo>
                        <a:pt x="522" y="100"/>
                      </a:lnTo>
                      <a:lnTo>
                        <a:pt x="491" y="0"/>
                      </a:lnTo>
                      <a:lnTo>
                        <a:pt x="88" y="66"/>
                      </a:lnTo>
                      <a:close/>
                    </a:path>
                  </a:pathLst>
                </a:custGeom>
                <a:solidFill>
                  <a:srgbClr val="FFE0C0">
                    <a:alpha val="100000"/>
                  </a:srgbClr>
                </a:solidFill>
                <a:ln w="11113" cap="flat" cmpd="sng">
                  <a:solidFill>
                    <a:srgbClr val="000000">
                      <a:alpha val="100000"/>
                    </a:srgbClr>
                  </a:solidFill>
                  <a:prstDash val="solid"/>
                  <a:bevel/>
                  <a:headEnd type="none" w="med" len="med"/>
                  <a:tailEnd type="none" w="med" len="med"/>
                </a:ln>
              </p:spPr>
              <p:txBody>
                <a:bodyPr/>
                <a:p>
                  <a:endParaRPr lang="zh-CN" altLang="en-US"/>
                </a:p>
              </p:txBody>
            </p:sp>
            <p:sp>
              <p:nvSpPr>
                <p:cNvPr id="121927" name="Arc 103"/>
                <p:cNvSpPr/>
                <p:nvPr/>
              </p:nvSpPr>
              <p:spPr>
                <a:xfrm>
                  <a:off x="42" y="173"/>
                  <a:ext cx="8" cy="18"/>
                </a:xfrm>
                <a:custGeom>
                  <a:avLst/>
                  <a:gdLst/>
                  <a:ahLst/>
                  <a:cxnLst>
                    <a:cxn ang="0">
                      <a:pos x="0" y="0"/>
                    </a:cxn>
                    <a:cxn ang="0">
                      <a:pos x="0" y="0"/>
                    </a:cxn>
                    <a:cxn ang="0">
                      <a:pos x="0" y="0"/>
                    </a:cxn>
                    <a:cxn ang="0">
                      <a:pos x="0" y="0"/>
                    </a:cxn>
                    <a:cxn ang="0">
                      <a:pos x="0" y="0"/>
                    </a:cxn>
                    <a:cxn ang="0">
                      <a:pos x="0" y="0"/>
                    </a:cxn>
                  </a:cxnLst>
                  <a:pathLst>
                    <a:path w="21600" h="21460" fill="none">
                      <a:moveTo>
                        <a:pt x="0" y="21460"/>
                      </a:moveTo>
                      <a:cubicBezTo>
                        <a:pt x="0" y="10479"/>
                        <a:pt x="8237" y="1246"/>
                        <a:pt x="19146" y="-1"/>
                      </a:cubicBezTo>
                    </a:path>
                    <a:path w="21600" h="21460" stroke="0">
                      <a:moveTo>
                        <a:pt x="0" y="21460"/>
                      </a:moveTo>
                      <a:cubicBezTo>
                        <a:pt x="0" y="10479"/>
                        <a:pt x="8237" y="1246"/>
                        <a:pt x="19146" y="-1"/>
                      </a:cubicBezTo>
                      <a:lnTo>
                        <a:pt x="21600" y="21460"/>
                      </a:lnTo>
                      <a:lnTo>
                        <a:pt x="0" y="21460"/>
                      </a:lnTo>
                      <a:close/>
                    </a:path>
                  </a:pathLst>
                </a:custGeom>
                <a:noFill/>
                <a:ln w="11113" cap="flat" cmpd="sng">
                  <a:solidFill>
                    <a:srgbClr val="000000">
                      <a:alpha val="100000"/>
                    </a:srgbClr>
                  </a:solidFill>
                  <a:prstDash val="solid"/>
                  <a:bevel/>
                  <a:headEnd type="none" w="med" len="med"/>
                  <a:tailEnd type="none" w="med" len="med"/>
                </a:ln>
              </p:spPr>
              <p:txBody>
                <a:bodyPr/>
                <a:p>
                  <a:endParaRPr lang="zh-CN" altLang="en-US"/>
                </a:p>
              </p:txBody>
            </p:sp>
          </p:grpSp>
          <p:grpSp>
            <p:nvGrpSpPr>
              <p:cNvPr id="121923" name="Group 104"/>
              <p:cNvGrpSpPr/>
              <p:nvPr/>
            </p:nvGrpSpPr>
            <p:grpSpPr>
              <a:xfrm>
                <a:off x="14" y="0"/>
                <a:ext cx="283" cy="756"/>
                <a:chOff x="0" y="0"/>
                <a:chExt cx="283" cy="756"/>
              </a:xfrm>
            </p:grpSpPr>
            <p:sp>
              <p:nvSpPr>
                <p:cNvPr id="121924" name="Rectangle 105"/>
                <p:cNvSpPr/>
                <p:nvPr/>
              </p:nvSpPr>
              <p:spPr>
                <a:xfrm>
                  <a:off x="17" y="710"/>
                  <a:ext cx="238" cy="46"/>
                </a:xfrm>
                <a:prstGeom prst="rect">
                  <a:avLst/>
                </a:prstGeom>
                <a:solidFill>
                  <a:srgbClr val="FFFFFF"/>
                </a:solidFill>
                <a:ln w="11113" cap="flat" cmpd="sng">
                  <a:solidFill>
                    <a:srgbClr val="0000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endParaRPr lang="zh-CN" altLang="zh-CN" sz="2400" i="1"/>
                </a:p>
              </p:txBody>
            </p:sp>
            <p:sp>
              <p:nvSpPr>
                <p:cNvPr id="121925" name="Freeform 106"/>
                <p:cNvSpPr/>
                <p:nvPr/>
              </p:nvSpPr>
              <p:spPr>
                <a:xfrm>
                  <a:off x="0" y="0"/>
                  <a:ext cx="283" cy="729"/>
                </a:xfrm>
                <a:custGeom>
                  <a:avLst/>
                  <a:gdLst/>
                  <a:ahLst/>
                  <a:cxnLst>
                    <a:cxn ang="0">
                      <a:pos x="1" y="0"/>
                    </a:cxn>
                    <a:cxn ang="0">
                      <a:pos x="1" y="0"/>
                    </a:cxn>
                    <a:cxn ang="0">
                      <a:pos x="0"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Lst>
                  <a:pathLst>
                    <a:path w="566" h="1459">
                      <a:moveTo>
                        <a:pt x="28" y="486"/>
                      </a:moveTo>
                      <a:lnTo>
                        <a:pt x="16" y="905"/>
                      </a:lnTo>
                      <a:lnTo>
                        <a:pt x="0" y="1454"/>
                      </a:lnTo>
                      <a:lnTo>
                        <a:pt x="544" y="1459"/>
                      </a:lnTo>
                      <a:lnTo>
                        <a:pt x="551" y="874"/>
                      </a:lnTo>
                      <a:lnTo>
                        <a:pt x="549" y="601"/>
                      </a:lnTo>
                      <a:lnTo>
                        <a:pt x="566" y="313"/>
                      </a:lnTo>
                      <a:lnTo>
                        <a:pt x="561" y="249"/>
                      </a:lnTo>
                      <a:lnTo>
                        <a:pt x="556" y="200"/>
                      </a:lnTo>
                      <a:lnTo>
                        <a:pt x="546" y="153"/>
                      </a:lnTo>
                      <a:lnTo>
                        <a:pt x="535" y="120"/>
                      </a:lnTo>
                      <a:lnTo>
                        <a:pt x="516" y="87"/>
                      </a:lnTo>
                      <a:lnTo>
                        <a:pt x="497" y="64"/>
                      </a:lnTo>
                      <a:lnTo>
                        <a:pt x="466" y="40"/>
                      </a:lnTo>
                      <a:lnTo>
                        <a:pt x="426" y="21"/>
                      </a:lnTo>
                      <a:lnTo>
                        <a:pt x="382" y="9"/>
                      </a:lnTo>
                      <a:lnTo>
                        <a:pt x="334" y="4"/>
                      </a:lnTo>
                      <a:lnTo>
                        <a:pt x="294" y="0"/>
                      </a:lnTo>
                      <a:lnTo>
                        <a:pt x="245" y="11"/>
                      </a:lnTo>
                      <a:lnTo>
                        <a:pt x="198" y="26"/>
                      </a:lnTo>
                      <a:lnTo>
                        <a:pt x="171" y="44"/>
                      </a:lnTo>
                      <a:lnTo>
                        <a:pt x="136" y="68"/>
                      </a:lnTo>
                      <a:lnTo>
                        <a:pt x="112" y="97"/>
                      </a:lnTo>
                      <a:lnTo>
                        <a:pt x="86" y="141"/>
                      </a:lnTo>
                      <a:lnTo>
                        <a:pt x="68" y="189"/>
                      </a:lnTo>
                      <a:lnTo>
                        <a:pt x="49" y="269"/>
                      </a:lnTo>
                      <a:lnTo>
                        <a:pt x="28" y="486"/>
                      </a:lnTo>
                      <a:close/>
                    </a:path>
                  </a:pathLst>
                </a:custGeom>
                <a:solidFill>
                  <a:srgbClr val="804000">
                    <a:alpha val="100000"/>
                  </a:srgbClr>
                </a:solidFill>
                <a:ln w="11113" cap="flat" cmpd="sng">
                  <a:solidFill>
                    <a:srgbClr val="000000">
                      <a:alpha val="100000"/>
                    </a:srgbClr>
                  </a:solidFill>
                  <a:prstDash val="solid"/>
                  <a:bevel/>
                  <a:headEnd type="none" w="med" len="med"/>
                  <a:tailEnd type="none" w="med" len="med"/>
                </a:ln>
              </p:spPr>
              <p:txBody>
                <a:bodyPr/>
                <a:p>
                  <a:endParaRPr lang="zh-CN" altLang="en-US"/>
                </a:p>
              </p:txBody>
            </p:sp>
          </p:grpSp>
        </p:grpSp>
        <p:graphicFrame>
          <p:nvGraphicFramePr>
            <p:cNvPr id="121921" name="Object 107"/>
            <p:cNvGraphicFramePr>
              <a:graphicFrameLocks noChangeAspect="1"/>
            </p:cNvGraphicFramePr>
            <p:nvPr/>
          </p:nvGraphicFramePr>
          <p:xfrm>
            <a:off x="0" y="520"/>
            <a:ext cx="1345" cy="1238"/>
          </p:xfrm>
          <a:graphic>
            <a:graphicData uri="http://schemas.openxmlformats.org/presentationml/2006/ole">
              <mc:AlternateContent xmlns:mc="http://schemas.openxmlformats.org/markup-compatibility/2006">
                <mc:Choice xmlns:v="urn:schemas-microsoft-com:vml" Requires="v">
                  <p:oleObj spid="_x0000_s3083" name="" r:id="rId2" imgW="15535275" imgH="14649450" progId="">
                    <p:embed/>
                  </p:oleObj>
                </mc:Choice>
                <mc:Fallback>
                  <p:oleObj name="" r:id="rId2" imgW="15535275" imgH="14649450" progId="">
                    <p:embed/>
                    <p:pic>
                      <p:nvPicPr>
                        <p:cNvPr id="0" name="图片 3082"/>
                        <p:cNvPicPr/>
                        <p:nvPr/>
                      </p:nvPicPr>
                      <p:blipFill>
                        <a:blip r:embed="rId3"/>
                        <a:stretch>
                          <a:fillRect/>
                        </a:stretch>
                      </p:blipFill>
                      <p:spPr>
                        <a:xfrm>
                          <a:off x="0" y="520"/>
                          <a:ext cx="1345" cy="1238"/>
                        </a:xfrm>
                        <a:prstGeom prst="rect">
                          <a:avLst/>
                        </a:prstGeom>
                        <a:noFill/>
                        <a:ln w="38100">
                          <a:noFill/>
                          <a:miter/>
                        </a:ln>
                      </p:spPr>
                    </p:pic>
                  </p:oleObj>
                </mc:Fallback>
              </mc:AlternateContent>
            </a:graphicData>
          </a:graphic>
        </p:graphicFrame>
      </p:grpSp>
      <p:sp>
        <p:nvSpPr>
          <p:cNvPr id="68714" name="AutoShape 108"/>
          <p:cNvSpPr/>
          <p:nvPr/>
        </p:nvSpPr>
        <p:spPr>
          <a:xfrm>
            <a:off x="3387725" y="2667000"/>
            <a:ext cx="3657600" cy="1828800"/>
          </a:xfrm>
          <a:prstGeom prst="cloudCallout">
            <a:avLst>
              <a:gd name="adj1" fmla="val -104167"/>
              <a:gd name="adj2" fmla="val 88630"/>
            </a:avLst>
          </a:prstGeom>
          <a:gradFill rotWithShape="0">
            <a:gsLst>
              <a:gs pos="0">
                <a:srgbClr val="CCFFFF"/>
              </a:gs>
              <a:gs pos="100000">
                <a:srgbClr val="AFDBDB"/>
              </a:gs>
            </a:gsLst>
            <a:lin ang="5400000" scaled="1"/>
            <a:tileRect/>
          </a:gradFill>
          <a:ln w="25400" cap="flat" cmpd="sng">
            <a:solidFill>
              <a:srgbClr val="CCFFCC"/>
            </a:solidFill>
            <a:prstDash val="solid"/>
            <a:headEnd type="none" w="med" len="med"/>
            <a:tailEnd type="none" w="med" len="med"/>
          </a:ln>
        </p:spPr>
        <p:txBody>
          <a:bodyPr wrap="none" lIns="36000" tIns="46800" rIns="36000" bIns="46800"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400" b="1"/>
              <a:t>    Wait till </a:t>
            </a:r>
            <a:endParaRPr lang="en-US" altLang="zh-CN" sz="2400" b="1"/>
          </a:p>
          <a:p>
            <a:pPr marL="0" lvl="0" indent="0" algn="ctr" eaLnBrk="1" hangingPunct="1">
              <a:spcBef>
                <a:spcPct val="0"/>
              </a:spcBef>
              <a:buNone/>
            </a:pPr>
            <a:r>
              <a:rPr lang="en-US" altLang="zh-CN" sz="2400" b="1"/>
              <a:t>you see the next</a:t>
            </a:r>
            <a:endParaRPr lang="en-US" altLang="zh-CN" sz="2400" b="1"/>
          </a:p>
          <a:p>
            <a:pPr marL="0" lvl="0" indent="0" algn="ctr" eaLnBrk="1" hangingPunct="1">
              <a:spcBef>
                <a:spcPct val="0"/>
              </a:spcBef>
              <a:buNone/>
            </a:pPr>
            <a:r>
              <a:rPr lang="en-US" altLang="zh-CN" sz="2400" b="1"/>
              <a:t>example...</a:t>
            </a:r>
            <a:endParaRPr lang="en-US" altLang="zh-CN" sz="2400" b="1"/>
          </a:p>
        </p:txBody>
      </p:sp>
      <p:sp>
        <p:nvSpPr>
          <p:cNvPr id="19" name="矩形 18"/>
          <p:cNvSpPr/>
          <p:nvPr/>
        </p:nvSpPr>
        <p:spPr>
          <a:xfrm>
            <a:off x="2290763" y="1101725"/>
            <a:ext cx="338137" cy="46196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spcBef>
                <a:spcPct val="0"/>
              </a:spcBef>
              <a:buNone/>
            </a:pPr>
            <a:r>
              <a:rPr lang="en-US" altLang="zh-CN" sz="2400" b="1" i="1">
                <a:solidFill>
                  <a:schemeClr val="hlink"/>
                </a:solidFill>
                <a:ea typeface="MS Hei" pitchFamily="49" charset="-122"/>
              </a:rPr>
              <a:t>a</a:t>
            </a:r>
            <a:endParaRPr lang="zh-CN" altLang="en-US" sz="2400" i="1"/>
          </a:p>
        </p:txBody>
      </p:sp>
      <p:sp>
        <p:nvSpPr>
          <p:cNvPr id="20" name="矩形 19"/>
          <p:cNvSpPr/>
          <p:nvPr/>
        </p:nvSpPr>
        <p:spPr>
          <a:xfrm>
            <a:off x="2505075" y="1112838"/>
            <a:ext cx="352425" cy="46196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spcBef>
                <a:spcPct val="0"/>
              </a:spcBef>
              <a:buNone/>
            </a:pPr>
            <a:r>
              <a:rPr lang="en-US" altLang="zh-CN" sz="2400" b="1">
                <a:solidFill>
                  <a:srgbClr val="FF0000"/>
                </a:solidFill>
                <a:ea typeface="MS Hei" pitchFamily="49" charset="-122"/>
                <a:sym typeface="Symbol" panose="05050102010706020507" pitchFamily="18" charset="2"/>
              </a:rPr>
              <a:t></a:t>
            </a:r>
            <a:endParaRPr lang="zh-CN" altLang="en-US" sz="2400" i="1"/>
          </a:p>
        </p:txBody>
      </p:sp>
      <p:sp>
        <p:nvSpPr>
          <p:cNvPr id="21" name="矩形 20"/>
          <p:cNvSpPr/>
          <p:nvPr/>
        </p:nvSpPr>
        <p:spPr>
          <a:xfrm>
            <a:off x="2747963" y="1127125"/>
            <a:ext cx="338137" cy="46196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spcBef>
                <a:spcPct val="0"/>
              </a:spcBef>
              <a:buNone/>
            </a:pPr>
            <a:r>
              <a:rPr lang="en-US" altLang="zh-CN" sz="2400" b="1" i="1">
                <a:solidFill>
                  <a:schemeClr val="hlink"/>
                </a:solidFill>
                <a:ea typeface="MS Hei" pitchFamily="49" charset="-122"/>
              </a:rPr>
              <a:t>b</a:t>
            </a:r>
            <a:endParaRPr lang="zh-CN" altLang="en-US" sz="2400" i="1"/>
          </a:p>
        </p:txBody>
      </p:sp>
      <p:sp>
        <p:nvSpPr>
          <p:cNvPr id="22" name="矩形 21"/>
          <p:cNvSpPr/>
          <p:nvPr/>
        </p:nvSpPr>
        <p:spPr>
          <a:xfrm>
            <a:off x="2978150" y="1157288"/>
            <a:ext cx="338138" cy="46196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spcBef>
                <a:spcPct val="0"/>
              </a:spcBef>
              <a:buNone/>
            </a:pPr>
            <a:r>
              <a:rPr lang="en-US" altLang="zh-CN" sz="2400" b="1">
                <a:solidFill>
                  <a:srgbClr val="FF0000"/>
                </a:solidFill>
                <a:ea typeface="MS Hei" pitchFamily="49" charset="-122"/>
                <a:sym typeface="Symbol" panose="05050102010706020507" pitchFamily="18" charset="2"/>
              </a:rPr>
              <a:t></a:t>
            </a:r>
            <a:endParaRPr lang="zh-CN" altLang="en-US" sz="2400" i="1"/>
          </a:p>
        </p:txBody>
      </p:sp>
      <p:sp>
        <p:nvSpPr>
          <p:cNvPr id="23" name="矩形 22"/>
          <p:cNvSpPr/>
          <p:nvPr/>
        </p:nvSpPr>
        <p:spPr>
          <a:xfrm>
            <a:off x="3227388" y="1127125"/>
            <a:ext cx="320675" cy="46196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spcBef>
                <a:spcPct val="0"/>
              </a:spcBef>
              <a:buNone/>
            </a:pPr>
            <a:r>
              <a:rPr lang="en-US" altLang="zh-CN" sz="2400" b="1" i="1">
                <a:solidFill>
                  <a:schemeClr val="hlink"/>
                </a:solidFill>
                <a:ea typeface="MS Hei" pitchFamily="49" charset="-122"/>
                <a:sym typeface="Symbol" panose="05050102010706020507" pitchFamily="18" charset="2"/>
              </a:rPr>
              <a:t>c</a:t>
            </a:r>
            <a:endParaRPr lang="zh-CN" altLang="en-US" sz="2400" i="1"/>
          </a:p>
        </p:txBody>
      </p:sp>
      <p:sp>
        <p:nvSpPr>
          <p:cNvPr id="24" name="矩形 23"/>
          <p:cNvSpPr/>
          <p:nvPr/>
        </p:nvSpPr>
        <p:spPr>
          <a:xfrm>
            <a:off x="3455988" y="1112838"/>
            <a:ext cx="352425" cy="46196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spcBef>
                <a:spcPct val="0"/>
              </a:spcBef>
              <a:buNone/>
            </a:pPr>
            <a:r>
              <a:rPr lang="en-US" altLang="zh-CN" sz="2400" b="1">
                <a:solidFill>
                  <a:srgbClr val="FF0000"/>
                </a:solidFill>
                <a:ea typeface="MS Hei" pitchFamily="49" charset="-122"/>
                <a:sym typeface="Symbol" panose="05050102010706020507" pitchFamily="18" charset="2"/>
              </a:rPr>
              <a:t></a:t>
            </a:r>
            <a:endParaRPr lang="zh-CN" altLang="en-US" sz="2400" i="1"/>
          </a:p>
        </p:txBody>
      </p:sp>
      <p:sp>
        <p:nvSpPr>
          <p:cNvPr id="25" name="矩形 24"/>
          <p:cNvSpPr/>
          <p:nvPr/>
        </p:nvSpPr>
        <p:spPr>
          <a:xfrm>
            <a:off x="3684588" y="1125538"/>
            <a:ext cx="414337" cy="4603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spcBef>
                <a:spcPct val="0"/>
              </a:spcBef>
              <a:buNone/>
            </a:pPr>
            <a:r>
              <a:rPr lang="en-US" altLang="zh-CN" sz="2400" b="1" i="1">
                <a:solidFill>
                  <a:schemeClr val="hlink"/>
                </a:solidFill>
                <a:ea typeface="MS Hei" pitchFamily="49" charset="-122"/>
                <a:sym typeface="Symbol" panose="05050102010706020507" pitchFamily="18" charset="2"/>
              </a:rPr>
              <a:t>d</a:t>
            </a:r>
            <a:r>
              <a:rPr lang="en-US" altLang="zh-CN" sz="2400" b="1" i="1">
                <a:ea typeface="MS Hei" pitchFamily="49" charset="-122"/>
                <a:sym typeface="Symbol" panose="05050102010706020507" pitchFamily="18" charset="2"/>
              </a:rPr>
              <a:t> </a:t>
            </a:r>
            <a:endParaRPr lang="zh-CN" altLang="en-US" sz="2400" i="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68611"/>
                                        </p:tgtEl>
                                        <p:attrNameLst>
                                          <p:attrName>style.visibility</p:attrName>
                                        </p:attrNameLst>
                                      </p:cBhvr>
                                      <p:to>
                                        <p:strVal val="visible"/>
                                      </p:to>
                                    </p:set>
                                    <p:animEffect transition="in" filter="wipe(left)">
                                      <p:cBhvr>
                                        <p:cTn id="7" dur="500"/>
                                        <p:tgtEl>
                                          <p:spTgt spid="6861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8612"/>
                                        </p:tgtEl>
                                        <p:attrNameLst>
                                          <p:attrName>style.visibility</p:attrName>
                                        </p:attrNameLst>
                                      </p:cBhvr>
                                      <p:to>
                                        <p:strVal val="visible"/>
                                      </p:to>
                                    </p:set>
                                    <p:animEffect transition="in" filter="wipe(left)">
                                      <p:cBhvr>
                                        <p:cTn id="12" dur="500"/>
                                        <p:tgtEl>
                                          <p:spTgt spid="68612"/>
                                        </p:tgtEl>
                                      </p:cBhvr>
                                    </p:animEffect>
                                  </p:childTnLst>
                                  <p:subTnLst>
                                    <p:audio>
                                      <p:cMediaNode>
                                        <p:cTn display="0" masterRel="sameClick">
                                          <p:stCondLst>
                                            <p:cond evt="begin" delay="0">
                                              <p:tn val="10"/>
                                            </p:cond>
                                          </p:stCondLst>
                                          <p:endCondLst>
                                            <p:cond evt="onStopAudio" delay="0">
                                              <p:tgtEl>
                                                <p:sldTgt/>
                                              </p:tgtEl>
                                            </p:cond>
                                          </p:endCondLst>
                                        </p:cTn>
                                        <p:tgtEl>
                                          <p:sndTgt r:embed="rId4" name="TYPE.WAV"/>
                                        </p:tgtEl>
                                      </p:cMediaNode>
                                    </p:audio>
                                  </p:sub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499"/>
                                          </p:stCondLst>
                                        </p:cTn>
                                        <p:tgtEl>
                                          <p:spTgt spid="68613"/>
                                        </p:tgtEl>
                                        <p:attrNameLst>
                                          <p:attrName>style.visibility</p:attrName>
                                        </p:attrNameLst>
                                      </p:cBhvr>
                                      <p:to>
                                        <p:strVal val="visible"/>
                                      </p:to>
                                    </p:set>
                                  </p:childTnLst>
                                  <p:subTnLst>
                                    <p:audio>
                                      <p:cMediaNode>
                                        <p:cTn display="0" masterRel="sameClick">
                                          <p:stCondLst>
                                            <p:cond evt="begin" delay="0">
                                              <p:tn val="15"/>
                                            </p:cond>
                                          </p:stCondLst>
                                          <p:endCondLst>
                                            <p:cond evt="onStopAudio" delay="0">
                                              <p:tgtEl>
                                                <p:sldTgt/>
                                              </p:tgtEl>
                                            </p:cond>
                                          </p:endCondLst>
                                        </p:cTn>
                                        <p:tgtEl>
                                          <p:sndTgt r:embed="rId5" name="DING.WAV"/>
                                        </p:tgtEl>
                                      </p:cMediaNode>
                                    </p:audio>
                                  </p:subTnLst>
                                </p:cTn>
                              </p:par>
                            </p:childTnLst>
                          </p:cTn>
                        </p:par>
                      </p:childTnLst>
                    </p:cTn>
                  </p:par>
                  <p:par>
                    <p:cTn id="17" fill="hold">
                      <p:stCondLst>
                        <p:cond delay="indefinite"/>
                      </p:stCondLst>
                      <p:childTnLst>
                        <p:par>
                          <p:cTn id="18" fill="hold">
                            <p:stCondLst>
                              <p:cond delay="0"/>
                            </p:stCondLst>
                            <p:childTnLst>
                              <p:par>
                                <p:cTn id="19" presetID="18" presetClass="entr" presetSubtype="6" fill="hold" grpId="0" nodeType="clickEffect">
                                  <p:stCondLst>
                                    <p:cond delay="0"/>
                                  </p:stCondLst>
                                  <p:childTnLst>
                                    <p:set>
                                      <p:cBhvr>
                                        <p:cTn id="20" dur="1" fill="hold">
                                          <p:stCondLst>
                                            <p:cond delay="0"/>
                                          </p:stCondLst>
                                        </p:cTn>
                                        <p:tgtEl>
                                          <p:spTgt spid="68614"/>
                                        </p:tgtEl>
                                        <p:attrNameLst>
                                          <p:attrName>style.visibility</p:attrName>
                                        </p:attrNameLst>
                                      </p:cBhvr>
                                      <p:to>
                                        <p:strVal val="visible"/>
                                      </p:to>
                                    </p:set>
                                    <p:animEffect transition="in" filter="strips(downRight)">
                                      <p:cBhvr>
                                        <p:cTn id="21" dur="500"/>
                                        <p:tgtEl>
                                          <p:spTgt spid="68614"/>
                                        </p:tgtEl>
                                      </p:cBhvr>
                                    </p:animEffect>
                                  </p:childTnLst>
                                  <p:subTnLst>
                                    <p:audio>
                                      <p:cMediaNode>
                                        <p:cTn display="0" masterRel="sameClick">
                                          <p:stCondLst>
                                            <p:cond evt="begin" delay="0">
                                              <p:tn val="19"/>
                                            </p:cond>
                                          </p:stCondLst>
                                          <p:endCondLst>
                                            <p:cond evt="onStopAudio" delay="0">
                                              <p:tgtEl>
                                                <p:sldTgt/>
                                              </p:tgtEl>
                                            </p:cond>
                                          </p:endCondLst>
                                        </p:cTn>
                                        <p:tgtEl>
                                          <p:sndTgt r:embed="rId6" name="PROJCTOR.WAV"/>
                                        </p:tgtEl>
                                      </p:cMediaNode>
                                    </p:audio>
                                  </p:sub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499"/>
                                          </p:stCondLst>
                                        </p:cTn>
                                        <p:tgtEl>
                                          <p:spTgt spid="68665"/>
                                        </p:tgtEl>
                                        <p:attrNameLst>
                                          <p:attrName>style.visibility</p:attrName>
                                        </p:attrNameLst>
                                      </p:cBhvr>
                                      <p:to>
                                        <p:strVal val="visible"/>
                                      </p:to>
                                    </p:set>
                                  </p:childTnLst>
                                </p:cTn>
                              </p:par>
                            </p:childTnLst>
                          </p:cTn>
                        </p:par>
                        <p:par>
                          <p:cTn id="26" fill="hold">
                            <p:stCondLst>
                              <p:cond delay="500"/>
                            </p:stCondLst>
                            <p:childTnLst>
                              <p:par>
                                <p:cTn id="27" presetID="22" presetClass="entr" presetSubtype="2" fill="hold" nodeType="afterEffect">
                                  <p:stCondLst>
                                    <p:cond delay="0"/>
                                  </p:stCondLst>
                                  <p:childTnLst>
                                    <p:set>
                                      <p:cBhvr>
                                        <p:cTn id="28" dur="1" fill="hold">
                                          <p:stCondLst>
                                            <p:cond delay="0"/>
                                          </p:stCondLst>
                                        </p:cTn>
                                        <p:tgtEl>
                                          <p:spTgt spid="68616"/>
                                        </p:tgtEl>
                                        <p:attrNameLst>
                                          <p:attrName>style.visibility</p:attrName>
                                        </p:attrNameLst>
                                      </p:cBhvr>
                                      <p:to>
                                        <p:strVal val="visible"/>
                                      </p:to>
                                    </p:set>
                                    <p:animEffect transition="in" filter="wipe(right)">
                                      <p:cBhvr>
                                        <p:cTn id="29" dur="500"/>
                                        <p:tgtEl>
                                          <p:spTgt spid="68616"/>
                                        </p:tgtEl>
                                      </p:cBhvr>
                                    </p:animEffect>
                                  </p:childTnLst>
                                  <p:subTnLst>
                                    <p:audio>
                                      <p:cMediaNode>
                                        <p:cTn display="0" masterRel="sameClick">
                                          <p:stCondLst>
                                            <p:cond evt="begin" delay="0">
                                              <p:tn val="27"/>
                                            </p:cond>
                                          </p:stCondLst>
                                          <p:endCondLst>
                                            <p:cond evt="onStopAudio" delay="0">
                                              <p:tgtEl>
                                                <p:sldTgt/>
                                              </p:tgtEl>
                                            </p:cond>
                                          </p:endCondLst>
                                        </p:cTn>
                                        <p:tgtEl>
                                          <p:sndTgt r:embed="rId4" name="TYPE.WAV"/>
                                        </p:tgtEl>
                                      </p:cMediaNode>
                                    </p:audio>
                                  </p:subTnLst>
                                </p:cTn>
                              </p:par>
                            </p:childTnLst>
                          </p:cTn>
                        </p:par>
                        <p:par>
                          <p:cTn id="30" fill="hold">
                            <p:stCondLst>
                              <p:cond delay="1000"/>
                            </p:stCondLst>
                            <p:childTnLst>
                              <p:par>
                                <p:cTn id="31" presetID="17" presetClass="entr" presetSubtype="8" fill="hold" grpId="0" nodeType="afterEffect">
                                  <p:stCondLst>
                                    <p:cond delay="0"/>
                                  </p:stCondLst>
                                  <p:childTnLst>
                                    <p:set>
                                      <p:cBhvr>
                                        <p:cTn id="32" dur="1" fill="hold">
                                          <p:stCondLst>
                                            <p:cond delay="0"/>
                                          </p:stCondLst>
                                        </p:cTn>
                                        <p:tgtEl>
                                          <p:spTgt spid="68619"/>
                                        </p:tgtEl>
                                        <p:attrNameLst>
                                          <p:attrName>style.visibility</p:attrName>
                                        </p:attrNameLst>
                                      </p:cBhvr>
                                      <p:to>
                                        <p:strVal val="visible"/>
                                      </p:to>
                                    </p:set>
                                    <p:anim calcmode="lin" valueType="num">
                                      <p:cBhvr>
                                        <p:cTn id="33" dur="500" fill="hold"/>
                                        <p:tgtEl>
                                          <p:spTgt spid="68619"/>
                                        </p:tgtEl>
                                        <p:attrNameLst>
                                          <p:attrName>ppt_x</p:attrName>
                                        </p:attrNameLst>
                                      </p:cBhvr>
                                      <p:tavLst>
                                        <p:tav tm="0">
                                          <p:val>
                                            <p:strVal val="#ppt_x-#ppt_w/2"/>
                                          </p:val>
                                        </p:tav>
                                        <p:tav tm="100000">
                                          <p:val>
                                            <p:strVal val="#ppt_x"/>
                                          </p:val>
                                        </p:tav>
                                      </p:tavLst>
                                    </p:anim>
                                    <p:anim calcmode="lin" valueType="num">
                                      <p:cBhvr>
                                        <p:cTn id="34" dur="500" fill="hold"/>
                                        <p:tgtEl>
                                          <p:spTgt spid="68619"/>
                                        </p:tgtEl>
                                        <p:attrNameLst>
                                          <p:attrName>ppt_y</p:attrName>
                                        </p:attrNameLst>
                                      </p:cBhvr>
                                      <p:tavLst>
                                        <p:tav tm="0">
                                          <p:val>
                                            <p:strVal val="#ppt_y"/>
                                          </p:val>
                                        </p:tav>
                                        <p:tav tm="100000">
                                          <p:val>
                                            <p:strVal val="#ppt_y"/>
                                          </p:val>
                                        </p:tav>
                                      </p:tavLst>
                                    </p:anim>
                                    <p:anim calcmode="lin" valueType="num">
                                      <p:cBhvr>
                                        <p:cTn id="35" dur="500" fill="hold"/>
                                        <p:tgtEl>
                                          <p:spTgt spid="68619"/>
                                        </p:tgtEl>
                                        <p:attrNameLst>
                                          <p:attrName>ppt_w</p:attrName>
                                        </p:attrNameLst>
                                      </p:cBhvr>
                                      <p:tavLst>
                                        <p:tav tm="0">
                                          <p:val>
                                            <p:fltVal val="0.000000"/>
                                          </p:val>
                                        </p:tav>
                                        <p:tav tm="100000">
                                          <p:val>
                                            <p:strVal val="#ppt_w"/>
                                          </p:val>
                                        </p:tav>
                                      </p:tavLst>
                                    </p:anim>
                                    <p:anim calcmode="lin" valueType="num">
                                      <p:cBhvr>
                                        <p:cTn id="36" dur="500" fill="hold"/>
                                        <p:tgtEl>
                                          <p:spTgt spid="68619"/>
                                        </p:tgtEl>
                                        <p:attrNameLst>
                                          <p:attrName>ppt_h</p:attrName>
                                        </p:attrNameLst>
                                      </p:cBhvr>
                                      <p:tavLst>
                                        <p:tav tm="0">
                                          <p:val>
                                            <p:strVal val="#ppt_h"/>
                                          </p:val>
                                        </p:tav>
                                        <p:tav tm="100000">
                                          <p:val>
                                            <p:strVal val="#ppt_h"/>
                                          </p:val>
                                        </p:tav>
                                      </p:tavLst>
                                    </p:anim>
                                  </p:childTnLst>
                                </p:cTn>
                              </p:par>
                            </p:childTnLst>
                          </p:cTn>
                        </p:par>
                        <p:par>
                          <p:cTn id="37" fill="hold">
                            <p:stCondLst>
                              <p:cond delay="1500"/>
                            </p:stCondLst>
                            <p:childTnLst>
                              <p:par>
                                <p:cTn id="38" presetID="22" presetClass="entr" presetSubtype="8" fill="hold" grpId="0" nodeType="afterEffect">
                                  <p:stCondLst>
                                    <p:cond delay="0"/>
                                  </p:stCondLst>
                                  <p:childTnLst>
                                    <p:set>
                                      <p:cBhvr>
                                        <p:cTn id="39" dur="1" fill="hold">
                                          <p:stCondLst>
                                            <p:cond delay="0"/>
                                          </p:stCondLst>
                                        </p:cTn>
                                        <p:tgtEl>
                                          <p:spTgt spid="68615"/>
                                        </p:tgtEl>
                                        <p:attrNameLst>
                                          <p:attrName>style.visibility</p:attrName>
                                        </p:attrNameLst>
                                      </p:cBhvr>
                                      <p:to>
                                        <p:strVal val="visible"/>
                                      </p:to>
                                    </p:set>
                                    <p:animEffect transition="in" filter="wipe(left)">
                                      <p:cBhvr>
                                        <p:cTn id="40" dur="500"/>
                                        <p:tgtEl>
                                          <p:spTgt spid="68615"/>
                                        </p:tgtEl>
                                      </p:cBhvr>
                                    </p:animEffect>
                                  </p:childTnLst>
                                  <p:subTnLst>
                                    <p:audio>
                                      <p:cMediaNode>
                                        <p:cTn display="0" masterRel="sameClick">
                                          <p:stCondLst>
                                            <p:cond evt="begin" delay="0">
                                              <p:tn val="38"/>
                                            </p:cond>
                                          </p:stCondLst>
                                          <p:endCondLst>
                                            <p:cond evt="onStopAudio" delay="0">
                                              <p:tgtEl>
                                                <p:sldTgt/>
                                              </p:tgtEl>
                                            </p:cond>
                                          </p:endCondLst>
                                        </p:cTn>
                                        <p:tgtEl>
                                          <p:sndTgt r:embed="rId4" name="TYPE.WAV"/>
                                        </p:tgtEl>
                                      </p:cMediaNode>
                                    </p:audio>
                                  </p:subTnLst>
                                </p:cTn>
                              </p:par>
                            </p:childTnLst>
                          </p:cTn>
                        </p:par>
                      </p:childTnLst>
                    </p:cTn>
                  </p:par>
                  <p:par>
                    <p:cTn id="41" fill="hold">
                      <p:stCondLst>
                        <p:cond delay="indefinite"/>
                      </p:stCondLst>
                      <p:childTnLst>
                        <p:par>
                          <p:cTn id="42" fill="hold">
                            <p:stCondLst>
                              <p:cond delay="0"/>
                            </p:stCondLst>
                            <p:childTnLst>
                              <p:par>
                                <p:cTn id="43" presetID="17" presetClass="entr" presetSubtype="1" fill="hold" grpId="0" nodeType="clickEffect">
                                  <p:stCondLst>
                                    <p:cond delay="0"/>
                                  </p:stCondLst>
                                  <p:childTnLst>
                                    <p:set>
                                      <p:cBhvr>
                                        <p:cTn id="44" dur="1" fill="hold">
                                          <p:stCondLst>
                                            <p:cond delay="0"/>
                                          </p:stCondLst>
                                        </p:cTn>
                                        <p:tgtEl>
                                          <p:spTgt spid="68620"/>
                                        </p:tgtEl>
                                        <p:attrNameLst>
                                          <p:attrName>style.visibility</p:attrName>
                                        </p:attrNameLst>
                                      </p:cBhvr>
                                      <p:to>
                                        <p:strVal val="visible"/>
                                      </p:to>
                                    </p:set>
                                    <p:anim calcmode="lin" valueType="num">
                                      <p:cBhvr>
                                        <p:cTn id="45" dur="500" fill="hold"/>
                                        <p:tgtEl>
                                          <p:spTgt spid="68620"/>
                                        </p:tgtEl>
                                        <p:attrNameLst>
                                          <p:attrName>ppt_x</p:attrName>
                                        </p:attrNameLst>
                                      </p:cBhvr>
                                      <p:tavLst>
                                        <p:tav tm="0">
                                          <p:val>
                                            <p:strVal val="#ppt_x"/>
                                          </p:val>
                                        </p:tav>
                                        <p:tav tm="100000">
                                          <p:val>
                                            <p:strVal val="#ppt_x"/>
                                          </p:val>
                                        </p:tav>
                                      </p:tavLst>
                                    </p:anim>
                                    <p:anim calcmode="lin" valueType="num">
                                      <p:cBhvr>
                                        <p:cTn id="46" dur="500" fill="hold"/>
                                        <p:tgtEl>
                                          <p:spTgt spid="68620"/>
                                        </p:tgtEl>
                                        <p:attrNameLst>
                                          <p:attrName>ppt_y</p:attrName>
                                        </p:attrNameLst>
                                      </p:cBhvr>
                                      <p:tavLst>
                                        <p:tav tm="0">
                                          <p:val>
                                            <p:strVal val="#ppt_y-#ppt_h/2"/>
                                          </p:val>
                                        </p:tav>
                                        <p:tav tm="100000">
                                          <p:val>
                                            <p:strVal val="#ppt_y"/>
                                          </p:val>
                                        </p:tav>
                                      </p:tavLst>
                                    </p:anim>
                                    <p:anim calcmode="lin" valueType="num">
                                      <p:cBhvr>
                                        <p:cTn id="47" dur="500" fill="hold"/>
                                        <p:tgtEl>
                                          <p:spTgt spid="68620"/>
                                        </p:tgtEl>
                                        <p:attrNameLst>
                                          <p:attrName>ppt_w</p:attrName>
                                        </p:attrNameLst>
                                      </p:cBhvr>
                                      <p:tavLst>
                                        <p:tav tm="0">
                                          <p:val>
                                            <p:strVal val="#ppt_w"/>
                                          </p:val>
                                        </p:tav>
                                        <p:tav tm="100000">
                                          <p:val>
                                            <p:strVal val="#ppt_w"/>
                                          </p:val>
                                        </p:tav>
                                      </p:tavLst>
                                    </p:anim>
                                    <p:anim calcmode="lin" valueType="num">
                                      <p:cBhvr>
                                        <p:cTn id="48" dur="500" fill="hold"/>
                                        <p:tgtEl>
                                          <p:spTgt spid="68620"/>
                                        </p:tgtEl>
                                        <p:attrNameLst>
                                          <p:attrName>ppt_h</p:attrName>
                                        </p:attrNameLst>
                                      </p:cBhvr>
                                      <p:tavLst>
                                        <p:tav tm="0">
                                          <p:val>
                                            <p:fltVal val="0.000000"/>
                                          </p:val>
                                        </p:tav>
                                        <p:tav tm="100000">
                                          <p:val>
                                            <p:strVal val="#ppt_h"/>
                                          </p:val>
                                        </p:tav>
                                      </p:tavLst>
                                    </p:anim>
                                  </p:childTnLst>
                                  <p:subTnLst>
                                    <p:audio>
                                      <p:cMediaNode>
                                        <p:cTn display="0" masterRel="sameClick">
                                          <p:stCondLst>
                                            <p:cond evt="begin" delay="0">
                                              <p:tn val="43"/>
                                            </p:cond>
                                          </p:stCondLst>
                                          <p:endCondLst>
                                            <p:cond evt="onStopAudio" delay="0">
                                              <p:tgtEl>
                                                <p:sldTgt/>
                                              </p:tgtEl>
                                            </p:cond>
                                          </p:endCondLst>
                                        </p:cTn>
                                        <p:tgtEl>
                                          <p:sndTgt r:embed="rId7" name="CASHREG.WAV"/>
                                        </p:tgtEl>
                                      </p:cMediaNode>
                                    </p:audio>
                                  </p:subTnLst>
                                </p:cTn>
                              </p:par>
                              <p:par>
                                <p:cTn id="49" presetID="2" presetClass="entr" presetSubtype="8" fill="hold" nodeType="withEffect">
                                  <p:stCondLst>
                                    <p:cond delay="0"/>
                                  </p:stCondLst>
                                  <p:childTnLst>
                                    <p:set>
                                      <p:cBhvr>
                                        <p:cTn id="50" dur="1" fill="hold">
                                          <p:stCondLst>
                                            <p:cond delay="0"/>
                                          </p:stCondLst>
                                        </p:cTn>
                                        <p:tgtEl>
                                          <p:spTgt spid="19">
                                            <p:txEl>
                                              <p:charRg st="0" end="2"/>
                                            </p:txEl>
                                          </p:spTgt>
                                        </p:tgtEl>
                                        <p:attrNameLst>
                                          <p:attrName>style.visibility</p:attrName>
                                        </p:attrNameLst>
                                      </p:cBhvr>
                                      <p:to>
                                        <p:strVal val="visible"/>
                                      </p:to>
                                    </p:set>
                                    <p:anim calcmode="lin" valueType="num">
                                      <p:cBhvr additive="base">
                                        <p:cTn id="51" dur="500" fill="hold"/>
                                        <p:tgtEl>
                                          <p:spTgt spid="19">
                                            <p:txEl>
                                              <p:charRg st="0" end="2"/>
                                            </p:txEl>
                                          </p:spTgt>
                                        </p:tgtEl>
                                        <p:attrNameLst>
                                          <p:attrName>ppt_x</p:attrName>
                                        </p:attrNameLst>
                                      </p:cBhvr>
                                      <p:tavLst>
                                        <p:tav tm="0">
                                          <p:val>
                                            <p:strVal val="0-#ppt_w/2"/>
                                          </p:val>
                                        </p:tav>
                                        <p:tav tm="100000">
                                          <p:val>
                                            <p:strVal val="#ppt_x"/>
                                          </p:val>
                                        </p:tav>
                                      </p:tavLst>
                                    </p:anim>
                                    <p:anim calcmode="lin" valueType="num">
                                      <p:cBhvr additive="base">
                                        <p:cTn id="52" dur="500" fill="hold"/>
                                        <p:tgtEl>
                                          <p:spTgt spid="19">
                                            <p:txEl>
                                              <p:charRg st="0" end="2"/>
                                            </p:txEl>
                                          </p:spTgt>
                                        </p:tgtEl>
                                        <p:attrNameLst>
                                          <p:attrName>ppt_y</p:attrName>
                                        </p:attrNameLst>
                                      </p:cBhvr>
                                      <p:tavLst>
                                        <p:tav tm="0">
                                          <p:val>
                                            <p:strVal val="#ppt_y"/>
                                          </p:val>
                                        </p:tav>
                                        <p:tav tm="100000">
                                          <p:val>
                                            <p:strVal val="#ppt_y"/>
                                          </p:val>
                                        </p:tav>
                                      </p:tavLst>
                                    </p:anim>
                                  </p:childTnLst>
                                </p:cTn>
                              </p:par>
                            </p:childTnLst>
                          </p:cTn>
                        </p:par>
                        <p:par>
                          <p:cTn id="53" fill="hold">
                            <p:stCondLst>
                              <p:cond delay="500"/>
                            </p:stCondLst>
                            <p:childTnLst>
                              <p:par>
                                <p:cTn id="54" presetID="1" presetClass="entr" presetSubtype="0" fill="hold" grpId="0" nodeType="afterEffect">
                                  <p:stCondLst>
                                    <p:cond delay="0"/>
                                  </p:stCondLst>
                                  <p:childTnLst>
                                    <p:set>
                                      <p:cBhvr>
                                        <p:cTn id="55" dur="1" fill="hold">
                                          <p:stCondLst>
                                            <p:cond delay="499"/>
                                          </p:stCondLst>
                                        </p:cTn>
                                        <p:tgtEl>
                                          <p:spTgt spid="68621"/>
                                        </p:tgtEl>
                                        <p:attrNameLst>
                                          <p:attrName>style.visibility</p:attrName>
                                        </p:attrNameLst>
                                      </p:cBhvr>
                                      <p:to>
                                        <p:strVal val="visible"/>
                                      </p:to>
                                    </p:set>
                                  </p:childTnLst>
                                  <p:subTnLst>
                                    <p:audio>
                                      <p:cMediaNode>
                                        <p:cTn display="0" masterRel="sameClick">
                                          <p:stCondLst>
                                            <p:cond evt="begin" delay="0">
                                              <p:tn val="54"/>
                                            </p:cond>
                                          </p:stCondLst>
                                          <p:endCondLst>
                                            <p:cond evt="onStopAudio" delay="0">
                                              <p:tgtEl>
                                                <p:sldTgt/>
                                              </p:tgtEl>
                                            </p:cond>
                                          </p:endCondLst>
                                        </p:cTn>
                                        <p:tgtEl>
                                          <p:sndTgt r:embed="rId4" name="TYPE.WAV"/>
                                        </p:tgtEl>
                                      </p:cMediaNode>
                                    </p:audio>
                                  </p:subTnLst>
                                </p:cTn>
                              </p:par>
                            </p:childTnLst>
                          </p:cTn>
                        </p:par>
                      </p:childTnLst>
                    </p:cTn>
                  </p:par>
                  <p:par>
                    <p:cTn id="56" fill="hold">
                      <p:stCondLst>
                        <p:cond delay="indefinite"/>
                      </p:stCondLst>
                      <p:childTnLst>
                        <p:par>
                          <p:cTn id="57" fill="hold">
                            <p:stCondLst>
                              <p:cond delay="0"/>
                            </p:stCondLst>
                            <p:childTnLst>
                              <p:par>
                                <p:cTn id="58" presetID="17" presetClass="entr" presetSubtype="1" fill="hold" grpId="0" nodeType="clickEffect">
                                  <p:stCondLst>
                                    <p:cond delay="0"/>
                                  </p:stCondLst>
                                  <p:childTnLst>
                                    <p:set>
                                      <p:cBhvr>
                                        <p:cTn id="59" dur="1" fill="hold">
                                          <p:stCondLst>
                                            <p:cond delay="0"/>
                                          </p:stCondLst>
                                        </p:cTn>
                                        <p:tgtEl>
                                          <p:spTgt spid="68622"/>
                                        </p:tgtEl>
                                        <p:attrNameLst>
                                          <p:attrName>style.visibility</p:attrName>
                                        </p:attrNameLst>
                                      </p:cBhvr>
                                      <p:to>
                                        <p:strVal val="visible"/>
                                      </p:to>
                                    </p:set>
                                    <p:anim calcmode="lin" valueType="num">
                                      <p:cBhvr>
                                        <p:cTn id="60" dur="500" fill="hold"/>
                                        <p:tgtEl>
                                          <p:spTgt spid="68622"/>
                                        </p:tgtEl>
                                        <p:attrNameLst>
                                          <p:attrName>ppt_x</p:attrName>
                                        </p:attrNameLst>
                                      </p:cBhvr>
                                      <p:tavLst>
                                        <p:tav tm="0">
                                          <p:val>
                                            <p:strVal val="#ppt_x"/>
                                          </p:val>
                                        </p:tav>
                                        <p:tav tm="100000">
                                          <p:val>
                                            <p:strVal val="#ppt_x"/>
                                          </p:val>
                                        </p:tav>
                                      </p:tavLst>
                                    </p:anim>
                                    <p:anim calcmode="lin" valueType="num">
                                      <p:cBhvr>
                                        <p:cTn id="61" dur="500" fill="hold"/>
                                        <p:tgtEl>
                                          <p:spTgt spid="68622"/>
                                        </p:tgtEl>
                                        <p:attrNameLst>
                                          <p:attrName>ppt_y</p:attrName>
                                        </p:attrNameLst>
                                      </p:cBhvr>
                                      <p:tavLst>
                                        <p:tav tm="0">
                                          <p:val>
                                            <p:strVal val="#ppt_y-#ppt_h/2"/>
                                          </p:val>
                                        </p:tav>
                                        <p:tav tm="100000">
                                          <p:val>
                                            <p:strVal val="#ppt_y"/>
                                          </p:val>
                                        </p:tav>
                                      </p:tavLst>
                                    </p:anim>
                                    <p:anim calcmode="lin" valueType="num">
                                      <p:cBhvr>
                                        <p:cTn id="62" dur="500" fill="hold"/>
                                        <p:tgtEl>
                                          <p:spTgt spid="68622"/>
                                        </p:tgtEl>
                                        <p:attrNameLst>
                                          <p:attrName>ppt_w</p:attrName>
                                        </p:attrNameLst>
                                      </p:cBhvr>
                                      <p:tavLst>
                                        <p:tav tm="0">
                                          <p:val>
                                            <p:strVal val="#ppt_w"/>
                                          </p:val>
                                        </p:tav>
                                        <p:tav tm="100000">
                                          <p:val>
                                            <p:strVal val="#ppt_w"/>
                                          </p:val>
                                        </p:tav>
                                      </p:tavLst>
                                    </p:anim>
                                    <p:anim calcmode="lin" valueType="num">
                                      <p:cBhvr>
                                        <p:cTn id="63" dur="500" fill="hold"/>
                                        <p:tgtEl>
                                          <p:spTgt spid="68622"/>
                                        </p:tgtEl>
                                        <p:attrNameLst>
                                          <p:attrName>ppt_h</p:attrName>
                                        </p:attrNameLst>
                                      </p:cBhvr>
                                      <p:tavLst>
                                        <p:tav tm="0">
                                          <p:val>
                                            <p:fltVal val="0.000000"/>
                                          </p:val>
                                        </p:tav>
                                        <p:tav tm="100000">
                                          <p:val>
                                            <p:strVal val="#ppt_h"/>
                                          </p:val>
                                        </p:tav>
                                      </p:tavLst>
                                    </p:anim>
                                  </p:childTnLst>
                                  <p:subTnLst>
                                    <p:audio>
                                      <p:cMediaNode>
                                        <p:cTn display="0" masterRel="sameClick">
                                          <p:stCondLst>
                                            <p:cond evt="begin" delay="0">
                                              <p:tn val="58"/>
                                            </p:cond>
                                          </p:stCondLst>
                                          <p:endCondLst>
                                            <p:cond evt="onStopAudio" delay="0">
                                              <p:tgtEl>
                                                <p:sldTgt/>
                                              </p:tgtEl>
                                            </p:cond>
                                          </p:endCondLst>
                                        </p:cTn>
                                        <p:tgtEl>
                                          <p:sndTgt r:embed="rId7" name="CASHREG.WAV"/>
                                        </p:tgtEl>
                                      </p:cMediaNode>
                                    </p:audio>
                                  </p:subTnLst>
                                </p:cTn>
                              </p:par>
                              <p:par>
                                <p:cTn id="64" presetID="2" presetClass="entr" presetSubtype="8" fill="hold" grpId="0" nodeType="withEffect">
                                  <p:stCondLst>
                                    <p:cond delay="0"/>
                                  </p:stCondLst>
                                  <p:childTnLst>
                                    <p:set>
                                      <p:cBhvr>
                                        <p:cTn id="65" dur="1" fill="hold">
                                          <p:stCondLst>
                                            <p:cond delay="0"/>
                                          </p:stCondLst>
                                        </p:cTn>
                                        <p:tgtEl>
                                          <p:spTgt spid="20"/>
                                        </p:tgtEl>
                                        <p:attrNameLst>
                                          <p:attrName>style.visibility</p:attrName>
                                        </p:attrNameLst>
                                      </p:cBhvr>
                                      <p:to>
                                        <p:strVal val="visible"/>
                                      </p:to>
                                    </p:set>
                                    <p:anim calcmode="lin" valueType="num">
                                      <p:cBhvr additive="base">
                                        <p:cTn id="66" dur="500" fill="hold"/>
                                        <p:tgtEl>
                                          <p:spTgt spid="20"/>
                                        </p:tgtEl>
                                        <p:attrNameLst>
                                          <p:attrName>ppt_x</p:attrName>
                                        </p:attrNameLst>
                                      </p:cBhvr>
                                      <p:tavLst>
                                        <p:tav tm="0">
                                          <p:val>
                                            <p:strVal val="0-#ppt_w/2"/>
                                          </p:val>
                                        </p:tav>
                                        <p:tav tm="100000">
                                          <p:val>
                                            <p:strVal val="#ppt_x"/>
                                          </p:val>
                                        </p:tav>
                                      </p:tavLst>
                                    </p:anim>
                                    <p:anim calcmode="lin" valueType="num">
                                      <p:cBhvr additive="base">
                                        <p:cTn id="67" dur="500" fill="hold"/>
                                        <p:tgtEl>
                                          <p:spTgt spid="20"/>
                                        </p:tgtEl>
                                        <p:attrNameLst>
                                          <p:attrName>ppt_y</p:attrName>
                                        </p:attrNameLst>
                                      </p:cBhvr>
                                      <p:tavLst>
                                        <p:tav tm="0">
                                          <p:val>
                                            <p:strVal val="#ppt_y"/>
                                          </p:val>
                                        </p:tav>
                                        <p:tav tm="100000">
                                          <p:val>
                                            <p:strVal val="#ppt_y"/>
                                          </p:val>
                                        </p:tav>
                                      </p:tavLst>
                                    </p:anim>
                                  </p:childTnLst>
                                </p:cTn>
                              </p:par>
                            </p:childTnLst>
                          </p:cTn>
                        </p:par>
                        <p:par>
                          <p:cTn id="68" fill="hold">
                            <p:stCondLst>
                              <p:cond delay="500"/>
                            </p:stCondLst>
                            <p:childTnLst>
                              <p:par>
                                <p:cTn id="69" presetID="1" presetClass="entr" presetSubtype="0" fill="hold" grpId="0" nodeType="afterEffect">
                                  <p:stCondLst>
                                    <p:cond delay="0"/>
                                  </p:stCondLst>
                                  <p:childTnLst>
                                    <p:set>
                                      <p:cBhvr>
                                        <p:cTn id="70" dur="1" fill="hold">
                                          <p:stCondLst>
                                            <p:cond delay="499"/>
                                          </p:stCondLst>
                                        </p:cTn>
                                        <p:tgtEl>
                                          <p:spTgt spid="68624"/>
                                        </p:tgtEl>
                                        <p:attrNameLst>
                                          <p:attrName>style.visibility</p:attrName>
                                        </p:attrNameLst>
                                      </p:cBhvr>
                                      <p:to>
                                        <p:strVal val="visible"/>
                                      </p:to>
                                    </p:set>
                                  </p:childTnLst>
                                </p:cTn>
                              </p:par>
                            </p:childTnLst>
                          </p:cTn>
                        </p:par>
                        <p:par>
                          <p:cTn id="71" fill="hold">
                            <p:stCondLst>
                              <p:cond delay="1000"/>
                            </p:stCondLst>
                            <p:childTnLst>
                              <p:par>
                                <p:cTn id="72" presetID="22" presetClass="entr" presetSubtype="2" fill="hold" nodeType="afterEffect">
                                  <p:stCondLst>
                                    <p:cond delay="0"/>
                                  </p:stCondLst>
                                  <p:childTnLst>
                                    <p:set>
                                      <p:cBhvr>
                                        <p:cTn id="73" dur="1" fill="hold">
                                          <p:stCondLst>
                                            <p:cond delay="0"/>
                                          </p:stCondLst>
                                        </p:cTn>
                                        <p:tgtEl>
                                          <p:spTgt spid="68625"/>
                                        </p:tgtEl>
                                        <p:attrNameLst>
                                          <p:attrName>style.visibility</p:attrName>
                                        </p:attrNameLst>
                                      </p:cBhvr>
                                      <p:to>
                                        <p:strVal val="visible"/>
                                      </p:to>
                                    </p:set>
                                    <p:animEffect transition="in" filter="wipe(right)">
                                      <p:cBhvr>
                                        <p:cTn id="74" dur="500"/>
                                        <p:tgtEl>
                                          <p:spTgt spid="68625"/>
                                        </p:tgtEl>
                                      </p:cBhvr>
                                    </p:animEffect>
                                  </p:childTnLst>
                                  <p:subTnLst>
                                    <p:audio>
                                      <p:cMediaNode>
                                        <p:cTn display="0" masterRel="sameClick">
                                          <p:stCondLst>
                                            <p:cond evt="begin" delay="0">
                                              <p:tn val="72"/>
                                            </p:cond>
                                          </p:stCondLst>
                                          <p:endCondLst>
                                            <p:cond evt="onStopAudio" delay="0">
                                              <p:tgtEl>
                                                <p:sldTgt/>
                                              </p:tgtEl>
                                            </p:cond>
                                          </p:endCondLst>
                                        </p:cTn>
                                        <p:tgtEl>
                                          <p:sndTgt r:embed="rId4" name="TYPE.WAV"/>
                                        </p:tgtEl>
                                      </p:cMediaNode>
                                    </p:audio>
                                  </p:subTnLst>
                                </p:cTn>
                              </p:par>
                            </p:childTnLst>
                          </p:cTn>
                        </p:par>
                        <p:par>
                          <p:cTn id="75" fill="hold">
                            <p:stCondLst>
                              <p:cond delay="1500"/>
                            </p:stCondLst>
                            <p:childTnLst>
                              <p:par>
                                <p:cTn id="76" presetID="9" presetClass="entr" presetSubtype="0" fill="hold" grpId="0" nodeType="afterEffect">
                                  <p:stCondLst>
                                    <p:cond delay="0"/>
                                  </p:stCondLst>
                                  <p:childTnLst>
                                    <p:set>
                                      <p:cBhvr>
                                        <p:cTn id="77" dur="1" fill="hold">
                                          <p:stCondLst>
                                            <p:cond delay="0"/>
                                          </p:stCondLst>
                                        </p:cTn>
                                        <p:tgtEl>
                                          <p:spTgt spid="68623"/>
                                        </p:tgtEl>
                                        <p:attrNameLst>
                                          <p:attrName>style.visibility</p:attrName>
                                        </p:attrNameLst>
                                      </p:cBhvr>
                                      <p:to>
                                        <p:strVal val="visible"/>
                                      </p:to>
                                    </p:set>
                                    <p:animEffect transition="in" filter="dissolve">
                                      <p:cBhvr>
                                        <p:cTn id="78" dur="500"/>
                                        <p:tgtEl>
                                          <p:spTgt spid="68623"/>
                                        </p:tgtEl>
                                      </p:cBhvr>
                                    </p:animEffect>
                                  </p:childTnLst>
                                  <p:subTnLst>
                                    <p:audio>
                                      <p:cMediaNode>
                                        <p:cTn display="0" masterRel="sameClick">
                                          <p:stCondLst>
                                            <p:cond evt="begin" delay="0">
                                              <p:tn val="76"/>
                                            </p:cond>
                                          </p:stCondLst>
                                          <p:endCondLst>
                                            <p:cond evt="onStopAudio" delay="0">
                                              <p:tgtEl>
                                                <p:sldTgt/>
                                              </p:tgtEl>
                                            </p:cond>
                                          </p:endCondLst>
                                        </p:cTn>
                                        <p:tgtEl>
                                          <p:sndTgt r:embed="rId8" name="CAMERA.WAV"/>
                                        </p:tgtEl>
                                      </p:cMediaNode>
                                    </p:audio>
                                  </p:subTnLst>
                                </p:cTn>
                              </p:par>
                            </p:childTnLst>
                          </p:cTn>
                        </p:par>
                      </p:childTnLst>
                    </p:cTn>
                  </p:par>
                  <p:par>
                    <p:cTn id="79" fill="hold">
                      <p:stCondLst>
                        <p:cond delay="indefinite"/>
                      </p:stCondLst>
                      <p:childTnLst>
                        <p:par>
                          <p:cTn id="80" fill="hold">
                            <p:stCondLst>
                              <p:cond delay="0"/>
                            </p:stCondLst>
                            <p:childTnLst>
                              <p:par>
                                <p:cTn id="81" presetID="17" presetClass="entr" presetSubtype="1" fill="hold" grpId="0" nodeType="clickEffect">
                                  <p:stCondLst>
                                    <p:cond delay="0"/>
                                  </p:stCondLst>
                                  <p:childTnLst>
                                    <p:set>
                                      <p:cBhvr>
                                        <p:cTn id="82" dur="1" fill="hold">
                                          <p:stCondLst>
                                            <p:cond delay="0"/>
                                          </p:stCondLst>
                                        </p:cTn>
                                        <p:tgtEl>
                                          <p:spTgt spid="68628"/>
                                        </p:tgtEl>
                                        <p:attrNameLst>
                                          <p:attrName>style.visibility</p:attrName>
                                        </p:attrNameLst>
                                      </p:cBhvr>
                                      <p:to>
                                        <p:strVal val="visible"/>
                                      </p:to>
                                    </p:set>
                                    <p:anim calcmode="lin" valueType="num">
                                      <p:cBhvr>
                                        <p:cTn id="83" dur="500" fill="hold"/>
                                        <p:tgtEl>
                                          <p:spTgt spid="68628"/>
                                        </p:tgtEl>
                                        <p:attrNameLst>
                                          <p:attrName>ppt_x</p:attrName>
                                        </p:attrNameLst>
                                      </p:cBhvr>
                                      <p:tavLst>
                                        <p:tav tm="0">
                                          <p:val>
                                            <p:strVal val="#ppt_x"/>
                                          </p:val>
                                        </p:tav>
                                        <p:tav tm="100000">
                                          <p:val>
                                            <p:strVal val="#ppt_x"/>
                                          </p:val>
                                        </p:tav>
                                      </p:tavLst>
                                    </p:anim>
                                    <p:anim calcmode="lin" valueType="num">
                                      <p:cBhvr>
                                        <p:cTn id="84" dur="500" fill="hold"/>
                                        <p:tgtEl>
                                          <p:spTgt spid="68628"/>
                                        </p:tgtEl>
                                        <p:attrNameLst>
                                          <p:attrName>ppt_y</p:attrName>
                                        </p:attrNameLst>
                                      </p:cBhvr>
                                      <p:tavLst>
                                        <p:tav tm="0">
                                          <p:val>
                                            <p:strVal val="#ppt_y-#ppt_h/2"/>
                                          </p:val>
                                        </p:tav>
                                        <p:tav tm="100000">
                                          <p:val>
                                            <p:strVal val="#ppt_y"/>
                                          </p:val>
                                        </p:tav>
                                      </p:tavLst>
                                    </p:anim>
                                    <p:anim calcmode="lin" valueType="num">
                                      <p:cBhvr>
                                        <p:cTn id="85" dur="500" fill="hold"/>
                                        <p:tgtEl>
                                          <p:spTgt spid="68628"/>
                                        </p:tgtEl>
                                        <p:attrNameLst>
                                          <p:attrName>ppt_w</p:attrName>
                                        </p:attrNameLst>
                                      </p:cBhvr>
                                      <p:tavLst>
                                        <p:tav tm="0">
                                          <p:val>
                                            <p:strVal val="#ppt_w"/>
                                          </p:val>
                                        </p:tav>
                                        <p:tav tm="100000">
                                          <p:val>
                                            <p:strVal val="#ppt_w"/>
                                          </p:val>
                                        </p:tav>
                                      </p:tavLst>
                                    </p:anim>
                                    <p:anim calcmode="lin" valueType="num">
                                      <p:cBhvr>
                                        <p:cTn id="86" dur="500" fill="hold"/>
                                        <p:tgtEl>
                                          <p:spTgt spid="68628"/>
                                        </p:tgtEl>
                                        <p:attrNameLst>
                                          <p:attrName>ppt_h</p:attrName>
                                        </p:attrNameLst>
                                      </p:cBhvr>
                                      <p:tavLst>
                                        <p:tav tm="0">
                                          <p:val>
                                            <p:fltVal val="0.000000"/>
                                          </p:val>
                                        </p:tav>
                                        <p:tav tm="100000">
                                          <p:val>
                                            <p:strVal val="#ppt_h"/>
                                          </p:val>
                                        </p:tav>
                                      </p:tavLst>
                                    </p:anim>
                                  </p:childTnLst>
                                  <p:subTnLst>
                                    <p:audio>
                                      <p:cMediaNode>
                                        <p:cTn display="0" masterRel="sameClick">
                                          <p:stCondLst>
                                            <p:cond evt="begin" delay="0">
                                              <p:tn val="81"/>
                                            </p:cond>
                                          </p:stCondLst>
                                          <p:endCondLst>
                                            <p:cond evt="onStopAudio" delay="0">
                                              <p:tgtEl>
                                                <p:sldTgt/>
                                              </p:tgtEl>
                                            </p:cond>
                                          </p:endCondLst>
                                        </p:cTn>
                                        <p:tgtEl>
                                          <p:sndTgt r:embed="rId7" name="CASHREG.WAV"/>
                                        </p:tgtEl>
                                      </p:cMediaNode>
                                    </p:audio>
                                  </p:subTnLst>
                                </p:cTn>
                              </p:par>
                              <p:par>
                                <p:cTn id="87" presetID="2" presetClass="entr" presetSubtype="8" fill="hold" nodeType="withEffect">
                                  <p:stCondLst>
                                    <p:cond delay="0"/>
                                  </p:stCondLst>
                                  <p:childTnLst>
                                    <p:set>
                                      <p:cBhvr>
                                        <p:cTn id="88" dur="1" fill="hold">
                                          <p:stCondLst>
                                            <p:cond delay="0"/>
                                          </p:stCondLst>
                                        </p:cTn>
                                        <p:tgtEl>
                                          <p:spTgt spid="21">
                                            <p:txEl>
                                              <p:charRg st="0" end="2"/>
                                            </p:txEl>
                                          </p:spTgt>
                                        </p:tgtEl>
                                        <p:attrNameLst>
                                          <p:attrName>style.visibility</p:attrName>
                                        </p:attrNameLst>
                                      </p:cBhvr>
                                      <p:to>
                                        <p:strVal val="visible"/>
                                      </p:to>
                                    </p:set>
                                    <p:anim calcmode="lin" valueType="num">
                                      <p:cBhvr additive="base">
                                        <p:cTn id="89" dur="500" fill="hold"/>
                                        <p:tgtEl>
                                          <p:spTgt spid="21">
                                            <p:txEl>
                                              <p:charRg st="0" end="2"/>
                                            </p:txEl>
                                          </p:spTgt>
                                        </p:tgtEl>
                                        <p:attrNameLst>
                                          <p:attrName>ppt_x</p:attrName>
                                        </p:attrNameLst>
                                      </p:cBhvr>
                                      <p:tavLst>
                                        <p:tav tm="0">
                                          <p:val>
                                            <p:strVal val="0-#ppt_w/2"/>
                                          </p:val>
                                        </p:tav>
                                        <p:tav tm="100000">
                                          <p:val>
                                            <p:strVal val="#ppt_x"/>
                                          </p:val>
                                        </p:tav>
                                      </p:tavLst>
                                    </p:anim>
                                    <p:anim calcmode="lin" valueType="num">
                                      <p:cBhvr additive="base">
                                        <p:cTn id="90" dur="500" fill="hold"/>
                                        <p:tgtEl>
                                          <p:spTgt spid="21">
                                            <p:txEl>
                                              <p:charRg st="0" end="2"/>
                                            </p:txEl>
                                          </p:spTgt>
                                        </p:tgtEl>
                                        <p:attrNameLst>
                                          <p:attrName>ppt_y</p:attrName>
                                        </p:attrNameLst>
                                      </p:cBhvr>
                                      <p:tavLst>
                                        <p:tav tm="0">
                                          <p:val>
                                            <p:strVal val="#ppt_y"/>
                                          </p:val>
                                        </p:tav>
                                        <p:tav tm="100000">
                                          <p:val>
                                            <p:strVal val="#ppt_y"/>
                                          </p:val>
                                        </p:tav>
                                      </p:tavLst>
                                    </p:anim>
                                  </p:childTnLst>
                                </p:cTn>
                              </p:par>
                            </p:childTnLst>
                          </p:cTn>
                        </p:par>
                        <p:par>
                          <p:cTn id="91" fill="hold">
                            <p:stCondLst>
                              <p:cond delay="500"/>
                            </p:stCondLst>
                            <p:childTnLst>
                              <p:par>
                                <p:cTn id="92" presetID="1" presetClass="entr" presetSubtype="0" fill="hold" grpId="0" nodeType="afterEffect">
                                  <p:stCondLst>
                                    <p:cond delay="0"/>
                                  </p:stCondLst>
                                  <p:childTnLst>
                                    <p:set>
                                      <p:cBhvr>
                                        <p:cTn id="93" dur="1" fill="hold">
                                          <p:stCondLst>
                                            <p:cond delay="499"/>
                                          </p:stCondLst>
                                        </p:cTn>
                                        <p:tgtEl>
                                          <p:spTgt spid="68629"/>
                                        </p:tgtEl>
                                        <p:attrNameLst>
                                          <p:attrName>style.visibility</p:attrName>
                                        </p:attrNameLst>
                                      </p:cBhvr>
                                      <p:to>
                                        <p:strVal val="visible"/>
                                      </p:to>
                                    </p:set>
                                  </p:childTnLst>
                                  <p:subTnLst>
                                    <p:audio>
                                      <p:cMediaNode>
                                        <p:cTn display="0" masterRel="sameClick">
                                          <p:stCondLst>
                                            <p:cond evt="begin" delay="0">
                                              <p:tn val="92"/>
                                            </p:cond>
                                          </p:stCondLst>
                                          <p:endCondLst>
                                            <p:cond evt="onStopAudio" delay="0">
                                              <p:tgtEl>
                                                <p:sldTgt/>
                                              </p:tgtEl>
                                            </p:cond>
                                          </p:endCondLst>
                                        </p:cTn>
                                        <p:tgtEl>
                                          <p:sndTgt r:embed="rId4" name="TYPE.WAV"/>
                                        </p:tgtEl>
                                      </p:cMediaNode>
                                    </p:audio>
                                  </p:subTnLst>
                                </p:cTn>
                              </p:par>
                            </p:childTnLst>
                          </p:cTn>
                        </p:par>
                      </p:childTnLst>
                    </p:cTn>
                  </p:par>
                  <p:par>
                    <p:cTn id="94" fill="hold">
                      <p:stCondLst>
                        <p:cond delay="indefinite"/>
                      </p:stCondLst>
                      <p:childTnLst>
                        <p:par>
                          <p:cTn id="95" fill="hold">
                            <p:stCondLst>
                              <p:cond delay="0"/>
                            </p:stCondLst>
                            <p:childTnLst>
                              <p:par>
                                <p:cTn id="96" presetID="17" presetClass="entr" presetSubtype="1" fill="hold" grpId="0" nodeType="clickEffect">
                                  <p:stCondLst>
                                    <p:cond delay="0"/>
                                  </p:stCondLst>
                                  <p:childTnLst>
                                    <p:set>
                                      <p:cBhvr>
                                        <p:cTn id="97" dur="1" fill="hold">
                                          <p:stCondLst>
                                            <p:cond delay="0"/>
                                          </p:stCondLst>
                                        </p:cTn>
                                        <p:tgtEl>
                                          <p:spTgt spid="68630"/>
                                        </p:tgtEl>
                                        <p:attrNameLst>
                                          <p:attrName>style.visibility</p:attrName>
                                        </p:attrNameLst>
                                      </p:cBhvr>
                                      <p:to>
                                        <p:strVal val="visible"/>
                                      </p:to>
                                    </p:set>
                                    <p:anim calcmode="lin" valueType="num">
                                      <p:cBhvr>
                                        <p:cTn id="98" dur="500" fill="hold"/>
                                        <p:tgtEl>
                                          <p:spTgt spid="68630"/>
                                        </p:tgtEl>
                                        <p:attrNameLst>
                                          <p:attrName>ppt_x</p:attrName>
                                        </p:attrNameLst>
                                      </p:cBhvr>
                                      <p:tavLst>
                                        <p:tav tm="0">
                                          <p:val>
                                            <p:strVal val="#ppt_x"/>
                                          </p:val>
                                        </p:tav>
                                        <p:tav tm="100000">
                                          <p:val>
                                            <p:strVal val="#ppt_x"/>
                                          </p:val>
                                        </p:tav>
                                      </p:tavLst>
                                    </p:anim>
                                    <p:anim calcmode="lin" valueType="num">
                                      <p:cBhvr>
                                        <p:cTn id="99" dur="500" fill="hold"/>
                                        <p:tgtEl>
                                          <p:spTgt spid="68630"/>
                                        </p:tgtEl>
                                        <p:attrNameLst>
                                          <p:attrName>ppt_y</p:attrName>
                                        </p:attrNameLst>
                                      </p:cBhvr>
                                      <p:tavLst>
                                        <p:tav tm="0">
                                          <p:val>
                                            <p:strVal val="#ppt_y-#ppt_h/2"/>
                                          </p:val>
                                        </p:tav>
                                        <p:tav tm="100000">
                                          <p:val>
                                            <p:strVal val="#ppt_y"/>
                                          </p:val>
                                        </p:tav>
                                      </p:tavLst>
                                    </p:anim>
                                    <p:anim calcmode="lin" valueType="num">
                                      <p:cBhvr>
                                        <p:cTn id="100" dur="500" fill="hold"/>
                                        <p:tgtEl>
                                          <p:spTgt spid="68630"/>
                                        </p:tgtEl>
                                        <p:attrNameLst>
                                          <p:attrName>ppt_w</p:attrName>
                                        </p:attrNameLst>
                                      </p:cBhvr>
                                      <p:tavLst>
                                        <p:tav tm="0">
                                          <p:val>
                                            <p:strVal val="#ppt_w"/>
                                          </p:val>
                                        </p:tav>
                                        <p:tav tm="100000">
                                          <p:val>
                                            <p:strVal val="#ppt_w"/>
                                          </p:val>
                                        </p:tav>
                                      </p:tavLst>
                                    </p:anim>
                                    <p:anim calcmode="lin" valueType="num">
                                      <p:cBhvr>
                                        <p:cTn id="101" dur="500" fill="hold"/>
                                        <p:tgtEl>
                                          <p:spTgt spid="68630"/>
                                        </p:tgtEl>
                                        <p:attrNameLst>
                                          <p:attrName>ppt_h</p:attrName>
                                        </p:attrNameLst>
                                      </p:cBhvr>
                                      <p:tavLst>
                                        <p:tav tm="0">
                                          <p:val>
                                            <p:fltVal val="0.000000"/>
                                          </p:val>
                                        </p:tav>
                                        <p:tav tm="100000">
                                          <p:val>
                                            <p:strVal val="#ppt_h"/>
                                          </p:val>
                                        </p:tav>
                                      </p:tavLst>
                                    </p:anim>
                                  </p:childTnLst>
                                  <p:subTnLst>
                                    <p:audio>
                                      <p:cMediaNode>
                                        <p:cTn display="0" masterRel="sameClick">
                                          <p:stCondLst>
                                            <p:cond evt="begin" delay="0">
                                              <p:tn val="96"/>
                                            </p:cond>
                                          </p:stCondLst>
                                          <p:endCondLst>
                                            <p:cond evt="onStopAudio" delay="0">
                                              <p:tgtEl>
                                                <p:sldTgt/>
                                              </p:tgtEl>
                                            </p:cond>
                                          </p:endCondLst>
                                        </p:cTn>
                                        <p:tgtEl>
                                          <p:sndTgt r:embed="rId7" name="CASHREG.WAV"/>
                                        </p:tgtEl>
                                      </p:cMediaNode>
                                    </p:audio>
                                  </p:subTnLst>
                                </p:cTn>
                              </p:par>
                              <p:par>
                                <p:cTn id="102" presetID="2" presetClass="entr" presetSubtype="8" fill="hold" grpId="0" nodeType="withEffect">
                                  <p:stCondLst>
                                    <p:cond delay="0"/>
                                  </p:stCondLst>
                                  <p:childTnLst>
                                    <p:set>
                                      <p:cBhvr>
                                        <p:cTn id="103" dur="1" fill="hold">
                                          <p:stCondLst>
                                            <p:cond delay="0"/>
                                          </p:stCondLst>
                                        </p:cTn>
                                        <p:tgtEl>
                                          <p:spTgt spid="22"/>
                                        </p:tgtEl>
                                        <p:attrNameLst>
                                          <p:attrName>style.visibility</p:attrName>
                                        </p:attrNameLst>
                                      </p:cBhvr>
                                      <p:to>
                                        <p:strVal val="visible"/>
                                      </p:to>
                                    </p:set>
                                    <p:anim calcmode="lin" valueType="num">
                                      <p:cBhvr additive="base">
                                        <p:cTn id="104" dur="500" fill="hold"/>
                                        <p:tgtEl>
                                          <p:spTgt spid="22"/>
                                        </p:tgtEl>
                                        <p:attrNameLst>
                                          <p:attrName>ppt_x</p:attrName>
                                        </p:attrNameLst>
                                      </p:cBhvr>
                                      <p:tavLst>
                                        <p:tav tm="0">
                                          <p:val>
                                            <p:strVal val="0-#ppt_w/2"/>
                                          </p:val>
                                        </p:tav>
                                        <p:tav tm="100000">
                                          <p:val>
                                            <p:strVal val="#ppt_x"/>
                                          </p:val>
                                        </p:tav>
                                      </p:tavLst>
                                    </p:anim>
                                    <p:anim calcmode="lin" valueType="num">
                                      <p:cBhvr additive="base">
                                        <p:cTn id="105" dur="500" fill="hold"/>
                                        <p:tgtEl>
                                          <p:spTgt spid="22"/>
                                        </p:tgtEl>
                                        <p:attrNameLst>
                                          <p:attrName>ppt_y</p:attrName>
                                        </p:attrNameLst>
                                      </p:cBhvr>
                                      <p:tavLst>
                                        <p:tav tm="0">
                                          <p:val>
                                            <p:strVal val="#ppt_y"/>
                                          </p:val>
                                        </p:tav>
                                        <p:tav tm="100000">
                                          <p:val>
                                            <p:strVal val="#ppt_y"/>
                                          </p:val>
                                        </p:tav>
                                      </p:tavLst>
                                    </p:anim>
                                  </p:childTnLst>
                                </p:cTn>
                              </p:par>
                            </p:childTnLst>
                          </p:cTn>
                        </p:par>
                        <p:par>
                          <p:cTn id="106" fill="hold">
                            <p:stCondLst>
                              <p:cond delay="500"/>
                            </p:stCondLst>
                            <p:childTnLst>
                              <p:par>
                                <p:cTn id="107" presetID="16" presetClass="entr" presetSubtype="37" fill="hold" grpId="0" nodeType="afterEffect">
                                  <p:stCondLst>
                                    <p:cond delay="0"/>
                                  </p:stCondLst>
                                  <p:childTnLst>
                                    <p:set>
                                      <p:cBhvr>
                                        <p:cTn id="108" dur="1" fill="hold">
                                          <p:stCondLst>
                                            <p:cond delay="0"/>
                                          </p:stCondLst>
                                        </p:cTn>
                                        <p:tgtEl>
                                          <p:spTgt spid="68631"/>
                                        </p:tgtEl>
                                        <p:attrNameLst>
                                          <p:attrName>style.visibility</p:attrName>
                                        </p:attrNameLst>
                                      </p:cBhvr>
                                      <p:to>
                                        <p:strVal val="visible"/>
                                      </p:to>
                                    </p:set>
                                    <p:animEffect transition="in" filter="barn(outVertical)">
                                      <p:cBhvr>
                                        <p:cTn id="109" dur="500"/>
                                        <p:tgtEl>
                                          <p:spTgt spid="68631"/>
                                        </p:tgtEl>
                                      </p:cBhvr>
                                    </p:animEffect>
                                  </p:childTnLst>
                                  <p:subTnLst>
                                    <p:set>
                                      <p:cBhvr override="childStyle">
                                        <p:cTn dur="1" fill="hold" display="0" masterRel="nextClick" afterEffect="1"/>
                                        <p:tgtEl>
                                          <p:spTgt spid="68631"/>
                                        </p:tgtEl>
                                        <p:attrNameLst>
                                          <p:attrName>style.visibility</p:attrName>
                                        </p:attrNameLst>
                                      </p:cBhvr>
                                      <p:to>
                                        <p:strVal val="hidden"/>
                                      </p:to>
                                    </p:set>
                                    <p:audio>
                                      <p:cMediaNode>
                                        <p:cTn display="0" masterRel="sameClick">
                                          <p:stCondLst>
                                            <p:cond evt="begin" delay="0">
                                              <p:tn val="107"/>
                                            </p:cond>
                                          </p:stCondLst>
                                          <p:endCondLst>
                                            <p:cond evt="onStopAudio" delay="0">
                                              <p:tgtEl>
                                                <p:sldTgt/>
                                              </p:tgtEl>
                                            </p:cond>
                                          </p:endCondLst>
                                        </p:cTn>
                                        <p:tgtEl>
                                          <p:sndTgt r:embed="rId5" name="DING.WAV"/>
                                        </p:tgtEl>
                                      </p:cMediaNode>
                                    </p:audio>
                                  </p:subTnLst>
                                </p:cTn>
                              </p:par>
                            </p:childTnLst>
                          </p:cTn>
                        </p:par>
                      </p:childTnLst>
                    </p:cTn>
                  </p:par>
                  <p:par>
                    <p:cTn id="110" fill="hold">
                      <p:stCondLst>
                        <p:cond delay="indefinite"/>
                      </p:stCondLst>
                      <p:childTnLst>
                        <p:par>
                          <p:cTn id="111" fill="hold">
                            <p:stCondLst>
                              <p:cond delay="0"/>
                            </p:stCondLst>
                            <p:childTnLst>
                              <p:par>
                                <p:cTn id="112" presetID="1" presetClass="entr" presetSubtype="0" fill="hold" grpId="0" nodeType="clickEffect">
                                  <p:stCondLst>
                                    <p:cond delay="0"/>
                                  </p:stCondLst>
                                  <p:childTnLst>
                                    <p:set>
                                      <p:cBhvr>
                                        <p:cTn id="113" dur="1" fill="hold">
                                          <p:stCondLst>
                                            <p:cond delay="499"/>
                                          </p:stCondLst>
                                        </p:cTn>
                                        <p:tgtEl>
                                          <p:spTgt spid="68632"/>
                                        </p:tgtEl>
                                        <p:attrNameLst>
                                          <p:attrName>style.visibility</p:attrName>
                                        </p:attrNameLst>
                                      </p:cBhvr>
                                      <p:to>
                                        <p:strVal val="visible"/>
                                      </p:to>
                                    </p:set>
                                  </p:childTnLst>
                                </p:cTn>
                              </p:par>
                            </p:childTnLst>
                          </p:cTn>
                        </p:par>
                        <p:par>
                          <p:cTn id="114" fill="hold">
                            <p:stCondLst>
                              <p:cond delay="500"/>
                            </p:stCondLst>
                            <p:childTnLst>
                              <p:par>
                                <p:cTn id="115" presetID="22" presetClass="entr" presetSubtype="2" fill="hold" nodeType="afterEffect">
                                  <p:stCondLst>
                                    <p:cond delay="0"/>
                                  </p:stCondLst>
                                  <p:childTnLst>
                                    <p:set>
                                      <p:cBhvr>
                                        <p:cTn id="116" dur="1" fill="hold">
                                          <p:stCondLst>
                                            <p:cond delay="0"/>
                                          </p:stCondLst>
                                        </p:cTn>
                                        <p:tgtEl>
                                          <p:spTgt spid="68633"/>
                                        </p:tgtEl>
                                        <p:attrNameLst>
                                          <p:attrName>style.visibility</p:attrName>
                                        </p:attrNameLst>
                                      </p:cBhvr>
                                      <p:to>
                                        <p:strVal val="visible"/>
                                      </p:to>
                                    </p:set>
                                    <p:animEffect transition="in" filter="wipe(right)">
                                      <p:cBhvr>
                                        <p:cTn id="117" dur="500"/>
                                        <p:tgtEl>
                                          <p:spTgt spid="68633"/>
                                        </p:tgtEl>
                                      </p:cBhvr>
                                    </p:animEffect>
                                  </p:childTnLst>
                                  <p:subTnLst>
                                    <p:audio>
                                      <p:cMediaNode>
                                        <p:cTn display="0" masterRel="sameClick">
                                          <p:stCondLst>
                                            <p:cond evt="begin" delay="0">
                                              <p:tn val="115"/>
                                            </p:cond>
                                          </p:stCondLst>
                                          <p:endCondLst>
                                            <p:cond evt="onStopAudio" delay="0">
                                              <p:tgtEl>
                                                <p:sldTgt/>
                                              </p:tgtEl>
                                            </p:cond>
                                          </p:endCondLst>
                                        </p:cTn>
                                        <p:tgtEl>
                                          <p:sndTgt r:embed="rId4" name="TYPE.WAV"/>
                                        </p:tgtEl>
                                      </p:cMediaNode>
                                    </p:audio>
                                  </p:subTnLst>
                                </p:cTn>
                              </p:par>
                            </p:childTnLst>
                          </p:cTn>
                        </p:par>
                        <p:par>
                          <p:cTn id="118" fill="hold">
                            <p:stCondLst>
                              <p:cond delay="1000"/>
                            </p:stCondLst>
                            <p:childTnLst>
                              <p:par>
                                <p:cTn id="119" presetID="9" presetClass="entr" presetSubtype="0" fill="hold" grpId="0" nodeType="afterEffect">
                                  <p:stCondLst>
                                    <p:cond delay="0"/>
                                  </p:stCondLst>
                                  <p:childTnLst>
                                    <p:set>
                                      <p:cBhvr>
                                        <p:cTn id="120" dur="1" fill="hold">
                                          <p:stCondLst>
                                            <p:cond delay="0"/>
                                          </p:stCondLst>
                                        </p:cTn>
                                        <p:tgtEl>
                                          <p:spTgt spid="68636"/>
                                        </p:tgtEl>
                                        <p:attrNameLst>
                                          <p:attrName>style.visibility</p:attrName>
                                        </p:attrNameLst>
                                      </p:cBhvr>
                                      <p:to>
                                        <p:strVal val="visible"/>
                                      </p:to>
                                    </p:set>
                                    <p:animEffect transition="in" filter="dissolve">
                                      <p:cBhvr>
                                        <p:cTn id="121" dur="500"/>
                                        <p:tgtEl>
                                          <p:spTgt spid="68636"/>
                                        </p:tgtEl>
                                      </p:cBhvr>
                                    </p:animEffect>
                                  </p:childTnLst>
                                  <p:subTnLst>
                                    <p:audio>
                                      <p:cMediaNode>
                                        <p:cTn display="0" masterRel="sameClick">
                                          <p:stCondLst>
                                            <p:cond evt="begin" delay="0">
                                              <p:tn val="119"/>
                                            </p:cond>
                                          </p:stCondLst>
                                          <p:endCondLst>
                                            <p:cond evt="onStopAudio" delay="0">
                                              <p:tgtEl>
                                                <p:sldTgt/>
                                              </p:tgtEl>
                                            </p:cond>
                                          </p:endCondLst>
                                        </p:cTn>
                                        <p:tgtEl>
                                          <p:sndTgt r:embed="rId8" name="CAMERA.WAV"/>
                                        </p:tgtEl>
                                      </p:cMediaNode>
                                    </p:audio>
                                  </p:subTnLst>
                                </p:cTn>
                              </p:par>
                            </p:childTnLst>
                          </p:cTn>
                        </p:par>
                      </p:childTnLst>
                    </p:cTn>
                  </p:par>
                  <p:par>
                    <p:cTn id="122" fill="hold">
                      <p:stCondLst>
                        <p:cond delay="indefinite"/>
                      </p:stCondLst>
                      <p:childTnLst>
                        <p:par>
                          <p:cTn id="123" fill="hold">
                            <p:stCondLst>
                              <p:cond delay="0"/>
                            </p:stCondLst>
                            <p:childTnLst>
                              <p:par>
                                <p:cTn id="124" presetID="17" presetClass="entr" presetSubtype="1" fill="hold" grpId="0" nodeType="clickEffect">
                                  <p:stCondLst>
                                    <p:cond delay="0"/>
                                  </p:stCondLst>
                                  <p:childTnLst>
                                    <p:set>
                                      <p:cBhvr>
                                        <p:cTn id="125" dur="1" fill="hold">
                                          <p:stCondLst>
                                            <p:cond delay="0"/>
                                          </p:stCondLst>
                                        </p:cTn>
                                        <p:tgtEl>
                                          <p:spTgt spid="68637"/>
                                        </p:tgtEl>
                                        <p:attrNameLst>
                                          <p:attrName>style.visibility</p:attrName>
                                        </p:attrNameLst>
                                      </p:cBhvr>
                                      <p:to>
                                        <p:strVal val="visible"/>
                                      </p:to>
                                    </p:set>
                                    <p:anim calcmode="lin" valueType="num">
                                      <p:cBhvr>
                                        <p:cTn id="126" dur="500" fill="hold"/>
                                        <p:tgtEl>
                                          <p:spTgt spid="68637"/>
                                        </p:tgtEl>
                                        <p:attrNameLst>
                                          <p:attrName>ppt_x</p:attrName>
                                        </p:attrNameLst>
                                      </p:cBhvr>
                                      <p:tavLst>
                                        <p:tav tm="0">
                                          <p:val>
                                            <p:strVal val="#ppt_x"/>
                                          </p:val>
                                        </p:tav>
                                        <p:tav tm="100000">
                                          <p:val>
                                            <p:strVal val="#ppt_x"/>
                                          </p:val>
                                        </p:tav>
                                      </p:tavLst>
                                    </p:anim>
                                    <p:anim calcmode="lin" valueType="num">
                                      <p:cBhvr>
                                        <p:cTn id="127" dur="500" fill="hold"/>
                                        <p:tgtEl>
                                          <p:spTgt spid="68637"/>
                                        </p:tgtEl>
                                        <p:attrNameLst>
                                          <p:attrName>ppt_y</p:attrName>
                                        </p:attrNameLst>
                                      </p:cBhvr>
                                      <p:tavLst>
                                        <p:tav tm="0">
                                          <p:val>
                                            <p:strVal val="#ppt_y-#ppt_h/2"/>
                                          </p:val>
                                        </p:tav>
                                        <p:tav tm="100000">
                                          <p:val>
                                            <p:strVal val="#ppt_y"/>
                                          </p:val>
                                        </p:tav>
                                      </p:tavLst>
                                    </p:anim>
                                    <p:anim calcmode="lin" valueType="num">
                                      <p:cBhvr>
                                        <p:cTn id="128" dur="500" fill="hold"/>
                                        <p:tgtEl>
                                          <p:spTgt spid="68637"/>
                                        </p:tgtEl>
                                        <p:attrNameLst>
                                          <p:attrName>ppt_w</p:attrName>
                                        </p:attrNameLst>
                                      </p:cBhvr>
                                      <p:tavLst>
                                        <p:tav tm="0">
                                          <p:val>
                                            <p:strVal val="#ppt_w"/>
                                          </p:val>
                                        </p:tav>
                                        <p:tav tm="100000">
                                          <p:val>
                                            <p:strVal val="#ppt_w"/>
                                          </p:val>
                                        </p:tav>
                                      </p:tavLst>
                                    </p:anim>
                                    <p:anim calcmode="lin" valueType="num">
                                      <p:cBhvr>
                                        <p:cTn id="129" dur="500" fill="hold"/>
                                        <p:tgtEl>
                                          <p:spTgt spid="68637"/>
                                        </p:tgtEl>
                                        <p:attrNameLst>
                                          <p:attrName>ppt_h</p:attrName>
                                        </p:attrNameLst>
                                      </p:cBhvr>
                                      <p:tavLst>
                                        <p:tav tm="0">
                                          <p:val>
                                            <p:fltVal val="0.000000"/>
                                          </p:val>
                                        </p:tav>
                                        <p:tav tm="100000">
                                          <p:val>
                                            <p:strVal val="#ppt_h"/>
                                          </p:val>
                                        </p:tav>
                                      </p:tavLst>
                                    </p:anim>
                                  </p:childTnLst>
                                  <p:subTnLst>
                                    <p:audio>
                                      <p:cMediaNode>
                                        <p:cTn display="0" masterRel="sameClick">
                                          <p:stCondLst>
                                            <p:cond evt="begin" delay="0">
                                              <p:tn val="124"/>
                                            </p:cond>
                                          </p:stCondLst>
                                          <p:endCondLst>
                                            <p:cond evt="onStopAudio" delay="0">
                                              <p:tgtEl>
                                                <p:sldTgt/>
                                              </p:tgtEl>
                                            </p:cond>
                                          </p:endCondLst>
                                        </p:cTn>
                                        <p:tgtEl>
                                          <p:sndTgt r:embed="rId7" name="CASHREG.WAV"/>
                                        </p:tgtEl>
                                      </p:cMediaNode>
                                    </p:audio>
                                  </p:subTnLst>
                                </p:cTn>
                              </p:par>
                              <p:par>
                                <p:cTn id="130" presetID="2" presetClass="entr" presetSubtype="8" fill="hold" grpId="0" nodeType="withEffect">
                                  <p:stCondLst>
                                    <p:cond delay="0"/>
                                  </p:stCondLst>
                                  <p:childTnLst>
                                    <p:set>
                                      <p:cBhvr>
                                        <p:cTn id="131" dur="1" fill="hold">
                                          <p:stCondLst>
                                            <p:cond delay="0"/>
                                          </p:stCondLst>
                                        </p:cTn>
                                        <p:tgtEl>
                                          <p:spTgt spid="23"/>
                                        </p:tgtEl>
                                        <p:attrNameLst>
                                          <p:attrName>style.visibility</p:attrName>
                                        </p:attrNameLst>
                                      </p:cBhvr>
                                      <p:to>
                                        <p:strVal val="visible"/>
                                      </p:to>
                                    </p:set>
                                    <p:anim calcmode="lin" valueType="num">
                                      <p:cBhvr additive="base">
                                        <p:cTn id="132" dur="500" fill="hold"/>
                                        <p:tgtEl>
                                          <p:spTgt spid="23"/>
                                        </p:tgtEl>
                                        <p:attrNameLst>
                                          <p:attrName>ppt_x</p:attrName>
                                        </p:attrNameLst>
                                      </p:cBhvr>
                                      <p:tavLst>
                                        <p:tav tm="0">
                                          <p:val>
                                            <p:strVal val="0-#ppt_w/2"/>
                                          </p:val>
                                        </p:tav>
                                        <p:tav tm="100000">
                                          <p:val>
                                            <p:strVal val="#ppt_x"/>
                                          </p:val>
                                        </p:tav>
                                      </p:tavLst>
                                    </p:anim>
                                    <p:anim calcmode="lin" valueType="num">
                                      <p:cBhvr additive="base">
                                        <p:cTn id="133" dur="500" fill="hold"/>
                                        <p:tgtEl>
                                          <p:spTgt spid="23"/>
                                        </p:tgtEl>
                                        <p:attrNameLst>
                                          <p:attrName>ppt_y</p:attrName>
                                        </p:attrNameLst>
                                      </p:cBhvr>
                                      <p:tavLst>
                                        <p:tav tm="0">
                                          <p:val>
                                            <p:strVal val="#ppt_y"/>
                                          </p:val>
                                        </p:tav>
                                        <p:tav tm="100000">
                                          <p:val>
                                            <p:strVal val="#ppt_y"/>
                                          </p:val>
                                        </p:tav>
                                      </p:tavLst>
                                    </p:anim>
                                  </p:childTnLst>
                                </p:cTn>
                              </p:par>
                            </p:childTnLst>
                          </p:cTn>
                        </p:par>
                        <p:par>
                          <p:cTn id="134" fill="hold">
                            <p:stCondLst>
                              <p:cond delay="500"/>
                            </p:stCondLst>
                            <p:childTnLst>
                              <p:par>
                                <p:cTn id="135" presetID="1" presetClass="entr" presetSubtype="0" fill="hold" grpId="0" nodeType="afterEffect">
                                  <p:stCondLst>
                                    <p:cond delay="0"/>
                                  </p:stCondLst>
                                  <p:childTnLst>
                                    <p:set>
                                      <p:cBhvr>
                                        <p:cTn id="136" dur="1" fill="hold">
                                          <p:stCondLst>
                                            <p:cond delay="499"/>
                                          </p:stCondLst>
                                        </p:cTn>
                                        <p:tgtEl>
                                          <p:spTgt spid="68638"/>
                                        </p:tgtEl>
                                        <p:attrNameLst>
                                          <p:attrName>style.visibility</p:attrName>
                                        </p:attrNameLst>
                                      </p:cBhvr>
                                      <p:to>
                                        <p:strVal val="visible"/>
                                      </p:to>
                                    </p:set>
                                  </p:childTnLst>
                                  <p:subTnLst>
                                    <p:audio>
                                      <p:cMediaNode>
                                        <p:cTn display="0" masterRel="sameClick">
                                          <p:stCondLst>
                                            <p:cond evt="begin" delay="0">
                                              <p:tn val="135"/>
                                            </p:cond>
                                          </p:stCondLst>
                                          <p:endCondLst>
                                            <p:cond evt="onStopAudio" delay="0">
                                              <p:tgtEl>
                                                <p:sldTgt/>
                                              </p:tgtEl>
                                            </p:cond>
                                          </p:endCondLst>
                                        </p:cTn>
                                        <p:tgtEl>
                                          <p:sndTgt r:embed="rId4" name="TYPE.WAV"/>
                                        </p:tgtEl>
                                      </p:cMediaNode>
                                    </p:audio>
                                  </p:subTnLst>
                                </p:cTn>
                              </p:par>
                            </p:childTnLst>
                          </p:cTn>
                        </p:par>
                      </p:childTnLst>
                    </p:cTn>
                  </p:par>
                  <p:par>
                    <p:cTn id="137" fill="hold">
                      <p:stCondLst>
                        <p:cond delay="indefinite"/>
                      </p:stCondLst>
                      <p:childTnLst>
                        <p:par>
                          <p:cTn id="138" fill="hold">
                            <p:stCondLst>
                              <p:cond delay="0"/>
                            </p:stCondLst>
                            <p:childTnLst>
                              <p:par>
                                <p:cTn id="139" presetID="17" presetClass="entr" presetSubtype="1" fill="hold" grpId="0" nodeType="clickEffect">
                                  <p:stCondLst>
                                    <p:cond delay="0"/>
                                  </p:stCondLst>
                                  <p:childTnLst>
                                    <p:set>
                                      <p:cBhvr>
                                        <p:cTn id="140" dur="1" fill="hold">
                                          <p:stCondLst>
                                            <p:cond delay="0"/>
                                          </p:stCondLst>
                                        </p:cTn>
                                        <p:tgtEl>
                                          <p:spTgt spid="68639"/>
                                        </p:tgtEl>
                                        <p:attrNameLst>
                                          <p:attrName>style.visibility</p:attrName>
                                        </p:attrNameLst>
                                      </p:cBhvr>
                                      <p:to>
                                        <p:strVal val="visible"/>
                                      </p:to>
                                    </p:set>
                                    <p:anim calcmode="lin" valueType="num">
                                      <p:cBhvr>
                                        <p:cTn id="141" dur="500" fill="hold"/>
                                        <p:tgtEl>
                                          <p:spTgt spid="68639"/>
                                        </p:tgtEl>
                                        <p:attrNameLst>
                                          <p:attrName>ppt_x</p:attrName>
                                        </p:attrNameLst>
                                      </p:cBhvr>
                                      <p:tavLst>
                                        <p:tav tm="0">
                                          <p:val>
                                            <p:strVal val="#ppt_x"/>
                                          </p:val>
                                        </p:tav>
                                        <p:tav tm="100000">
                                          <p:val>
                                            <p:strVal val="#ppt_x"/>
                                          </p:val>
                                        </p:tav>
                                      </p:tavLst>
                                    </p:anim>
                                    <p:anim calcmode="lin" valueType="num">
                                      <p:cBhvr>
                                        <p:cTn id="142" dur="500" fill="hold"/>
                                        <p:tgtEl>
                                          <p:spTgt spid="68639"/>
                                        </p:tgtEl>
                                        <p:attrNameLst>
                                          <p:attrName>ppt_y</p:attrName>
                                        </p:attrNameLst>
                                      </p:cBhvr>
                                      <p:tavLst>
                                        <p:tav tm="0">
                                          <p:val>
                                            <p:strVal val="#ppt_y-#ppt_h/2"/>
                                          </p:val>
                                        </p:tav>
                                        <p:tav tm="100000">
                                          <p:val>
                                            <p:strVal val="#ppt_y"/>
                                          </p:val>
                                        </p:tav>
                                      </p:tavLst>
                                    </p:anim>
                                    <p:anim calcmode="lin" valueType="num">
                                      <p:cBhvr>
                                        <p:cTn id="143" dur="500" fill="hold"/>
                                        <p:tgtEl>
                                          <p:spTgt spid="68639"/>
                                        </p:tgtEl>
                                        <p:attrNameLst>
                                          <p:attrName>ppt_w</p:attrName>
                                        </p:attrNameLst>
                                      </p:cBhvr>
                                      <p:tavLst>
                                        <p:tav tm="0">
                                          <p:val>
                                            <p:strVal val="#ppt_w"/>
                                          </p:val>
                                        </p:tav>
                                        <p:tav tm="100000">
                                          <p:val>
                                            <p:strVal val="#ppt_w"/>
                                          </p:val>
                                        </p:tav>
                                      </p:tavLst>
                                    </p:anim>
                                    <p:anim calcmode="lin" valueType="num">
                                      <p:cBhvr>
                                        <p:cTn id="144" dur="500" fill="hold"/>
                                        <p:tgtEl>
                                          <p:spTgt spid="68639"/>
                                        </p:tgtEl>
                                        <p:attrNameLst>
                                          <p:attrName>ppt_h</p:attrName>
                                        </p:attrNameLst>
                                      </p:cBhvr>
                                      <p:tavLst>
                                        <p:tav tm="0">
                                          <p:val>
                                            <p:fltVal val="0.000000"/>
                                          </p:val>
                                        </p:tav>
                                        <p:tav tm="100000">
                                          <p:val>
                                            <p:strVal val="#ppt_h"/>
                                          </p:val>
                                        </p:tav>
                                      </p:tavLst>
                                    </p:anim>
                                  </p:childTnLst>
                                  <p:subTnLst>
                                    <p:audio>
                                      <p:cMediaNode>
                                        <p:cTn display="0" masterRel="sameClick">
                                          <p:stCondLst>
                                            <p:cond evt="begin" delay="0">
                                              <p:tn val="139"/>
                                            </p:cond>
                                          </p:stCondLst>
                                          <p:endCondLst>
                                            <p:cond evt="onStopAudio" delay="0">
                                              <p:tgtEl>
                                                <p:sldTgt/>
                                              </p:tgtEl>
                                            </p:cond>
                                          </p:endCondLst>
                                        </p:cTn>
                                        <p:tgtEl>
                                          <p:sndTgt r:embed="rId7" name="CASHREG.WAV"/>
                                        </p:tgtEl>
                                      </p:cMediaNode>
                                    </p:audio>
                                  </p:subTnLst>
                                </p:cTn>
                              </p:par>
                              <p:par>
                                <p:cTn id="145" presetID="2" presetClass="entr" presetSubtype="8" fill="hold" grpId="0" nodeType="withEffect">
                                  <p:stCondLst>
                                    <p:cond delay="0"/>
                                  </p:stCondLst>
                                  <p:childTnLst>
                                    <p:set>
                                      <p:cBhvr>
                                        <p:cTn id="146" dur="1" fill="hold">
                                          <p:stCondLst>
                                            <p:cond delay="0"/>
                                          </p:stCondLst>
                                        </p:cTn>
                                        <p:tgtEl>
                                          <p:spTgt spid="24"/>
                                        </p:tgtEl>
                                        <p:attrNameLst>
                                          <p:attrName>style.visibility</p:attrName>
                                        </p:attrNameLst>
                                      </p:cBhvr>
                                      <p:to>
                                        <p:strVal val="visible"/>
                                      </p:to>
                                    </p:set>
                                    <p:anim calcmode="lin" valueType="num">
                                      <p:cBhvr additive="base">
                                        <p:cTn id="147" dur="500" fill="hold"/>
                                        <p:tgtEl>
                                          <p:spTgt spid="24"/>
                                        </p:tgtEl>
                                        <p:attrNameLst>
                                          <p:attrName>ppt_x</p:attrName>
                                        </p:attrNameLst>
                                      </p:cBhvr>
                                      <p:tavLst>
                                        <p:tav tm="0">
                                          <p:val>
                                            <p:strVal val="0-#ppt_w/2"/>
                                          </p:val>
                                        </p:tav>
                                        <p:tav tm="100000">
                                          <p:val>
                                            <p:strVal val="#ppt_x"/>
                                          </p:val>
                                        </p:tav>
                                      </p:tavLst>
                                    </p:anim>
                                    <p:anim calcmode="lin" valueType="num">
                                      <p:cBhvr additive="base">
                                        <p:cTn id="148" dur="500" fill="hold"/>
                                        <p:tgtEl>
                                          <p:spTgt spid="24"/>
                                        </p:tgtEl>
                                        <p:attrNameLst>
                                          <p:attrName>ppt_y</p:attrName>
                                        </p:attrNameLst>
                                      </p:cBhvr>
                                      <p:tavLst>
                                        <p:tav tm="0">
                                          <p:val>
                                            <p:strVal val="#ppt_y"/>
                                          </p:val>
                                        </p:tav>
                                        <p:tav tm="100000">
                                          <p:val>
                                            <p:strVal val="#ppt_y"/>
                                          </p:val>
                                        </p:tav>
                                      </p:tavLst>
                                    </p:anim>
                                  </p:childTnLst>
                                </p:cTn>
                              </p:par>
                            </p:childTnLst>
                          </p:cTn>
                        </p:par>
                        <p:par>
                          <p:cTn id="149" fill="hold">
                            <p:stCondLst>
                              <p:cond delay="500"/>
                            </p:stCondLst>
                            <p:childTnLst>
                              <p:par>
                                <p:cTn id="150" presetID="16" presetClass="entr" presetSubtype="37" fill="hold" grpId="0" nodeType="afterEffect">
                                  <p:stCondLst>
                                    <p:cond delay="0"/>
                                  </p:stCondLst>
                                  <p:childTnLst>
                                    <p:set>
                                      <p:cBhvr>
                                        <p:cTn id="151" dur="1" fill="hold">
                                          <p:stCondLst>
                                            <p:cond delay="0"/>
                                          </p:stCondLst>
                                        </p:cTn>
                                        <p:tgtEl>
                                          <p:spTgt spid="68640"/>
                                        </p:tgtEl>
                                        <p:attrNameLst>
                                          <p:attrName>style.visibility</p:attrName>
                                        </p:attrNameLst>
                                      </p:cBhvr>
                                      <p:to>
                                        <p:strVal val="visible"/>
                                      </p:to>
                                    </p:set>
                                    <p:animEffect transition="in" filter="barn(outVertical)">
                                      <p:cBhvr>
                                        <p:cTn id="152" dur="500"/>
                                        <p:tgtEl>
                                          <p:spTgt spid="68640"/>
                                        </p:tgtEl>
                                      </p:cBhvr>
                                    </p:animEffect>
                                  </p:childTnLst>
                                  <p:subTnLst>
                                    <p:set>
                                      <p:cBhvr override="childStyle">
                                        <p:cTn dur="1" fill="hold" display="0" masterRel="nextClick" afterEffect="1"/>
                                        <p:tgtEl>
                                          <p:spTgt spid="68640"/>
                                        </p:tgtEl>
                                        <p:attrNameLst>
                                          <p:attrName>style.visibility</p:attrName>
                                        </p:attrNameLst>
                                      </p:cBhvr>
                                      <p:to>
                                        <p:strVal val="hidden"/>
                                      </p:to>
                                    </p:set>
                                    <p:audio>
                                      <p:cMediaNode>
                                        <p:cTn display="0" masterRel="sameClick">
                                          <p:stCondLst>
                                            <p:cond evt="begin" delay="0">
                                              <p:tn val="150"/>
                                            </p:cond>
                                          </p:stCondLst>
                                          <p:endCondLst>
                                            <p:cond evt="onStopAudio" delay="0">
                                              <p:tgtEl>
                                                <p:sldTgt/>
                                              </p:tgtEl>
                                            </p:cond>
                                          </p:endCondLst>
                                        </p:cTn>
                                        <p:tgtEl>
                                          <p:sndTgt r:embed="rId5" name="DING.WAV"/>
                                        </p:tgtEl>
                                      </p:cMediaNode>
                                    </p:audio>
                                  </p:subTnLst>
                                </p:cTn>
                              </p:par>
                            </p:childTnLst>
                          </p:cTn>
                        </p:par>
                      </p:childTnLst>
                    </p:cTn>
                  </p:par>
                  <p:par>
                    <p:cTn id="153" fill="hold">
                      <p:stCondLst>
                        <p:cond delay="indefinite"/>
                      </p:stCondLst>
                      <p:childTnLst>
                        <p:par>
                          <p:cTn id="154" fill="hold">
                            <p:stCondLst>
                              <p:cond delay="0"/>
                            </p:stCondLst>
                            <p:childTnLst>
                              <p:par>
                                <p:cTn id="155" presetID="1" presetClass="entr" presetSubtype="0" fill="hold" grpId="0" nodeType="clickEffect">
                                  <p:stCondLst>
                                    <p:cond delay="0"/>
                                  </p:stCondLst>
                                  <p:childTnLst>
                                    <p:set>
                                      <p:cBhvr>
                                        <p:cTn id="156" dur="1" fill="hold">
                                          <p:stCondLst>
                                            <p:cond delay="499"/>
                                          </p:stCondLst>
                                        </p:cTn>
                                        <p:tgtEl>
                                          <p:spTgt spid="68644"/>
                                        </p:tgtEl>
                                        <p:attrNameLst>
                                          <p:attrName>style.visibility</p:attrName>
                                        </p:attrNameLst>
                                      </p:cBhvr>
                                      <p:to>
                                        <p:strVal val="visible"/>
                                      </p:to>
                                    </p:set>
                                  </p:childTnLst>
                                </p:cTn>
                              </p:par>
                            </p:childTnLst>
                          </p:cTn>
                        </p:par>
                        <p:par>
                          <p:cTn id="157" fill="hold">
                            <p:stCondLst>
                              <p:cond delay="500"/>
                            </p:stCondLst>
                            <p:childTnLst>
                              <p:par>
                                <p:cTn id="158" presetID="22" presetClass="entr" presetSubtype="2" fill="hold" nodeType="afterEffect">
                                  <p:stCondLst>
                                    <p:cond delay="0"/>
                                  </p:stCondLst>
                                  <p:childTnLst>
                                    <p:set>
                                      <p:cBhvr>
                                        <p:cTn id="159" dur="1" fill="hold">
                                          <p:stCondLst>
                                            <p:cond delay="0"/>
                                          </p:stCondLst>
                                        </p:cTn>
                                        <p:tgtEl>
                                          <p:spTgt spid="68641"/>
                                        </p:tgtEl>
                                        <p:attrNameLst>
                                          <p:attrName>style.visibility</p:attrName>
                                        </p:attrNameLst>
                                      </p:cBhvr>
                                      <p:to>
                                        <p:strVal val="visible"/>
                                      </p:to>
                                    </p:set>
                                    <p:animEffect transition="in" filter="wipe(right)">
                                      <p:cBhvr>
                                        <p:cTn id="160" dur="500"/>
                                        <p:tgtEl>
                                          <p:spTgt spid="68641"/>
                                        </p:tgtEl>
                                      </p:cBhvr>
                                    </p:animEffect>
                                  </p:childTnLst>
                                  <p:subTnLst>
                                    <p:audio>
                                      <p:cMediaNode>
                                        <p:cTn display="0" masterRel="sameClick">
                                          <p:stCondLst>
                                            <p:cond evt="begin" delay="0">
                                              <p:tn val="158"/>
                                            </p:cond>
                                          </p:stCondLst>
                                          <p:endCondLst>
                                            <p:cond evt="onStopAudio" delay="0">
                                              <p:tgtEl>
                                                <p:sldTgt/>
                                              </p:tgtEl>
                                            </p:cond>
                                          </p:endCondLst>
                                        </p:cTn>
                                        <p:tgtEl>
                                          <p:sndTgt r:embed="rId4" name="TYPE.WAV"/>
                                        </p:tgtEl>
                                      </p:cMediaNode>
                                    </p:audio>
                                  </p:subTnLst>
                                </p:cTn>
                              </p:par>
                            </p:childTnLst>
                          </p:cTn>
                        </p:par>
                        <p:par>
                          <p:cTn id="161" fill="hold">
                            <p:stCondLst>
                              <p:cond delay="1000"/>
                            </p:stCondLst>
                            <p:childTnLst>
                              <p:par>
                                <p:cTn id="162" presetID="9" presetClass="entr" presetSubtype="0" fill="hold" grpId="0" nodeType="afterEffect">
                                  <p:stCondLst>
                                    <p:cond delay="0"/>
                                  </p:stCondLst>
                                  <p:childTnLst>
                                    <p:set>
                                      <p:cBhvr>
                                        <p:cTn id="163" dur="1" fill="hold">
                                          <p:stCondLst>
                                            <p:cond delay="0"/>
                                          </p:stCondLst>
                                        </p:cTn>
                                        <p:tgtEl>
                                          <p:spTgt spid="68645"/>
                                        </p:tgtEl>
                                        <p:attrNameLst>
                                          <p:attrName>style.visibility</p:attrName>
                                        </p:attrNameLst>
                                      </p:cBhvr>
                                      <p:to>
                                        <p:strVal val="visible"/>
                                      </p:to>
                                    </p:set>
                                    <p:animEffect transition="in" filter="dissolve">
                                      <p:cBhvr>
                                        <p:cTn id="164" dur="500"/>
                                        <p:tgtEl>
                                          <p:spTgt spid="68645"/>
                                        </p:tgtEl>
                                      </p:cBhvr>
                                    </p:animEffect>
                                  </p:childTnLst>
                                  <p:subTnLst>
                                    <p:audio>
                                      <p:cMediaNode>
                                        <p:cTn display="0" masterRel="sameClick">
                                          <p:stCondLst>
                                            <p:cond evt="begin" delay="0">
                                              <p:tn val="162"/>
                                            </p:cond>
                                          </p:stCondLst>
                                          <p:endCondLst>
                                            <p:cond evt="onStopAudio" delay="0">
                                              <p:tgtEl>
                                                <p:sldTgt/>
                                              </p:tgtEl>
                                            </p:cond>
                                          </p:endCondLst>
                                        </p:cTn>
                                        <p:tgtEl>
                                          <p:sndTgt r:embed="rId9" name="GLASS.WAV"/>
                                        </p:tgtEl>
                                      </p:cMediaNode>
                                    </p:audio>
                                  </p:subTnLst>
                                </p:cTn>
                              </p:par>
                            </p:childTnLst>
                          </p:cTn>
                        </p:par>
                        <p:par>
                          <p:cTn id="165" fill="hold">
                            <p:stCondLst>
                              <p:cond delay="1500"/>
                            </p:stCondLst>
                            <p:childTnLst>
                              <p:par>
                                <p:cTn id="166" presetID="1" presetClass="entr" presetSubtype="0" fill="hold" grpId="0" nodeType="afterEffect">
                                  <p:stCondLst>
                                    <p:cond delay="0"/>
                                  </p:stCondLst>
                                  <p:childTnLst>
                                    <p:set>
                                      <p:cBhvr>
                                        <p:cTn id="167" dur="1" fill="hold">
                                          <p:stCondLst>
                                            <p:cond delay="499"/>
                                          </p:stCondLst>
                                        </p:cTn>
                                        <p:tgtEl>
                                          <p:spTgt spid="68646"/>
                                        </p:tgtEl>
                                        <p:attrNameLst>
                                          <p:attrName>style.visibility</p:attrName>
                                        </p:attrNameLst>
                                      </p:cBhvr>
                                      <p:to>
                                        <p:strVal val="visible"/>
                                      </p:to>
                                    </p:set>
                                  </p:childTnLst>
                                  <p:subTnLst>
                                    <p:audio>
                                      <p:cMediaNode>
                                        <p:cTn display="0" masterRel="sameClick">
                                          <p:stCondLst>
                                            <p:cond evt="begin" delay="0">
                                              <p:tn val="166"/>
                                            </p:cond>
                                          </p:stCondLst>
                                          <p:endCondLst>
                                            <p:cond evt="onStopAudio" delay="0">
                                              <p:tgtEl>
                                                <p:sldTgt/>
                                              </p:tgtEl>
                                            </p:cond>
                                          </p:endCondLst>
                                        </p:cTn>
                                        <p:tgtEl>
                                          <p:sndTgt r:embed="rId4" name="TYPE.WAV"/>
                                        </p:tgtEl>
                                      </p:cMediaNode>
                                    </p:audio>
                                  </p:subTnLst>
                                </p:cTn>
                              </p:par>
                            </p:childTnLst>
                          </p:cTn>
                        </p:par>
                        <p:par>
                          <p:cTn id="168" fill="hold">
                            <p:stCondLst>
                              <p:cond delay="2000"/>
                            </p:stCondLst>
                            <p:childTnLst>
                              <p:par>
                                <p:cTn id="169" presetID="16" presetClass="entr" presetSubtype="37" fill="hold" grpId="0" nodeType="afterEffect">
                                  <p:stCondLst>
                                    <p:cond delay="0"/>
                                  </p:stCondLst>
                                  <p:childTnLst>
                                    <p:set>
                                      <p:cBhvr>
                                        <p:cTn id="170" dur="1" fill="hold">
                                          <p:stCondLst>
                                            <p:cond delay="0"/>
                                          </p:stCondLst>
                                        </p:cTn>
                                        <p:tgtEl>
                                          <p:spTgt spid="68647"/>
                                        </p:tgtEl>
                                        <p:attrNameLst>
                                          <p:attrName>style.visibility</p:attrName>
                                        </p:attrNameLst>
                                      </p:cBhvr>
                                      <p:to>
                                        <p:strVal val="visible"/>
                                      </p:to>
                                    </p:set>
                                    <p:animEffect transition="in" filter="barn(outVertical)">
                                      <p:cBhvr>
                                        <p:cTn id="171" dur="500"/>
                                        <p:tgtEl>
                                          <p:spTgt spid="68647"/>
                                        </p:tgtEl>
                                      </p:cBhvr>
                                    </p:animEffect>
                                  </p:childTnLst>
                                  <p:subTnLst>
                                    <p:set>
                                      <p:cBhvr override="childStyle">
                                        <p:cTn dur="1" fill="hold" display="0" masterRel="nextClick" afterEffect="1"/>
                                        <p:tgtEl>
                                          <p:spTgt spid="68647"/>
                                        </p:tgtEl>
                                        <p:attrNameLst>
                                          <p:attrName>style.visibility</p:attrName>
                                        </p:attrNameLst>
                                      </p:cBhvr>
                                      <p:to>
                                        <p:strVal val="hidden"/>
                                      </p:to>
                                    </p:set>
                                    <p:audio>
                                      <p:cMediaNode>
                                        <p:cTn display="0" masterRel="sameClick">
                                          <p:stCondLst>
                                            <p:cond evt="begin" delay="0">
                                              <p:tn val="169"/>
                                            </p:cond>
                                          </p:stCondLst>
                                          <p:endCondLst>
                                            <p:cond evt="onStopAudio" delay="0">
                                              <p:tgtEl>
                                                <p:sldTgt/>
                                              </p:tgtEl>
                                            </p:cond>
                                          </p:endCondLst>
                                        </p:cTn>
                                        <p:tgtEl>
                                          <p:sndTgt r:embed="rId5" name="DING.WAV"/>
                                        </p:tgtEl>
                                      </p:cMediaNode>
                                    </p:audio>
                                  </p:subTnLst>
                                </p:cTn>
                              </p:par>
                            </p:childTnLst>
                          </p:cTn>
                        </p:par>
                      </p:childTnLst>
                    </p:cTn>
                  </p:par>
                  <p:par>
                    <p:cTn id="172" fill="hold">
                      <p:stCondLst>
                        <p:cond delay="indefinite"/>
                      </p:stCondLst>
                      <p:childTnLst>
                        <p:par>
                          <p:cTn id="173" fill="hold">
                            <p:stCondLst>
                              <p:cond delay="0"/>
                            </p:stCondLst>
                            <p:childTnLst>
                              <p:par>
                                <p:cTn id="174" presetID="1" presetClass="entr" presetSubtype="0" fill="hold" grpId="0" nodeType="clickEffect">
                                  <p:stCondLst>
                                    <p:cond delay="0"/>
                                  </p:stCondLst>
                                  <p:childTnLst>
                                    <p:set>
                                      <p:cBhvr>
                                        <p:cTn id="175" dur="1" fill="hold">
                                          <p:stCondLst>
                                            <p:cond delay="499"/>
                                          </p:stCondLst>
                                        </p:cTn>
                                        <p:tgtEl>
                                          <p:spTgt spid="68651"/>
                                        </p:tgtEl>
                                        <p:attrNameLst>
                                          <p:attrName>style.visibility</p:attrName>
                                        </p:attrNameLst>
                                      </p:cBhvr>
                                      <p:to>
                                        <p:strVal val="visible"/>
                                      </p:to>
                                    </p:set>
                                  </p:childTnLst>
                                </p:cTn>
                              </p:par>
                            </p:childTnLst>
                          </p:cTn>
                        </p:par>
                        <p:par>
                          <p:cTn id="176" fill="hold">
                            <p:stCondLst>
                              <p:cond delay="500"/>
                            </p:stCondLst>
                            <p:childTnLst>
                              <p:par>
                                <p:cTn id="177" presetID="22" presetClass="entr" presetSubtype="2" fill="hold" nodeType="afterEffect">
                                  <p:stCondLst>
                                    <p:cond delay="0"/>
                                  </p:stCondLst>
                                  <p:childTnLst>
                                    <p:set>
                                      <p:cBhvr>
                                        <p:cTn id="178" dur="1" fill="hold">
                                          <p:stCondLst>
                                            <p:cond delay="0"/>
                                          </p:stCondLst>
                                        </p:cTn>
                                        <p:tgtEl>
                                          <p:spTgt spid="68648"/>
                                        </p:tgtEl>
                                        <p:attrNameLst>
                                          <p:attrName>style.visibility</p:attrName>
                                        </p:attrNameLst>
                                      </p:cBhvr>
                                      <p:to>
                                        <p:strVal val="visible"/>
                                      </p:to>
                                    </p:set>
                                    <p:animEffect transition="in" filter="wipe(right)">
                                      <p:cBhvr>
                                        <p:cTn id="179" dur="500"/>
                                        <p:tgtEl>
                                          <p:spTgt spid="68648"/>
                                        </p:tgtEl>
                                      </p:cBhvr>
                                    </p:animEffect>
                                  </p:childTnLst>
                                  <p:subTnLst>
                                    <p:set>
                                      <p:cBhvr override="childStyle">
                                        <p:cTn dur="1" fill="hold" display="0" masterRel="nextClick" afterEffect="1"/>
                                        <p:tgtEl>
                                          <p:spTgt spid="68648"/>
                                        </p:tgtEl>
                                        <p:attrNameLst>
                                          <p:attrName>style.visibility</p:attrName>
                                        </p:attrNameLst>
                                      </p:cBhvr>
                                      <p:to>
                                        <p:strVal val="hidden"/>
                                      </p:to>
                                    </p:set>
                                    <p:audio>
                                      <p:cMediaNode>
                                        <p:cTn display="0" masterRel="sameClick">
                                          <p:stCondLst>
                                            <p:cond evt="begin" delay="0">
                                              <p:tn val="177"/>
                                            </p:cond>
                                          </p:stCondLst>
                                          <p:endCondLst>
                                            <p:cond evt="onStopAudio" delay="0">
                                              <p:tgtEl>
                                                <p:sldTgt/>
                                              </p:tgtEl>
                                            </p:cond>
                                          </p:endCondLst>
                                        </p:cTn>
                                        <p:tgtEl>
                                          <p:sndTgt r:embed="rId4" name="TYPE.WAV"/>
                                        </p:tgtEl>
                                      </p:cMediaNode>
                                    </p:audio>
                                  </p:subTnLst>
                                </p:cTn>
                              </p:par>
                            </p:childTnLst>
                          </p:cTn>
                        </p:par>
                        <p:par>
                          <p:cTn id="180" fill="hold">
                            <p:stCondLst>
                              <p:cond delay="1000"/>
                            </p:stCondLst>
                            <p:childTnLst>
                              <p:par>
                                <p:cTn id="181" presetID="9" presetClass="entr" presetSubtype="0" fill="hold" grpId="0" nodeType="afterEffect">
                                  <p:stCondLst>
                                    <p:cond delay="0"/>
                                  </p:stCondLst>
                                  <p:childTnLst>
                                    <p:set>
                                      <p:cBhvr>
                                        <p:cTn id="182" dur="1" fill="hold">
                                          <p:stCondLst>
                                            <p:cond delay="0"/>
                                          </p:stCondLst>
                                        </p:cTn>
                                        <p:tgtEl>
                                          <p:spTgt spid="68652"/>
                                        </p:tgtEl>
                                        <p:attrNameLst>
                                          <p:attrName>style.visibility</p:attrName>
                                        </p:attrNameLst>
                                      </p:cBhvr>
                                      <p:to>
                                        <p:strVal val="visible"/>
                                      </p:to>
                                    </p:set>
                                    <p:animEffect transition="in" filter="dissolve">
                                      <p:cBhvr>
                                        <p:cTn id="183" dur="500"/>
                                        <p:tgtEl>
                                          <p:spTgt spid="68652"/>
                                        </p:tgtEl>
                                      </p:cBhvr>
                                    </p:animEffect>
                                  </p:childTnLst>
                                  <p:subTnLst>
                                    <p:audio>
                                      <p:cMediaNode>
                                        <p:cTn display="0" masterRel="sameClick">
                                          <p:stCondLst>
                                            <p:cond evt="begin" delay="0">
                                              <p:tn val="181"/>
                                            </p:cond>
                                          </p:stCondLst>
                                          <p:endCondLst>
                                            <p:cond evt="onStopAudio" delay="0">
                                              <p:tgtEl>
                                                <p:sldTgt/>
                                              </p:tgtEl>
                                            </p:cond>
                                          </p:endCondLst>
                                        </p:cTn>
                                        <p:tgtEl>
                                          <p:sndTgt r:embed="rId9" name="GLASS.WAV"/>
                                        </p:tgtEl>
                                      </p:cMediaNode>
                                    </p:audio>
                                  </p:subTnLst>
                                </p:cTn>
                              </p:par>
                            </p:childTnLst>
                          </p:cTn>
                        </p:par>
                        <p:par>
                          <p:cTn id="184" fill="hold">
                            <p:stCondLst>
                              <p:cond delay="1500"/>
                            </p:stCondLst>
                            <p:childTnLst>
                              <p:par>
                                <p:cTn id="185" presetID="1" presetClass="entr" presetSubtype="0" fill="hold" grpId="0" nodeType="afterEffect">
                                  <p:stCondLst>
                                    <p:cond delay="0"/>
                                  </p:stCondLst>
                                  <p:childTnLst>
                                    <p:set>
                                      <p:cBhvr>
                                        <p:cTn id="186" dur="1" fill="hold">
                                          <p:stCondLst>
                                            <p:cond delay="499"/>
                                          </p:stCondLst>
                                        </p:cTn>
                                        <p:tgtEl>
                                          <p:spTgt spid="68653"/>
                                        </p:tgtEl>
                                        <p:attrNameLst>
                                          <p:attrName>style.visibility</p:attrName>
                                        </p:attrNameLst>
                                      </p:cBhvr>
                                      <p:to>
                                        <p:strVal val="visible"/>
                                      </p:to>
                                    </p:set>
                                  </p:childTnLst>
                                  <p:subTnLst>
                                    <p:audio>
                                      <p:cMediaNode>
                                        <p:cTn display="0" masterRel="sameClick">
                                          <p:stCondLst>
                                            <p:cond evt="begin" delay="0">
                                              <p:tn val="185"/>
                                            </p:cond>
                                          </p:stCondLst>
                                          <p:endCondLst>
                                            <p:cond evt="onStopAudio" delay="0">
                                              <p:tgtEl>
                                                <p:sldTgt/>
                                              </p:tgtEl>
                                            </p:cond>
                                          </p:endCondLst>
                                        </p:cTn>
                                        <p:tgtEl>
                                          <p:sndTgt r:embed="rId4" name="TYPE.WAV"/>
                                        </p:tgtEl>
                                      </p:cMediaNode>
                                    </p:audio>
                                  </p:subTnLst>
                                </p:cTn>
                              </p:par>
                            </p:childTnLst>
                          </p:cTn>
                        </p:par>
                      </p:childTnLst>
                    </p:cTn>
                  </p:par>
                  <p:par>
                    <p:cTn id="187" fill="hold">
                      <p:stCondLst>
                        <p:cond delay="indefinite"/>
                      </p:stCondLst>
                      <p:childTnLst>
                        <p:par>
                          <p:cTn id="188" fill="hold">
                            <p:stCondLst>
                              <p:cond delay="0"/>
                            </p:stCondLst>
                            <p:childTnLst>
                              <p:par>
                                <p:cTn id="189" presetID="22" presetClass="entr" presetSubtype="2" fill="hold" nodeType="clickEffect">
                                  <p:stCondLst>
                                    <p:cond delay="0"/>
                                  </p:stCondLst>
                                  <p:childTnLst>
                                    <p:set>
                                      <p:cBhvr>
                                        <p:cTn id="190" dur="1" fill="hold">
                                          <p:stCondLst>
                                            <p:cond delay="0"/>
                                          </p:stCondLst>
                                        </p:cTn>
                                        <p:tgtEl>
                                          <p:spTgt spid="68654"/>
                                        </p:tgtEl>
                                        <p:attrNameLst>
                                          <p:attrName>style.visibility</p:attrName>
                                        </p:attrNameLst>
                                      </p:cBhvr>
                                      <p:to>
                                        <p:strVal val="visible"/>
                                      </p:to>
                                    </p:set>
                                    <p:animEffect transition="in" filter="wipe(right)">
                                      <p:cBhvr>
                                        <p:cTn id="191" dur="500"/>
                                        <p:tgtEl>
                                          <p:spTgt spid="68654"/>
                                        </p:tgtEl>
                                      </p:cBhvr>
                                    </p:animEffect>
                                  </p:childTnLst>
                                  <p:subTnLst>
                                    <p:audio>
                                      <p:cMediaNode>
                                        <p:cTn display="0" masterRel="sameClick">
                                          <p:stCondLst>
                                            <p:cond evt="begin" delay="0">
                                              <p:tn val="189"/>
                                            </p:cond>
                                          </p:stCondLst>
                                          <p:endCondLst>
                                            <p:cond evt="onStopAudio" delay="0">
                                              <p:tgtEl>
                                                <p:sldTgt/>
                                              </p:tgtEl>
                                            </p:cond>
                                          </p:endCondLst>
                                        </p:cTn>
                                        <p:tgtEl>
                                          <p:sndTgt r:embed="rId4" name="TYPE.WAV"/>
                                        </p:tgtEl>
                                      </p:cMediaNode>
                                    </p:audio>
                                  </p:subTnLst>
                                </p:cTn>
                              </p:par>
                            </p:childTnLst>
                          </p:cTn>
                        </p:par>
                        <p:par>
                          <p:cTn id="192" fill="hold">
                            <p:stCondLst>
                              <p:cond delay="500"/>
                            </p:stCondLst>
                            <p:childTnLst>
                              <p:par>
                                <p:cTn id="193" presetID="9" presetClass="entr" presetSubtype="0" fill="hold" grpId="0" nodeType="afterEffect">
                                  <p:stCondLst>
                                    <p:cond delay="0"/>
                                  </p:stCondLst>
                                  <p:childTnLst>
                                    <p:set>
                                      <p:cBhvr>
                                        <p:cTn id="194" dur="1" fill="hold">
                                          <p:stCondLst>
                                            <p:cond delay="0"/>
                                          </p:stCondLst>
                                        </p:cTn>
                                        <p:tgtEl>
                                          <p:spTgt spid="68657"/>
                                        </p:tgtEl>
                                        <p:attrNameLst>
                                          <p:attrName>style.visibility</p:attrName>
                                        </p:attrNameLst>
                                      </p:cBhvr>
                                      <p:to>
                                        <p:strVal val="visible"/>
                                      </p:to>
                                    </p:set>
                                    <p:animEffect transition="in" filter="dissolve">
                                      <p:cBhvr>
                                        <p:cTn id="195" dur="500"/>
                                        <p:tgtEl>
                                          <p:spTgt spid="68657"/>
                                        </p:tgtEl>
                                      </p:cBhvr>
                                    </p:animEffect>
                                  </p:childTnLst>
                                  <p:subTnLst>
                                    <p:audio>
                                      <p:cMediaNode>
                                        <p:cTn display="0" masterRel="sameClick">
                                          <p:stCondLst>
                                            <p:cond evt="begin" delay="0">
                                              <p:tn val="193"/>
                                            </p:cond>
                                          </p:stCondLst>
                                          <p:endCondLst>
                                            <p:cond evt="onStopAudio" delay="0">
                                              <p:tgtEl>
                                                <p:sldTgt/>
                                              </p:tgtEl>
                                            </p:cond>
                                          </p:endCondLst>
                                        </p:cTn>
                                        <p:tgtEl>
                                          <p:sndTgt r:embed="rId8" name="CAMERA.WAV"/>
                                        </p:tgtEl>
                                      </p:cMediaNode>
                                    </p:audio>
                                  </p:subTnLst>
                                </p:cTn>
                              </p:par>
                            </p:childTnLst>
                          </p:cTn>
                        </p:par>
                      </p:childTnLst>
                    </p:cTn>
                  </p:par>
                  <p:par>
                    <p:cTn id="196" fill="hold">
                      <p:stCondLst>
                        <p:cond delay="indefinite"/>
                      </p:stCondLst>
                      <p:childTnLst>
                        <p:par>
                          <p:cTn id="197" fill="hold">
                            <p:stCondLst>
                              <p:cond delay="0"/>
                            </p:stCondLst>
                            <p:childTnLst>
                              <p:par>
                                <p:cTn id="198" presetID="17" presetClass="entr" presetSubtype="1" fill="hold" grpId="0" nodeType="clickEffect">
                                  <p:stCondLst>
                                    <p:cond delay="0"/>
                                  </p:stCondLst>
                                  <p:childTnLst>
                                    <p:set>
                                      <p:cBhvr>
                                        <p:cTn id="199" dur="1" fill="hold">
                                          <p:stCondLst>
                                            <p:cond delay="0"/>
                                          </p:stCondLst>
                                        </p:cTn>
                                        <p:tgtEl>
                                          <p:spTgt spid="68658"/>
                                        </p:tgtEl>
                                        <p:attrNameLst>
                                          <p:attrName>style.visibility</p:attrName>
                                        </p:attrNameLst>
                                      </p:cBhvr>
                                      <p:to>
                                        <p:strVal val="visible"/>
                                      </p:to>
                                    </p:set>
                                    <p:anim calcmode="lin" valueType="num">
                                      <p:cBhvr>
                                        <p:cTn id="200" dur="500" fill="hold"/>
                                        <p:tgtEl>
                                          <p:spTgt spid="68658"/>
                                        </p:tgtEl>
                                        <p:attrNameLst>
                                          <p:attrName>ppt_x</p:attrName>
                                        </p:attrNameLst>
                                      </p:cBhvr>
                                      <p:tavLst>
                                        <p:tav tm="0">
                                          <p:val>
                                            <p:strVal val="#ppt_x"/>
                                          </p:val>
                                        </p:tav>
                                        <p:tav tm="100000">
                                          <p:val>
                                            <p:strVal val="#ppt_x"/>
                                          </p:val>
                                        </p:tav>
                                      </p:tavLst>
                                    </p:anim>
                                    <p:anim calcmode="lin" valueType="num">
                                      <p:cBhvr>
                                        <p:cTn id="201" dur="500" fill="hold"/>
                                        <p:tgtEl>
                                          <p:spTgt spid="68658"/>
                                        </p:tgtEl>
                                        <p:attrNameLst>
                                          <p:attrName>ppt_y</p:attrName>
                                        </p:attrNameLst>
                                      </p:cBhvr>
                                      <p:tavLst>
                                        <p:tav tm="0">
                                          <p:val>
                                            <p:strVal val="#ppt_y-#ppt_h/2"/>
                                          </p:val>
                                        </p:tav>
                                        <p:tav tm="100000">
                                          <p:val>
                                            <p:strVal val="#ppt_y"/>
                                          </p:val>
                                        </p:tav>
                                      </p:tavLst>
                                    </p:anim>
                                    <p:anim calcmode="lin" valueType="num">
                                      <p:cBhvr>
                                        <p:cTn id="202" dur="500" fill="hold"/>
                                        <p:tgtEl>
                                          <p:spTgt spid="68658"/>
                                        </p:tgtEl>
                                        <p:attrNameLst>
                                          <p:attrName>ppt_w</p:attrName>
                                        </p:attrNameLst>
                                      </p:cBhvr>
                                      <p:tavLst>
                                        <p:tav tm="0">
                                          <p:val>
                                            <p:strVal val="#ppt_w"/>
                                          </p:val>
                                        </p:tav>
                                        <p:tav tm="100000">
                                          <p:val>
                                            <p:strVal val="#ppt_w"/>
                                          </p:val>
                                        </p:tav>
                                      </p:tavLst>
                                    </p:anim>
                                    <p:anim calcmode="lin" valueType="num">
                                      <p:cBhvr>
                                        <p:cTn id="203" dur="500" fill="hold"/>
                                        <p:tgtEl>
                                          <p:spTgt spid="68658"/>
                                        </p:tgtEl>
                                        <p:attrNameLst>
                                          <p:attrName>ppt_h</p:attrName>
                                        </p:attrNameLst>
                                      </p:cBhvr>
                                      <p:tavLst>
                                        <p:tav tm="0">
                                          <p:val>
                                            <p:fltVal val="0.000000"/>
                                          </p:val>
                                        </p:tav>
                                        <p:tav tm="100000">
                                          <p:val>
                                            <p:strVal val="#ppt_h"/>
                                          </p:val>
                                        </p:tav>
                                      </p:tavLst>
                                    </p:anim>
                                  </p:childTnLst>
                                  <p:subTnLst>
                                    <p:audio>
                                      <p:cMediaNode>
                                        <p:cTn display="0" masterRel="sameClick">
                                          <p:stCondLst>
                                            <p:cond evt="begin" delay="0">
                                              <p:tn val="198"/>
                                            </p:cond>
                                          </p:stCondLst>
                                          <p:endCondLst>
                                            <p:cond evt="onStopAudio" delay="0">
                                              <p:tgtEl>
                                                <p:sldTgt/>
                                              </p:tgtEl>
                                            </p:cond>
                                          </p:endCondLst>
                                        </p:cTn>
                                        <p:tgtEl>
                                          <p:sndTgt r:embed="rId7" name="CASHREG.WAV"/>
                                        </p:tgtEl>
                                      </p:cMediaNode>
                                    </p:audio>
                                  </p:subTnLst>
                                </p:cTn>
                              </p:par>
                              <p:par>
                                <p:cTn id="204" presetID="2" presetClass="entr" presetSubtype="8" fill="hold" grpId="0" nodeType="withEffect">
                                  <p:stCondLst>
                                    <p:cond delay="0"/>
                                  </p:stCondLst>
                                  <p:childTnLst>
                                    <p:set>
                                      <p:cBhvr>
                                        <p:cTn id="205" dur="1" fill="hold">
                                          <p:stCondLst>
                                            <p:cond delay="0"/>
                                          </p:stCondLst>
                                        </p:cTn>
                                        <p:tgtEl>
                                          <p:spTgt spid="25"/>
                                        </p:tgtEl>
                                        <p:attrNameLst>
                                          <p:attrName>style.visibility</p:attrName>
                                        </p:attrNameLst>
                                      </p:cBhvr>
                                      <p:to>
                                        <p:strVal val="visible"/>
                                      </p:to>
                                    </p:set>
                                    <p:anim calcmode="lin" valueType="num">
                                      <p:cBhvr additive="base">
                                        <p:cTn id="206" dur="500" fill="hold"/>
                                        <p:tgtEl>
                                          <p:spTgt spid="25"/>
                                        </p:tgtEl>
                                        <p:attrNameLst>
                                          <p:attrName>ppt_x</p:attrName>
                                        </p:attrNameLst>
                                      </p:cBhvr>
                                      <p:tavLst>
                                        <p:tav tm="0">
                                          <p:val>
                                            <p:strVal val="0-#ppt_w/2"/>
                                          </p:val>
                                        </p:tav>
                                        <p:tav tm="100000">
                                          <p:val>
                                            <p:strVal val="#ppt_x"/>
                                          </p:val>
                                        </p:tav>
                                      </p:tavLst>
                                    </p:anim>
                                    <p:anim calcmode="lin" valueType="num">
                                      <p:cBhvr additive="base">
                                        <p:cTn id="207" dur="500" fill="hold"/>
                                        <p:tgtEl>
                                          <p:spTgt spid="25"/>
                                        </p:tgtEl>
                                        <p:attrNameLst>
                                          <p:attrName>ppt_y</p:attrName>
                                        </p:attrNameLst>
                                      </p:cBhvr>
                                      <p:tavLst>
                                        <p:tav tm="0">
                                          <p:val>
                                            <p:strVal val="#ppt_y"/>
                                          </p:val>
                                        </p:tav>
                                        <p:tav tm="100000">
                                          <p:val>
                                            <p:strVal val="#ppt_y"/>
                                          </p:val>
                                        </p:tav>
                                      </p:tavLst>
                                    </p:anim>
                                  </p:childTnLst>
                                </p:cTn>
                              </p:par>
                            </p:childTnLst>
                          </p:cTn>
                        </p:par>
                        <p:par>
                          <p:cTn id="208" fill="hold">
                            <p:stCondLst>
                              <p:cond delay="500"/>
                            </p:stCondLst>
                            <p:childTnLst>
                              <p:par>
                                <p:cTn id="209" presetID="1" presetClass="entr" presetSubtype="0" fill="hold" grpId="0" nodeType="afterEffect">
                                  <p:stCondLst>
                                    <p:cond delay="0"/>
                                  </p:stCondLst>
                                  <p:childTnLst>
                                    <p:set>
                                      <p:cBhvr>
                                        <p:cTn id="210" dur="1" fill="hold">
                                          <p:stCondLst>
                                            <p:cond delay="499"/>
                                          </p:stCondLst>
                                        </p:cTn>
                                        <p:tgtEl>
                                          <p:spTgt spid="68659"/>
                                        </p:tgtEl>
                                        <p:attrNameLst>
                                          <p:attrName>style.visibility</p:attrName>
                                        </p:attrNameLst>
                                      </p:cBhvr>
                                      <p:to>
                                        <p:strVal val="visible"/>
                                      </p:to>
                                    </p:set>
                                  </p:childTnLst>
                                  <p:subTnLst>
                                    <p:audio>
                                      <p:cMediaNode>
                                        <p:cTn display="0" masterRel="sameClick">
                                          <p:stCondLst>
                                            <p:cond evt="begin" delay="0">
                                              <p:tn val="209"/>
                                            </p:cond>
                                          </p:stCondLst>
                                          <p:endCondLst>
                                            <p:cond evt="onStopAudio" delay="0">
                                              <p:tgtEl>
                                                <p:sldTgt/>
                                              </p:tgtEl>
                                            </p:cond>
                                          </p:endCondLst>
                                        </p:cTn>
                                        <p:tgtEl>
                                          <p:sndTgt r:embed="rId4" name="TYPE.WAV"/>
                                        </p:tgtEl>
                                      </p:cMediaNode>
                                    </p:audio>
                                  </p:subTnLst>
                                </p:cTn>
                              </p:par>
                            </p:childTnLst>
                          </p:cTn>
                        </p:par>
                      </p:childTnLst>
                    </p:cTn>
                  </p:par>
                  <p:par>
                    <p:cTn id="211" fill="hold">
                      <p:stCondLst>
                        <p:cond delay="indefinite"/>
                      </p:stCondLst>
                      <p:childTnLst>
                        <p:par>
                          <p:cTn id="212" fill="hold">
                            <p:stCondLst>
                              <p:cond delay="0"/>
                            </p:stCondLst>
                            <p:childTnLst>
                              <p:par>
                                <p:cTn id="213" presetID="1" presetClass="entr" presetSubtype="0" fill="hold" grpId="0" nodeType="clickEffect">
                                  <p:stCondLst>
                                    <p:cond delay="0"/>
                                  </p:stCondLst>
                                  <p:childTnLst>
                                    <p:set>
                                      <p:cBhvr>
                                        <p:cTn id="214" dur="1" fill="hold">
                                          <p:stCondLst>
                                            <p:cond delay="499"/>
                                          </p:stCondLst>
                                        </p:cTn>
                                        <p:tgtEl>
                                          <p:spTgt spid="68663"/>
                                        </p:tgtEl>
                                        <p:attrNameLst>
                                          <p:attrName>style.visibility</p:attrName>
                                        </p:attrNameLst>
                                      </p:cBhvr>
                                      <p:to>
                                        <p:strVal val="visible"/>
                                      </p:to>
                                    </p:set>
                                  </p:childTnLst>
                                </p:cTn>
                              </p:par>
                            </p:childTnLst>
                          </p:cTn>
                        </p:par>
                        <p:par>
                          <p:cTn id="215" fill="hold">
                            <p:stCondLst>
                              <p:cond delay="500"/>
                            </p:stCondLst>
                            <p:childTnLst>
                              <p:par>
                                <p:cTn id="216" presetID="22" presetClass="entr" presetSubtype="2" fill="hold" nodeType="afterEffect">
                                  <p:stCondLst>
                                    <p:cond delay="0"/>
                                  </p:stCondLst>
                                  <p:childTnLst>
                                    <p:set>
                                      <p:cBhvr>
                                        <p:cTn id="217" dur="1" fill="hold">
                                          <p:stCondLst>
                                            <p:cond delay="0"/>
                                          </p:stCondLst>
                                        </p:cTn>
                                        <p:tgtEl>
                                          <p:spTgt spid="68660"/>
                                        </p:tgtEl>
                                        <p:attrNameLst>
                                          <p:attrName>style.visibility</p:attrName>
                                        </p:attrNameLst>
                                      </p:cBhvr>
                                      <p:to>
                                        <p:strVal val="visible"/>
                                      </p:to>
                                    </p:set>
                                    <p:animEffect transition="in" filter="wipe(right)">
                                      <p:cBhvr>
                                        <p:cTn id="218" dur="500"/>
                                        <p:tgtEl>
                                          <p:spTgt spid="68660"/>
                                        </p:tgtEl>
                                      </p:cBhvr>
                                    </p:animEffect>
                                  </p:childTnLst>
                                  <p:subTnLst>
                                    <p:set>
                                      <p:cBhvr override="childStyle">
                                        <p:cTn dur="1" fill="hold" display="0" masterRel="nextClick" afterEffect="1"/>
                                        <p:tgtEl>
                                          <p:spTgt spid="68660"/>
                                        </p:tgtEl>
                                        <p:attrNameLst>
                                          <p:attrName>style.visibility</p:attrName>
                                        </p:attrNameLst>
                                      </p:cBhvr>
                                      <p:to>
                                        <p:strVal val="hidden"/>
                                      </p:to>
                                    </p:set>
                                    <p:audio>
                                      <p:cMediaNode>
                                        <p:cTn display="0" masterRel="sameClick">
                                          <p:stCondLst>
                                            <p:cond evt="begin" delay="0">
                                              <p:tn val="216"/>
                                            </p:cond>
                                          </p:stCondLst>
                                          <p:endCondLst>
                                            <p:cond evt="onStopAudio" delay="0">
                                              <p:tgtEl>
                                                <p:sldTgt/>
                                              </p:tgtEl>
                                            </p:cond>
                                          </p:endCondLst>
                                        </p:cTn>
                                        <p:tgtEl>
                                          <p:sndTgt r:embed="rId4" name="TYPE.WAV"/>
                                        </p:tgtEl>
                                      </p:cMediaNode>
                                    </p:audio>
                                  </p:subTnLst>
                                </p:cTn>
                              </p:par>
                            </p:childTnLst>
                          </p:cTn>
                        </p:par>
                        <p:par>
                          <p:cTn id="219" fill="hold">
                            <p:stCondLst>
                              <p:cond delay="1000"/>
                            </p:stCondLst>
                            <p:childTnLst>
                              <p:par>
                                <p:cTn id="220" presetID="9" presetClass="entr" presetSubtype="0" fill="hold" grpId="0" nodeType="afterEffect">
                                  <p:stCondLst>
                                    <p:cond delay="0"/>
                                  </p:stCondLst>
                                  <p:childTnLst>
                                    <p:set>
                                      <p:cBhvr>
                                        <p:cTn id="221" dur="1" fill="hold">
                                          <p:stCondLst>
                                            <p:cond delay="0"/>
                                          </p:stCondLst>
                                        </p:cTn>
                                        <p:tgtEl>
                                          <p:spTgt spid="68664"/>
                                        </p:tgtEl>
                                        <p:attrNameLst>
                                          <p:attrName>style.visibility</p:attrName>
                                        </p:attrNameLst>
                                      </p:cBhvr>
                                      <p:to>
                                        <p:strVal val="visible"/>
                                      </p:to>
                                    </p:set>
                                    <p:animEffect transition="in" filter="dissolve">
                                      <p:cBhvr>
                                        <p:cTn id="222" dur="500"/>
                                        <p:tgtEl>
                                          <p:spTgt spid="68664"/>
                                        </p:tgtEl>
                                      </p:cBhvr>
                                    </p:animEffect>
                                  </p:childTnLst>
                                  <p:subTnLst>
                                    <p:audio>
                                      <p:cMediaNode>
                                        <p:cTn display="0" masterRel="sameClick">
                                          <p:stCondLst>
                                            <p:cond evt="begin" delay="0">
                                              <p:tn val="220"/>
                                            </p:cond>
                                          </p:stCondLst>
                                          <p:endCondLst>
                                            <p:cond evt="onStopAudio" delay="0">
                                              <p:tgtEl>
                                                <p:sldTgt/>
                                              </p:tgtEl>
                                            </p:cond>
                                          </p:endCondLst>
                                        </p:cTn>
                                        <p:tgtEl>
                                          <p:sndTgt r:embed="rId9" name="GLASS.WAV"/>
                                        </p:tgtEl>
                                      </p:cMediaNode>
                                    </p:audio>
                                  </p:subTnLst>
                                </p:cTn>
                              </p:par>
                            </p:childTnLst>
                          </p:cTn>
                        </p:par>
                        <p:par>
                          <p:cTn id="223" fill="hold">
                            <p:stCondLst>
                              <p:cond delay="1500"/>
                            </p:stCondLst>
                            <p:childTnLst>
                              <p:par>
                                <p:cTn id="224" presetID="1" presetClass="entr" presetSubtype="0" fill="hold" grpId="0" nodeType="afterEffect">
                                  <p:stCondLst>
                                    <p:cond delay="0"/>
                                  </p:stCondLst>
                                  <p:childTnLst>
                                    <p:set>
                                      <p:cBhvr>
                                        <p:cTn id="225" dur="1" fill="hold">
                                          <p:stCondLst>
                                            <p:cond delay="499"/>
                                          </p:stCondLst>
                                        </p:cTn>
                                        <p:tgtEl>
                                          <p:spTgt spid="68669"/>
                                        </p:tgtEl>
                                        <p:attrNameLst>
                                          <p:attrName>style.visibility</p:attrName>
                                        </p:attrNameLst>
                                      </p:cBhvr>
                                      <p:to>
                                        <p:strVal val="visible"/>
                                      </p:to>
                                    </p:set>
                                  </p:childTnLst>
                                  <p:subTnLst>
                                    <p:audio>
                                      <p:cMediaNode>
                                        <p:cTn display="0" masterRel="sameClick">
                                          <p:stCondLst>
                                            <p:cond evt="begin" delay="0">
                                              <p:tn val="224"/>
                                            </p:cond>
                                          </p:stCondLst>
                                          <p:endCondLst>
                                            <p:cond evt="onStopAudio" delay="0">
                                              <p:tgtEl>
                                                <p:sldTgt/>
                                              </p:tgtEl>
                                            </p:cond>
                                          </p:endCondLst>
                                        </p:cTn>
                                        <p:tgtEl>
                                          <p:sndTgt r:embed="rId4" name="TYPE.WAV"/>
                                        </p:tgtEl>
                                      </p:cMediaNode>
                                    </p:audio>
                                  </p:subTnLst>
                                </p:cTn>
                              </p:par>
                            </p:childTnLst>
                          </p:cTn>
                        </p:par>
                      </p:childTnLst>
                    </p:cTn>
                  </p:par>
                  <p:par>
                    <p:cTn id="226" fill="hold">
                      <p:stCondLst>
                        <p:cond delay="indefinite"/>
                      </p:stCondLst>
                      <p:childTnLst>
                        <p:par>
                          <p:cTn id="227" fill="hold">
                            <p:stCondLst>
                              <p:cond delay="0"/>
                            </p:stCondLst>
                            <p:childTnLst>
                              <p:par>
                                <p:cTn id="228" presetID="9" presetClass="entr" presetSubtype="0" fill="hold" grpId="0" nodeType="clickEffect">
                                  <p:stCondLst>
                                    <p:cond delay="0"/>
                                  </p:stCondLst>
                                  <p:childTnLst>
                                    <p:set>
                                      <p:cBhvr>
                                        <p:cTn id="229" dur="1" fill="hold">
                                          <p:stCondLst>
                                            <p:cond delay="0"/>
                                          </p:stCondLst>
                                        </p:cTn>
                                        <p:tgtEl>
                                          <p:spTgt spid="68671"/>
                                        </p:tgtEl>
                                        <p:attrNameLst>
                                          <p:attrName>style.visibility</p:attrName>
                                        </p:attrNameLst>
                                      </p:cBhvr>
                                      <p:to>
                                        <p:strVal val="visible"/>
                                      </p:to>
                                    </p:set>
                                    <p:animEffect transition="in" filter="dissolve">
                                      <p:cBhvr>
                                        <p:cTn id="230" dur="500"/>
                                        <p:tgtEl>
                                          <p:spTgt spid="68671"/>
                                        </p:tgtEl>
                                      </p:cBhvr>
                                    </p:animEffect>
                                  </p:childTnLst>
                                </p:cTn>
                              </p:par>
                            </p:childTnLst>
                          </p:cTn>
                        </p:par>
                        <p:par>
                          <p:cTn id="231" fill="hold">
                            <p:stCondLst>
                              <p:cond delay="500"/>
                            </p:stCondLst>
                            <p:childTnLst>
                              <p:par>
                                <p:cTn id="232" presetID="9" presetClass="entr" presetSubtype="0" fill="hold" nodeType="afterEffect">
                                  <p:stCondLst>
                                    <p:cond delay="0"/>
                                  </p:stCondLst>
                                  <p:childTnLst>
                                    <p:set>
                                      <p:cBhvr>
                                        <p:cTn id="233" dur="1" fill="hold">
                                          <p:stCondLst>
                                            <p:cond delay="0"/>
                                          </p:stCondLst>
                                        </p:cTn>
                                        <p:tgtEl>
                                          <p:spTgt spid="68672"/>
                                        </p:tgtEl>
                                        <p:attrNameLst>
                                          <p:attrName>style.visibility</p:attrName>
                                        </p:attrNameLst>
                                      </p:cBhvr>
                                      <p:to>
                                        <p:strVal val="visible"/>
                                      </p:to>
                                    </p:set>
                                    <p:animEffect transition="in" filter="dissolve">
                                      <p:cBhvr>
                                        <p:cTn id="234" dur="500"/>
                                        <p:tgtEl>
                                          <p:spTgt spid="68672"/>
                                        </p:tgtEl>
                                      </p:cBhvr>
                                    </p:animEffect>
                                  </p:childTnLst>
                                </p:cTn>
                              </p:par>
                            </p:childTnLst>
                          </p:cTn>
                        </p:par>
                        <p:par>
                          <p:cTn id="235" fill="hold">
                            <p:stCondLst>
                              <p:cond delay="1000"/>
                            </p:stCondLst>
                            <p:childTnLst>
                              <p:par>
                                <p:cTn id="236" presetID="18" presetClass="entr" presetSubtype="9" fill="hold" grpId="0" nodeType="afterEffect">
                                  <p:stCondLst>
                                    <p:cond delay="0"/>
                                  </p:stCondLst>
                                  <p:childTnLst>
                                    <p:set>
                                      <p:cBhvr>
                                        <p:cTn id="237" dur="1" fill="hold">
                                          <p:stCondLst>
                                            <p:cond delay="0"/>
                                          </p:stCondLst>
                                        </p:cTn>
                                        <p:tgtEl>
                                          <p:spTgt spid="68670"/>
                                        </p:tgtEl>
                                        <p:attrNameLst>
                                          <p:attrName>style.visibility</p:attrName>
                                        </p:attrNameLst>
                                      </p:cBhvr>
                                      <p:to>
                                        <p:strVal val="visible"/>
                                      </p:to>
                                    </p:set>
                                    <p:animEffect transition="in" filter="strips(upLeft)">
                                      <p:cBhvr>
                                        <p:cTn id="238" dur="500"/>
                                        <p:tgtEl>
                                          <p:spTgt spid="68670"/>
                                        </p:tgtEl>
                                      </p:cBhvr>
                                    </p:animEffect>
                                  </p:childTnLst>
                                  <p:subTnLst>
                                    <p:audio>
                                      <p:cMediaNode>
                                        <p:cTn display="0" masterRel="sameClick">
                                          <p:stCondLst>
                                            <p:cond evt="begin" delay="0">
                                              <p:tn val="236"/>
                                            </p:cond>
                                          </p:stCondLst>
                                          <p:endCondLst>
                                            <p:cond evt="onStopAudio" delay="0">
                                              <p:tgtEl>
                                                <p:sldTgt/>
                                              </p:tgtEl>
                                            </p:cond>
                                          </p:endCondLst>
                                        </p:cTn>
                                        <p:tgtEl>
                                          <p:sndTgt r:embed="rId10" name="WHOOSH.WAV"/>
                                        </p:tgtEl>
                                      </p:cMediaNode>
                                    </p:audio>
                                  </p:subTnLst>
                                </p:cTn>
                              </p:par>
                            </p:childTnLst>
                          </p:cTn>
                        </p:par>
                      </p:childTnLst>
                    </p:cTn>
                  </p:par>
                  <p:par>
                    <p:cTn id="239" fill="hold">
                      <p:stCondLst>
                        <p:cond delay="indefinite"/>
                      </p:stCondLst>
                      <p:childTnLst>
                        <p:par>
                          <p:cTn id="240" fill="hold">
                            <p:stCondLst>
                              <p:cond delay="0"/>
                            </p:stCondLst>
                            <p:childTnLst>
                              <p:par>
                                <p:cTn id="241" presetID="18" presetClass="entr" presetSubtype="3" fill="hold" grpId="0" nodeType="clickEffect">
                                  <p:stCondLst>
                                    <p:cond delay="0"/>
                                  </p:stCondLst>
                                  <p:childTnLst>
                                    <p:set>
                                      <p:cBhvr>
                                        <p:cTn id="242" dur="1" fill="hold">
                                          <p:stCondLst>
                                            <p:cond delay="0"/>
                                          </p:stCondLst>
                                        </p:cTn>
                                        <p:tgtEl>
                                          <p:spTgt spid="68714"/>
                                        </p:tgtEl>
                                        <p:attrNameLst>
                                          <p:attrName>style.visibility</p:attrName>
                                        </p:attrNameLst>
                                      </p:cBhvr>
                                      <p:to>
                                        <p:strVal val="visible"/>
                                      </p:to>
                                    </p:set>
                                    <p:animEffect transition="in" filter="strips(upRight)">
                                      <p:cBhvr>
                                        <p:cTn id="243" dur="500"/>
                                        <p:tgtEl>
                                          <p:spTgt spid="68714"/>
                                        </p:tgtEl>
                                      </p:cBhvr>
                                    </p:animEffect>
                                  </p:childTnLst>
                                  <p:subTnLst>
                                    <p:audio>
                                      <p:cMediaNode>
                                        <p:cTn display="0" masterRel="sameClick">
                                          <p:stCondLst>
                                            <p:cond evt="begin" delay="0">
                                              <p:tn val="241"/>
                                            </p:cond>
                                          </p:stCondLst>
                                          <p:endCondLst>
                                            <p:cond evt="onStopAudio" delay="0">
                                              <p:tgtEl>
                                                <p:sldTgt/>
                                              </p:tgtEl>
                                            </p:cond>
                                          </p:endCondLst>
                                        </p:cTn>
                                        <p:tgtEl>
                                          <p:sndTgt r:embed="rId10" name="WHOOSH.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611" grpId="0"/>
      <p:bldP spid="68612" grpId="0"/>
      <p:bldP spid="68613" grpId="0" animBg="1"/>
      <p:bldP spid="68614" grpId="0"/>
      <p:bldP spid="68615" grpId="0"/>
      <p:bldP spid="68619" grpId="0" animBg="1"/>
      <p:bldP spid="68620" grpId="0" animBg="1"/>
      <p:bldP spid="68621" grpId="0"/>
      <p:bldP spid="68622" grpId="0" animBg="1"/>
      <p:bldP spid="68623" grpId="0" animBg="1"/>
      <p:bldP spid="68624" grpId="0" animBg="1"/>
      <p:bldP spid="68628" grpId="0" animBg="1"/>
      <p:bldP spid="68629" grpId="0"/>
      <p:bldP spid="68630" grpId="0" animBg="1"/>
      <p:bldP spid="68631" grpId="0" animBg="1"/>
      <p:bldP spid="68632" grpId="0" animBg="1"/>
      <p:bldP spid="68636" grpId="0" animBg="1"/>
      <p:bldP spid="68637" grpId="0" animBg="1"/>
      <p:bldP spid="68638" grpId="0"/>
      <p:bldP spid="68639" grpId="0" animBg="1"/>
      <p:bldP spid="68640" grpId="0" animBg="1"/>
      <p:bldP spid="68644" grpId="0" animBg="1"/>
      <p:bldP spid="68645" grpId="0" animBg="1"/>
      <p:bldP spid="68646" grpId="0"/>
      <p:bldP spid="68647" grpId="0" animBg="1"/>
      <p:bldP spid="68651" grpId="0" animBg="1"/>
      <p:bldP spid="68652" grpId="0" animBg="1"/>
      <p:bldP spid="68653" grpId="0"/>
      <p:bldP spid="68657" grpId="0" animBg="1"/>
      <p:bldP spid="68658" grpId="0" animBg="1"/>
      <p:bldP spid="68659" grpId="0"/>
      <p:bldP spid="68663" grpId="0" animBg="1"/>
      <p:bldP spid="68664" grpId="0" animBg="1"/>
      <p:bldP spid="68669" grpId="0"/>
      <p:bldP spid="68670" grpId="0" animBg="1"/>
      <p:bldP spid="68671" grpId="0" animBg="1"/>
      <p:bldP spid="68714" grpId="0" animBg="1"/>
      <p:bldP spid="20" grpId="0"/>
      <p:bldP spid="22" grpId="0"/>
      <p:bldP spid="23" grpId="0"/>
      <p:bldP spid="24" grpId="0"/>
      <p:bldP spid="25"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3905" name="Text Box 4"/>
          <p:cNvSpPr txBox="1"/>
          <p:nvPr/>
        </p:nvSpPr>
        <p:spPr>
          <a:xfrm>
            <a:off x="6705600" y="0"/>
            <a:ext cx="2432050" cy="366713"/>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r" eaLnBrk="1" hangingPunct="1">
              <a:spcBef>
                <a:spcPct val="50000"/>
              </a:spcBef>
              <a:buNone/>
            </a:pPr>
            <a:r>
              <a:rPr lang="en-US" altLang="zh-CN" sz="1800" b="1">
                <a:sym typeface="Webdings" panose="05030102010509060703" pitchFamily="18" charset="2"/>
              </a:rPr>
              <a:t>§3  The Stack ADT</a:t>
            </a:r>
            <a:endParaRPr lang="en-US" altLang="zh-CN" sz="1800" b="1"/>
          </a:p>
        </p:txBody>
      </p:sp>
      <p:sp>
        <p:nvSpPr>
          <p:cNvPr id="70659" name="AutoShape 5"/>
          <p:cNvSpPr/>
          <p:nvPr/>
        </p:nvSpPr>
        <p:spPr>
          <a:xfrm>
            <a:off x="3059113" y="3573463"/>
            <a:ext cx="1676400" cy="685800"/>
          </a:xfrm>
          <a:prstGeom prst="flowChartDecision">
            <a:avLst/>
          </a:prstGeom>
          <a:noFill/>
          <a:ln w="25400" cap="flat" cmpd="sng">
            <a:solidFill>
              <a:schemeClr val="tx1"/>
            </a:solidFill>
            <a:prstDash val="solid"/>
            <a:miter/>
            <a:headEnd type="none" w="med" len="med"/>
            <a:tailEnd type="none" w="med" len="med"/>
          </a:ln>
        </p:spPr>
        <p:txBody>
          <a:bodyPr wrap="none" lIns="36000" tIns="46800" rIns="36000" bIns="46800"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400" b="1">
                <a:solidFill>
                  <a:srgbClr val="FF0000"/>
                </a:solidFill>
                <a:sym typeface="Symbol" panose="05050102010706020507" pitchFamily="18" charset="2"/>
              </a:rPr>
              <a:t>( </a:t>
            </a:r>
            <a:r>
              <a:rPr lang="en-US" altLang="zh-CN" sz="2400" b="1">
                <a:ea typeface="MS Hei" pitchFamily="49" charset="-122"/>
                <a:sym typeface="Symbol" panose="05050102010706020507" pitchFamily="18" charset="2"/>
              </a:rPr>
              <a:t>&gt;</a:t>
            </a:r>
            <a:r>
              <a:rPr lang="en-US" altLang="zh-CN" sz="2400" b="1">
                <a:solidFill>
                  <a:srgbClr val="FF0000"/>
                </a:solidFill>
                <a:sym typeface="Symbol" panose="05050102010706020507" pitchFamily="18" charset="2"/>
              </a:rPr>
              <a:t>  </a:t>
            </a:r>
            <a:r>
              <a:rPr lang="en-US" altLang="zh-CN" sz="2400" b="1">
                <a:ea typeface="MS Hei" pitchFamily="49" charset="-122"/>
                <a:sym typeface="Symbol" panose="05050102010706020507" pitchFamily="18" charset="2"/>
              </a:rPr>
              <a:t>?</a:t>
            </a:r>
            <a:endParaRPr lang="en-US" altLang="zh-CN" sz="2400" b="1">
              <a:ea typeface="MS Hei" pitchFamily="49" charset="-122"/>
              <a:sym typeface="Symbol" panose="05050102010706020507" pitchFamily="18" charset="2"/>
            </a:endParaRPr>
          </a:p>
        </p:txBody>
      </p:sp>
      <p:sp>
        <p:nvSpPr>
          <p:cNvPr id="70660" name="Text Box 6"/>
          <p:cNvSpPr txBox="1"/>
          <p:nvPr/>
        </p:nvSpPr>
        <p:spPr>
          <a:xfrm>
            <a:off x="381000" y="457200"/>
            <a:ext cx="5257800" cy="45720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2400" b="1">
                <a:ea typeface="MS Hei" pitchFamily="49" charset="-122"/>
              </a:rPr>
              <a:t>〖</a:t>
            </a:r>
            <a:r>
              <a:rPr lang="en-US" altLang="zh-CN" sz="2400" b="1"/>
              <a:t>Example</a:t>
            </a:r>
            <a:r>
              <a:rPr lang="en-US" altLang="zh-CN" sz="2400" b="1">
                <a:ea typeface="MS Hei" pitchFamily="49" charset="-122"/>
              </a:rPr>
              <a:t>〗  </a:t>
            </a:r>
            <a:r>
              <a:rPr lang="en-US" altLang="zh-CN" sz="2400" b="1" i="1">
                <a:solidFill>
                  <a:schemeClr val="hlink"/>
                </a:solidFill>
                <a:ea typeface="MS Hei" pitchFamily="49" charset="-122"/>
              </a:rPr>
              <a:t>a</a:t>
            </a:r>
            <a:r>
              <a:rPr lang="en-US" altLang="zh-CN" sz="2400" b="1" i="1">
                <a:ea typeface="MS Hei" pitchFamily="49" charset="-122"/>
              </a:rPr>
              <a:t> </a:t>
            </a:r>
            <a:r>
              <a:rPr lang="en-US" altLang="zh-CN" sz="2400" b="1">
                <a:solidFill>
                  <a:srgbClr val="FF0000"/>
                </a:solidFill>
                <a:ea typeface="MS Hei" pitchFamily="49" charset="-122"/>
                <a:sym typeface="Symbol" panose="05050102010706020507" pitchFamily="18" charset="2"/>
              </a:rPr>
              <a:t> (</a:t>
            </a:r>
            <a:r>
              <a:rPr lang="en-US" altLang="zh-CN" sz="2400" b="1" i="1">
                <a:ea typeface="MS Hei" pitchFamily="49" charset="-122"/>
              </a:rPr>
              <a:t> </a:t>
            </a:r>
            <a:r>
              <a:rPr lang="en-US" altLang="zh-CN" sz="2400" b="1" i="1">
                <a:solidFill>
                  <a:schemeClr val="hlink"/>
                </a:solidFill>
                <a:ea typeface="MS Hei" pitchFamily="49" charset="-122"/>
              </a:rPr>
              <a:t>b</a:t>
            </a:r>
            <a:r>
              <a:rPr lang="en-US" altLang="zh-CN" sz="2400" b="1" i="1">
                <a:ea typeface="MS Hei" pitchFamily="49" charset="-122"/>
              </a:rPr>
              <a:t> </a:t>
            </a:r>
            <a:r>
              <a:rPr lang="en-US" altLang="zh-CN" sz="2400" b="1">
                <a:solidFill>
                  <a:srgbClr val="FF0000"/>
                </a:solidFill>
                <a:ea typeface="MS Hei" pitchFamily="49" charset="-122"/>
                <a:sym typeface="Symbol" panose="05050102010706020507" pitchFamily="18" charset="2"/>
              </a:rPr>
              <a:t></a:t>
            </a:r>
            <a:r>
              <a:rPr lang="en-US" altLang="zh-CN" sz="2400" b="1" i="1">
                <a:ea typeface="MS Hei" pitchFamily="49" charset="-122"/>
              </a:rPr>
              <a:t> </a:t>
            </a:r>
            <a:r>
              <a:rPr lang="en-US" altLang="zh-CN" sz="2400" b="1" i="1">
                <a:solidFill>
                  <a:schemeClr val="hlink"/>
                </a:solidFill>
                <a:ea typeface="MS Hei" pitchFamily="49" charset="-122"/>
                <a:sym typeface="Symbol" panose="05050102010706020507" pitchFamily="18" charset="2"/>
              </a:rPr>
              <a:t>c</a:t>
            </a:r>
            <a:r>
              <a:rPr lang="en-US" altLang="zh-CN" sz="2400" b="1" i="1">
                <a:ea typeface="MS Hei" pitchFamily="49" charset="-122"/>
                <a:sym typeface="Symbol" panose="05050102010706020507" pitchFamily="18" charset="2"/>
              </a:rPr>
              <a:t> </a:t>
            </a:r>
            <a:r>
              <a:rPr lang="en-US" altLang="zh-CN" sz="2400" b="1">
                <a:solidFill>
                  <a:srgbClr val="FF0000"/>
                </a:solidFill>
                <a:ea typeface="MS Hei" pitchFamily="49" charset="-122"/>
                <a:sym typeface="Symbol" panose="05050102010706020507" pitchFamily="18" charset="2"/>
              </a:rPr>
              <a:t>) </a:t>
            </a:r>
            <a:r>
              <a:rPr lang="en-US" altLang="zh-CN" sz="2400" b="1">
                <a:ea typeface="MS Hei" pitchFamily="49" charset="-122"/>
                <a:sym typeface="Symbol" panose="05050102010706020507" pitchFamily="18" charset="2"/>
              </a:rPr>
              <a:t> </a:t>
            </a:r>
            <a:r>
              <a:rPr lang="en-US" altLang="zh-CN" sz="2400" b="1" i="1">
                <a:solidFill>
                  <a:schemeClr val="hlink"/>
                </a:solidFill>
                <a:ea typeface="MS Hei" pitchFamily="49" charset="-122"/>
                <a:sym typeface="Symbol" panose="05050102010706020507" pitchFamily="18" charset="2"/>
              </a:rPr>
              <a:t>d</a:t>
            </a:r>
            <a:r>
              <a:rPr lang="en-US" altLang="zh-CN" sz="2400" b="1" i="1">
                <a:ea typeface="MS Hei" pitchFamily="49" charset="-122"/>
                <a:sym typeface="Symbol" panose="05050102010706020507" pitchFamily="18" charset="2"/>
              </a:rPr>
              <a:t> </a:t>
            </a:r>
            <a:r>
              <a:rPr lang="en-US" altLang="zh-CN" sz="2400" b="1">
                <a:ea typeface="MS Hei" pitchFamily="49" charset="-122"/>
                <a:sym typeface="Symbol" panose="05050102010706020507" pitchFamily="18" charset="2"/>
              </a:rPr>
              <a:t> =  ?</a:t>
            </a:r>
            <a:endParaRPr lang="en-US" altLang="zh-CN" sz="2400" b="1">
              <a:ea typeface="MS Hei" pitchFamily="49" charset="-122"/>
              <a:sym typeface="Symbol" panose="05050102010706020507" pitchFamily="18" charset="2"/>
            </a:endParaRPr>
          </a:p>
        </p:txBody>
      </p:sp>
      <p:sp>
        <p:nvSpPr>
          <p:cNvPr id="70661" name="Rectangle 7"/>
          <p:cNvSpPr/>
          <p:nvPr/>
        </p:nvSpPr>
        <p:spPr>
          <a:xfrm>
            <a:off x="4572000" y="457200"/>
            <a:ext cx="1752600" cy="457200"/>
          </a:xfrm>
          <a:prstGeom prst="rect">
            <a:avLst/>
          </a:prstGeom>
          <a:solidFill>
            <a:schemeClr val="bg1"/>
          </a:solidFill>
          <a:ln w="9525">
            <a:noFill/>
          </a:ln>
        </p:spPr>
        <p:txBody>
          <a:bodyPr wrap="none" lIns="0" tIns="46800" rIns="0" bIns="46800"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2400" b="1"/>
              <a:t> </a:t>
            </a:r>
            <a:r>
              <a:rPr lang="en-US" altLang="zh-CN" sz="2400" b="1" i="1">
                <a:solidFill>
                  <a:schemeClr val="hlink"/>
                </a:solidFill>
              </a:rPr>
              <a:t>a b c</a:t>
            </a:r>
            <a:r>
              <a:rPr lang="en-US" altLang="zh-CN" sz="2400" b="1"/>
              <a:t> </a:t>
            </a:r>
            <a:r>
              <a:rPr lang="en-US" altLang="zh-CN" sz="2400" b="1">
                <a:solidFill>
                  <a:srgbClr val="FF0000"/>
                </a:solidFill>
                <a:ea typeface="MS Hei" pitchFamily="49" charset="-122"/>
                <a:sym typeface="Symbol" panose="05050102010706020507" pitchFamily="18" charset="2"/>
              </a:rPr>
              <a:t> </a:t>
            </a:r>
            <a:r>
              <a:rPr lang="en-US" altLang="zh-CN" sz="2400" b="1" i="1"/>
              <a:t> </a:t>
            </a:r>
            <a:r>
              <a:rPr lang="en-US" altLang="zh-CN" sz="2400" b="1" i="1">
                <a:solidFill>
                  <a:schemeClr val="hlink"/>
                </a:solidFill>
              </a:rPr>
              <a:t>d</a:t>
            </a:r>
            <a:r>
              <a:rPr lang="en-US" altLang="zh-CN" sz="2400" b="1" i="1"/>
              <a:t> </a:t>
            </a:r>
            <a:r>
              <a:rPr lang="en-US" altLang="zh-CN" sz="2400" b="1">
                <a:solidFill>
                  <a:srgbClr val="FF0000"/>
                </a:solidFill>
                <a:ea typeface="MS Hei" pitchFamily="49" charset="-122"/>
                <a:sym typeface="Symbol" panose="05050102010706020507" pitchFamily="18" charset="2"/>
              </a:rPr>
              <a:t></a:t>
            </a:r>
            <a:endParaRPr lang="en-US" altLang="zh-CN" sz="2400" b="1">
              <a:solidFill>
                <a:srgbClr val="FF0000"/>
              </a:solidFill>
              <a:ea typeface="MS Hei" pitchFamily="49" charset="-122"/>
              <a:sym typeface="Symbol" panose="05050102010706020507" pitchFamily="18" charset="2"/>
            </a:endParaRPr>
          </a:p>
        </p:txBody>
      </p:sp>
      <p:grpSp>
        <p:nvGrpSpPr>
          <p:cNvPr id="70662" name="Group 8"/>
          <p:cNvGrpSpPr/>
          <p:nvPr/>
        </p:nvGrpSpPr>
        <p:grpSpPr>
          <a:xfrm>
            <a:off x="1752600" y="4267200"/>
            <a:ext cx="763588" cy="396875"/>
            <a:chOff x="0" y="0"/>
            <a:chExt cx="481" cy="250"/>
          </a:xfrm>
        </p:grpSpPr>
        <p:sp>
          <p:nvSpPr>
            <p:cNvPr id="123986" name="Rectangle 9"/>
            <p:cNvSpPr/>
            <p:nvPr/>
          </p:nvSpPr>
          <p:spPr>
            <a:xfrm>
              <a:off x="145" y="0"/>
              <a:ext cx="336" cy="250"/>
            </a:xfrm>
            <a:prstGeom prst="rect">
              <a:avLst/>
            </a:prstGeom>
            <a:noFill/>
            <a:ln w="9525">
              <a:noFill/>
            </a:ln>
          </p:spPr>
          <p:txBody>
            <a:bodyPr wrap="none" lIns="90000" tIns="46800" rIns="90000" bIns="46800" anchor="ctr" anchorCtr="0">
              <a:spAutoFit/>
            </a:bodyPr>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000" b="1">
                  <a:solidFill>
                    <a:schemeClr val="hlink"/>
                  </a:solidFill>
                </a:rPr>
                <a:t>top</a:t>
              </a:r>
              <a:endParaRPr lang="en-US" altLang="zh-CN" sz="2000" b="1">
                <a:solidFill>
                  <a:schemeClr val="hlink"/>
                </a:solidFill>
              </a:endParaRPr>
            </a:p>
          </p:txBody>
        </p:sp>
        <p:sp>
          <p:nvSpPr>
            <p:cNvPr id="123987" name="Line 10"/>
            <p:cNvSpPr/>
            <p:nvPr/>
          </p:nvSpPr>
          <p:spPr>
            <a:xfrm flipH="1">
              <a:off x="0" y="146"/>
              <a:ext cx="144" cy="0"/>
            </a:xfrm>
            <a:prstGeom prst="line">
              <a:avLst/>
            </a:prstGeom>
            <a:ln w="25400" cap="flat" cmpd="sng">
              <a:solidFill>
                <a:schemeClr val="hlink"/>
              </a:solidFill>
              <a:prstDash val="solid"/>
              <a:headEnd type="none" w="med" len="med"/>
              <a:tailEnd type="triangle" w="med" len="med"/>
            </a:ln>
          </p:spPr>
        </p:sp>
      </p:grpSp>
      <p:sp>
        <p:nvSpPr>
          <p:cNvPr id="70665" name="AutoShape 11"/>
          <p:cNvSpPr/>
          <p:nvPr/>
        </p:nvSpPr>
        <p:spPr>
          <a:xfrm flipH="1">
            <a:off x="2057400" y="1371600"/>
            <a:ext cx="4191000" cy="762000"/>
          </a:xfrm>
          <a:prstGeom prst="horizontalScroll">
            <a:avLst>
              <a:gd name="adj" fmla="val 12500"/>
            </a:avLst>
          </a:prstGeom>
          <a:noFill/>
          <a:ln w="25400" cap="flat" cmpd="sng">
            <a:solidFill>
              <a:schemeClr val="tx1"/>
            </a:solidFill>
            <a:prstDash val="solid"/>
            <a:headEnd type="none" w="med" len="med"/>
            <a:tailEnd type="none" w="med" len="med"/>
          </a:ln>
        </p:spPr>
        <p:txBody>
          <a:bodyPr lIns="36000" tIns="46800" rIns="36000" bIns="46800" anchor="ctr" anchorCtr="0">
            <a:spAutoFit/>
          </a:bodyPr>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endParaRPr lang="zh-CN" altLang="zh-CN" sz="2400" i="1"/>
          </a:p>
        </p:txBody>
      </p:sp>
      <p:sp>
        <p:nvSpPr>
          <p:cNvPr id="70666" name="Text Box 12"/>
          <p:cNvSpPr txBox="1"/>
          <p:nvPr/>
        </p:nvSpPr>
        <p:spPr>
          <a:xfrm>
            <a:off x="2209800" y="1524000"/>
            <a:ext cx="1219200" cy="396875"/>
          </a:xfrm>
          <a:prstGeom prst="rect">
            <a:avLst/>
          </a:prstGeom>
          <a:noFill/>
          <a:ln w="9525">
            <a:noFill/>
          </a:ln>
        </p:spPr>
        <p:txBody>
          <a:bodyPr lIns="36000" tIns="46800" rIns="36000" bIns="46800">
            <a:spAutoFit/>
          </a:bodyPr>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50000"/>
              </a:spcBef>
              <a:buNone/>
            </a:pPr>
            <a:r>
              <a:rPr lang="en-US" altLang="zh-CN" sz="2000" b="1">
                <a:latin typeface="Arial" panose="020B0604020202020204" pitchFamily="34" charset="0"/>
              </a:rPr>
              <a:t>Output:</a:t>
            </a:r>
            <a:endParaRPr lang="en-US" altLang="zh-CN" sz="2400" b="1">
              <a:latin typeface="Arial" panose="020B0604020202020204" pitchFamily="34" charset="0"/>
            </a:endParaRPr>
          </a:p>
        </p:txBody>
      </p:sp>
      <p:sp>
        <p:nvSpPr>
          <p:cNvPr id="70667" name="Rectangle 13"/>
          <p:cNvSpPr/>
          <p:nvPr/>
        </p:nvSpPr>
        <p:spPr>
          <a:xfrm>
            <a:off x="2590800" y="2286000"/>
            <a:ext cx="2819400" cy="395288"/>
          </a:xfrm>
          <a:prstGeom prst="rect">
            <a:avLst/>
          </a:prstGeom>
          <a:noFill/>
          <a:ln w="25400" cap="flat" cmpd="sng">
            <a:solidFill>
              <a:schemeClr val="tx1"/>
            </a:solidFill>
            <a:prstDash val="solid"/>
            <a:miter/>
            <a:headEnd type="none" w="med" len="med"/>
            <a:tailEnd type="none" w="med" len="med"/>
          </a:ln>
        </p:spPr>
        <p:txBody>
          <a:bodyPr wrap="none" lIns="36000" tIns="46800" rIns="36000" bIns="46800"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1800" b="1">
                <a:latin typeface="Arial" panose="020B0604020202020204" pitchFamily="34" charset="0"/>
              </a:rPr>
              <a:t> Get token: </a:t>
            </a:r>
            <a:r>
              <a:rPr lang="en-US" altLang="zh-CN" sz="1800" b="1" i="1">
                <a:solidFill>
                  <a:schemeClr val="hlink"/>
                </a:solidFill>
              </a:rPr>
              <a:t>a</a:t>
            </a:r>
            <a:r>
              <a:rPr lang="en-US" altLang="zh-CN" sz="1800" b="1">
                <a:latin typeface="Arial" panose="020B0604020202020204" pitchFamily="34" charset="0"/>
              </a:rPr>
              <a:t> (operand)</a:t>
            </a:r>
            <a:endParaRPr lang="en-US" altLang="zh-CN" sz="1800" b="1">
              <a:latin typeface="Arial" panose="020B0604020202020204" pitchFamily="34" charset="0"/>
            </a:endParaRPr>
          </a:p>
        </p:txBody>
      </p:sp>
      <p:sp>
        <p:nvSpPr>
          <p:cNvPr id="70668" name="Rectangle 14"/>
          <p:cNvSpPr/>
          <p:nvPr/>
        </p:nvSpPr>
        <p:spPr>
          <a:xfrm>
            <a:off x="3276600" y="1524000"/>
            <a:ext cx="381000" cy="381000"/>
          </a:xfrm>
          <a:prstGeom prst="rect">
            <a:avLst/>
          </a:prstGeom>
          <a:noFill/>
          <a:ln w="9525">
            <a:noFill/>
          </a:ln>
        </p:spPr>
        <p:txBody>
          <a:bodyPr wrap="none" lIns="36000" tIns="46800" rIns="36000" bIns="46800"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400" b="1" i="1">
                <a:solidFill>
                  <a:schemeClr val="hlink"/>
                </a:solidFill>
              </a:rPr>
              <a:t>a</a:t>
            </a:r>
            <a:endParaRPr lang="en-US" altLang="zh-CN" sz="2400" b="1" i="1">
              <a:solidFill>
                <a:schemeClr val="hlink"/>
              </a:solidFill>
            </a:endParaRPr>
          </a:p>
        </p:txBody>
      </p:sp>
      <p:sp>
        <p:nvSpPr>
          <p:cNvPr id="70669" name="Rectangle 15"/>
          <p:cNvSpPr/>
          <p:nvPr/>
        </p:nvSpPr>
        <p:spPr>
          <a:xfrm>
            <a:off x="5410200" y="2286000"/>
            <a:ext cx="2819400" cy="395288"/>
          </a:xfrm>
          <a:prstGeom prst="rect">
            <a:avLst/>
          </a:prstGeom>
          <a:noFill/>
          <a:ln w="25400" cap="flat" cmpd="sng">
            <a:solidFill>
              <a:schemeClr val="tx1"/>
            </a:solidFill>
            <a:prstDash val="solid"/>
            <a:miter/>
            <a:headEnd type="none" w="med" len="med"/>
            <a:tailEnd type="none" w="med" len="med"/>
          </a:ln>
        </p:spPr>
        <p:txBody>
          <a:bodyPr wrap="none" lIns="36000" tIns="46800" rIns="36000" bIns="46800"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1800" b="1">
                <a:latin typeface="Arial" panose="020B0604020202020204" pitchFamily="34" charset="0"/>
              </a:rPr>
              <a:t> Get token: </a:t>
            </a:r>
            <a:r>
              <a:rPr lang="en-US" altLang="zh-CN" sz="1800" b="1">
                <a:solidFill>
                  <a:srgbClr val="FF0000"/>
                </a:solidFill>
                <a:ea typeface="MS Hei" pitchFamily="49" charset="-122"/>
                <a:sym typeface="Symbol" panose="05050102010706020507" pitchFamily="18" charset="2"/>
              </a:rPr>
              <a:t></a:t>
            </a:r>
            <a:r>
              <a:rPr lang="en-US" altLang="zh-CN" sz="1800" b="1">
                <a:latin typeface="Arial" panose="020B0604020202020204" pitchFamily="34" charset="0"/>
              </a:rPr>
              <a:t> (times)</a:t>
            </a:r>
            <a:endParaRPr lang="en-US" altLang="zh-CN" sz="1800" b="1">
              <a:latin typeface="Arial" panose="020B0604020202020204" pitchFamily="34" charset="0"/>
            </a:endParaRPr>
          </a:p>
        </p:txBody>
      </p:sp>
      <p:sp>
        <p:nvSpPr>
          <p:cNvPr id="70670" name="Rectangle 16"/>
          <p:cNvSpPr/>
          <p:nvPr/>
        </p:nvSpPr>
        <p:spPr>
          <a:xfrm>
            <a:off x="838200" y="3733800"/>
            <a:ext cx="838200" cy="457200"/>
          </a:xfrm>
          <a:prstGeom prst="rect">
            <a:avLst/>
          </a:prstGeom>
          <a:solidFill>
            <a:srgbClr val="CCFFFF"/>
          </a:solidFill>
          <a:ln w="25400" cap="flat" cmpd="sng">
            <a:solidFill>
              <a:schemeClr val="hlink"/>
            </a:solidFill>
            <a:prstDash val="solid"/>
            <a:miter/>
            <a:headEnd type="none" w="med" len="med"/>
            <a:tailEnd type="none" w="med" len="med"/>
          </a:ln>
        </p:spPr>
        <p:txBody>
          <a:bodyPr wrap="none" lIns="36000" tIns="46800" rIns="36000" bIns="46800"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b="1">
                <a:solidFill>
                  <a:srgbClr val="FF0000"/>
                </a:solidFill>
                <a:ea typeface="MS Hei" pitchFamily="49" charset="-122"/>
                <a:sym typeface="Symbol" panose="05050102010706020507" pitchFamily="18" charset="2"/>
              </a:rPr>
              <a:t></a:t>
            </a:r>
            <a:endParaRPr lang="en-US" altLang="zh-CN" sz="2400" b="1">
              <a:solidFill>
                <a:srgbClr val="FF0000"/>
              </a:solidFill>
              <a:ea typeface="MS Hei" pitchFamily="49" charset="-122"/>
              <a:sym typeface="Symbol" panose="05050102010706020507" pitchFamily="18" charset="2"/>
            </a:endParaRPr>
          </a:p>
        </p:txBody>
      </p:sp>
      <p:sp>
        <p:nvSpPr>
          <p:cNvPr id="70671" name="Oval 17"/>
          <p:cNvSpPr/>
          <p:nvPr/>
        </p:nvSpPr>
        <p:spPr>
          <a:xfrm>
            <a:off x="1752600" y="4267200"/>
            <a:ext cx="838200" cy="457200"/>
          </a:xfrm>
          <a:prstGeom prst="ellipse">
            <a:avLst/>
          </a:prstGeom>
          <a:solidFill>
            <a:schemeClr val="bg1"/>
          </a:solidFill>
          <a:ln w="25400" cap="flat" cmpd="sng">
            <a:solidFill>
              <a:schemeClr val="bg1"/>
            </a:solidFill>
            <a:prstDash val="solid"/>
            <a:headEnd type="none" w="med" len="med"/>
            <a:tailEnd type="none" w="med" len="med"/>
          </a:ln>
        </p:spPr>
        <p:txBody>
          <a:bodyPr wrap="none" lIns="36000" tIns="46800" rIns="36000" bIns="46800"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endParaRPr lang="zh-CN" altLang="zh-CN" sz="2400" i="1"/>
          </a:p>
        </p:txBody>
      </p:sp>
      <p:sp>
        <p:nvSpPr>
          <p:cNvPr id="70672" name="Rectangle 18"/>
          <p:cNvSpPr/>
          <p:nvPr/>
        </p:nvSpPr>
        <p:spPr>
          <a:xfrm>
            <a:off x="2916238" y="3500438"/>
            <a:ext cx="1905000" cy="838200"/>
          </a:xfrm>
          <a:prstGeom prst="rect">
            <a:avLst/>
          </a:prstGeom>
          <a:solidFill>
            <a:schemeClr val="bg1"/>
          </a:solidFill>
          <a:ln w="9525">
            <a:noFill/>
          </a:ln>
        </p:spPr>
        <p:txBody>
          <a:bodyPr wrap="none" lIns="36000" tIns="46800" rIns="36000" bIns="46800" anchor="ctr" anchorCtr="0">
            <a:spAutoFit/>
          </a:bodyPr>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endParaRPr lang="zh-CN" altLang="zh-CN" sz="2400" i="1"/>
          </a:p>
        </p:txBody>
      </p:sp>
      <p:grpSp>
        <p:nvGrpSpPr>
          <p:cNvPr id="70673" name="Group 19"/>
          <p:cNvGrpSpPr/>
          <p:nvPr/>
        </p:nvGrpSpPr>
        <p:grpSpPr>
          <a:xfrm>
            <a:off x="1752600" y="3733800"/>
            <a:ext cx="763588" cy="396875"/>
            <a:chOff x="0" y="0"/>
            <a:chExt cx="481" cy="250"/>
          </a:xfrm>
        </p:grpSpPr>
        <p:sp>
          <p:nvSpPr>
            <p:cNvPr id="123984" name="Rectangle 20"/>
            <p:cNvSpPr/>
            <p:nvPr/>
          </p:nvSpPr>
          <p:spPr>
            <a:xfrm>
              <a:off x="145" y="0"/>
              <a:ext cx="336" cy="250"/>
            </a:xfrm>
            <a:prstGeom prst="rect">
              <a:avLst/>
            </a:prstGeom>
            <a:noFill/>
            <a:ln w="9525">
              <a:noFill/>
            </a:ln>
          </p:spPr>
          <p:txBody>
            <a:bodyPr wrap="none" lIns="90000" tIns="46800" rIns="90000" bIns="46800" anchor="ctr" anchorCtr="0">
              <a:spAutoFit/>
            </a:bodyPr>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000" b="1">
                  <a:solidFill>
                    <a:schemeClr val="hlink"/>
                  </a:solidFill>
                </a:rPr>
                <a:t>top</a:t>
              </a:r>
              <a:endParaRPr lang="en-US" altLang="zh-CN" sz="2000" b="1">
                <a:solidFill>
                  <a:schemeClr val="hlink"/>
                </a:solidFill>
              </a:endParaRPr>
            </a:p>
          </p:txBody>
        </p:sp>
        <p:sp>
          <p:nvSpPr>
            <p:cNvPr id="123985" name="Line 21"/>
            <p:cNvSpPr/>
            <p:nvPr/>
          </p:nvSpPr>
          <p:spPr>
            <a:xfrm flipH="1">
              <a:off x="0" y="146"/>
              <a:ext cx="144" cy="0"/>
            </a:xfrm>
            <a:prstGeom prst="line">
              <a:avLst/>
            </a:prstGeom>
            <a:ln w="25400" cap="flat" cmpd="sng">
              <a:solidFill>
                <a:schemeClr val="hlink"/>
              </a:solidFill>
              <a:prstDash val="solid"/>
              <a:headEnd type="none" w="med" len="med"/>
              <a:tailEnd type="triangle" w="med" len="med"/>
            </a:ln>
          </p:spPr>
        </p:sp>
      </p:grpSp>
      <p:sp>
        <p:nvSpPr>
          <p:cNvPr id="70676" name="Rectangle 22"/>
          <p:cNvSpPr/>
          <p:nvPr/>
        </p:nvSpPr>
        <p:spPr>
          <a:xfrm>
            <a:off x="2590800" y="2667000"/>
            <a:ext cx="2819400" cy="395288"/>
          </a:xfrm>
          <a:prstGeom prst="rect">
            <a:avLst/>
          </a:prstGeom>
          <a:noFill/>
          <a:ln w="25400" cap="flat" cmpd="sng">
            <a:solidFill>
              <a:schemeClr val="tx1"/>
            </a:solidFill>
            <a:prstDash val="solid"/>
            <a:miter/>
            <a:headEnd type="none" w="med" len="med"/>
            <a:tailEnd type="none" w="med" len="med"/>
          </a:ln>
        </p:spPr>
        <p:txBody>
          <a:bodyPr wrap="none" lIns="36000" tIns="46800" rIns="36000" bIns="46800"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1800" b="1">
                <a:latin typeface="Arial" panose="020B0604020202020204" pitchFamily="34" charset="0"/>
              </a:rPr>
              <a:t> Get token: </a:t>
            </a:r>
            <a:r>
              <a:rPr lang="en-US" altLang="zh-CN" sz="1800" b="1">
                <a:solidFill>
                  <a:srgbClr val="FF0000"/>
                </a:solidFill>
                <a:ea typeface="MS Hei" pitchFamily="49" charset="-122"/>
                <a:sym typeface="Symbol" panose="05050102010706020507" pitchFamily="18" charset="2"/>
              </a:rPr>
              <a:t>(</a:t>
            </a:r>
            <a:r>
              <a:rPr lang="en-US" altLang="zh-CN" sz="1800" b="1">
                <a:latin typeface="Arial" panose="020B0604020202020204" pitchFamily="34" charset="0"/>
              </a:rPr>
              <a:t> (lparen)</a:t>
            </a:r>
            <a:endParaRPr lang="en-US" altLang="zh-CN" sz="1800" b="1">
              <a:latin typeface="Arial" panose="020B0604020202020204" pitchFamily="34" charset="0"/>
            </a:endParaRPr>
          </a:p>
        </p:txBody>
      </p:sp>
      <p:sp>
        <p:nvSpPr>
          <p:cNvPr id="70677" name="AutoShape 23"/>
          <p:cNvSpPr/>
          <p:nvPr/>
        </p:nvSpPr>
        <p:spPr>
          <a:xfrm>
            <a:off x="3124200" y="3200400"/>
            <a:ext cx="1676400" cy="685800"/>
          </a:xfrm>
          <a:prstGeom prst="flowChartDecision">
            <a:avLst/>
          </a:prstGeom>
          <a:noFill/>
          <a:ln w="25400" cap="flat" cmpd="sng">
            <a:solidFill>
              <a:schemeClr val="tx1"/>
            </a:solidFill>
            <a:prstDash val="solid"/>
            <a:miter/>
            <a:headEnd type="none" w="med" len="med"/>
            <a:tailEnd type="none" w="med" len="med"/>
          </a:ln>
        </p:spPr>
        <p:txBody>
          <a:bodyPr wrap="none" lIns="36000" tIns="46800" rIns="36000" bIns="46800"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400" b="1">
                <a:solidFill>
                  <a:srgbClr val="FF0000"/>
                </a:solidFill>
                <a:ea typeface="MS Hei" pitchFamily="49" charset="-122"/>
                <a:sym typeface="Symbol" panose="05050102010706020507" pitchFamily="18" charset="2"/>
              </a:rPr>
              <a:t></a:t>
            </a:r>
            <a:r>
              <a:rPr lang="en-US" altLang="zh-CN" sz="2400" b="1">
                <a:solidFill>
                  <a:srgbClr val="FF0000"/>
                </a:solidFill>
                <a:sym typeface="Symbol" panose="05050102010706020507" pitchFamily="18" charset="2"/>
              </a:rPr>
              <a:t> </a:t>
            </a:r>
            <a:r>
              <a:rPr lang="en-US" altLang="zh-CN" sz="2400" b="1">
                <a:ea typeface="MS Hei" pitchFamily="49" charset="-122"/>
                <a:sym typeface="Symbol" panose="05050102010706020507" pitchFamily="18" charset="2"/>
              </a:rPr>
              <a:t>&gt; </a:t>
            </a:r>
            <a:r>
              <a:rPr lang="en-US" altLang="zh-CN" sz="2400" b="1">
                <a:solidFill>
                  <a:srgbClr val="FF0000"/>
                </a:solidFill>
                <a:sym typeface="Symbol" panose="05050102010706020507" pitchFamily="18" charset="2"/>
              </a:rPr>
              <a:t>( </a:t>
            </a:r>
            <a:r>
              <a:rPr lang="en-US" altLang="zh-CN" sz="2400" b="1">
                <a:ea typeface="MS Hei" pitchFamily="49" charset="-122"/>
                <a:sym typeface="Symbol" panose="05050102010706020507" pitchFamily="18" charset="2"/>
              </a:rPr>
              <a:t>?</a:t>
            </a:r>
            <a:endParaRPr lang="en-US" altLang="zh-CN" sz="2400" b="1">
              <a:ea typeface="MS Hei" pitchFamily="49" charset="-122"/>
              <a:sym typeface="Symbol" panose="05050102010706020507" pitchFamily="18" charset="2"/>
            </a:endParaRPr>
          </a:p>
        </p:txBody>
      </p:sp>
      <p:grpSp>
        <p:nvGrpSpPr>
          <p:cNvPr id="70678" name="Group 24"/>
          <p:cNvGrpSpPr/>
          <p:nvPr/>
        </p:nvGrpSpPr>
        <p:grpSpPr>
          <a:xfrm>
            <a:off x="1752600" y="3276600"/>
            <a:ext cx="763588" cy="396875"/>
            <a:chOff x="0" y="0"/>
            <a:chExt cx="481" cy="250"/>
          </a:xfrm>
        </p:grpSpPr>
        <p:sp>
          <p:nvSpPr>
            <p:cNvPr id="123982" name="Rectangle 25"/>
            <p:cNvSpPr/>
            <p:nvPr/>
          </p:nvSpPr>
          <p:spPr>
            <a:xfrm>
              <a:off x="145" y="0"/>
              <a:ext cx="336" cy="250"/>
            </a:xfrm>
            <a:prstGeom prst="rect">
              <a:avLst/>
            </a:prstGeom>
            <a:noFill/>
            <a:ln w="9525">
              <a:noFill/>
            </a:ln>
          </p:spPr>
          <p:txBody>
            <a:bodyPr wrap="none" lIns="90000" tIns="46800" rIns="90000" bIns="46800" anchor="ctr" anchorCtr="0">
              <a:spAutoFit/>
            </a:bodyPr>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000" b="1">
                  <a:solidFill>
                    <a:schemeClr val="hlink"/>
                  </a:solidFill>
                </a:rPr>
                <a:t>top</a:t>
              </a:r>
              <a:endParaRPr lang="en-US" altLang="zh-CN" sz="2000" b="1">
                <a:solidFill>
                  <a:schemeClr val="hlink"/>
                </a:solidFill>
              </a:endParaRPr>
            </a:p>
          </p:txBody>
        </p:sp>
        <p:sp>
          <p:nvSpPr>
            <p:cNvPr id="123983" name="Line 26"/>
            <p:cNvSpPr/>
            <p:nvPr/>
          </p:nvSpPr>
          <p:spPr>
            <a:xfrm flipH="1">
              <a:off x="0" y="146"/>
              <a:ext cx="144" cy="0"/>
            </a:xfrm>
            <a:prstGeom prst="line">
              <a:avLst/>
            </a:prstGeom>
            <a:ln w="25400" cap="flat" cmpd="sng">
              <a:solidFill>
                <a:schemeClr val="hlink"/>
              </a:solidFill>
              <a:prstDash val="solid"/>
              <a:headEnd type="none" w="med" len="med"/>
              <a:tailEnd type="triangle" w="med" len="med"/>
            </a:ln>
          </p:spPr>
        </p:sp>
      </p:grpSp>
      <p:sp>
        <p:nvSpPr>
          <p:cNvPr id="70681" name="Oval 27"/>
          <p:cNvSpPr/>
          <p:nvPr/>
        </p:nvSpPr>
        <p:spPr>
          <a:xfrm>
            <a:off x="1752600" y="3733800"/>
            <a:ext cx="838200" cy="457200"/>
          </a:xfrm>
          <a:prstGeom prst="ellipse">
            <a:avLst/>
          </a:prstGeom>
          <a:solidFill>
            <a:schemeClr val="bg1"/>
          </a:solidFill>
          <a:ln w="25400" cap="flat" cmpd="sng">
            <a:solidFill>
              <a:schemeClr val="bg1"/>
            </a:solidFill>
            <a:prstDash val="solid"/>
            <a:headEnd type="none" w="med" len="med"/>
            <a:tailEnd type="none" w="med" len="med"/>
          </a:ln>
        </p:spPr>
        <p:txBody>
          <a:bodyPr wrap="none" lIns="36000" tIns="46800" rIns="36000" bIns="46800"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endParaRPr lang="zh-CN" altLang="zh-CN" sz="2400" i="1"/>
          </a:p>
        </p:txBody>
      </p:sp>
      <p:sp>
        <p:nvSpPr>
          <p:cNvPr id="70682" name="Rectangle 28"/>
          <p:cNvSpPr/>
          <p:nvPr/>
        </p:nvSpPr>
        <p:spPr>
          <a:xfrm>
            <a:off x="838200" y="3276600"/>
            <a:ext cx="838200" cy="457200"/>
          </a:xfrm>
          <a:prstGeom prst="rect">
            <a:avLst/>
          </a:prstGeom>
          <a:solidFill>
            <a:srgbClr val="CCFFFF"/>
          </a:solidFill>
          <a:ln w="25400" cap="flat" cmpd="sng">
            <a:solidFill>
              <a:schemeClr val="hlink"/>
            </a:solidFill>
            <a:prstDash val="solid"/>
            <a:miter/>
            <a:headEnd type="none" w="med" len="med"/>
            <a:tailEnd type="none" w="med" len="med"/>
          </a:ln>
        </p:spPr>
        <p:txBody>
          <a:bodyPr wrap="none" lIns="36000" tIns="46800" rIns="36000" bIns="46800"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b="1">
                <a:solidFill>
                  <a:srgbClr val="FF0000"/>
                </a:solidFill>
                <a:ea typeface="MS Hei" pitchFamily="49" charset="-122"/>
                <a:sym typeface="Symbol" panose="05050102010706020507" pitchFamily="18" charset="2"/>
              </a:rPr>
              <a:t>(</a:t>
            </a:r>
            <a:endParaRPr lang="en-US" altLang="zh-CN" sz="2400" b="1">
              <a:solidFill>
                <a:srgbClr val="FF0000"/>
              </a:solidFill>
              <a:ea typeface="MS Hei" pitchFamily="49" charset="-122"/>
              <a:sym typeface="Symbol" panose="05050102010706020507" pitchFamily="18" charset="2"/>
            </a:endParaRPr>
          </a:p>
        </p:txBody>
      </p:sp>
      <p:sp>
        <p:nvSpPr>
          <p:cNvPr id="70683" name="Rectangle 29"/>
          <p:cNvSpPr/>
          <p:nvPr/>
        </p:nvSpPr>
        <p:spPr>
          <a:xfrm>
            <a:off x="5410200" y="2667000"/>
            <a:ext cx="2819400" cy="395288"/>
          </a:xfrm>
          <a:prstGeom prst="rect">
            <a:avLst/>
          </a:prstGeom>
          <a:noFill/>
          <a:ln w="25400" cap="flat" cmpd="sng">
            <a:solidFill>
              <a:schemeClr val="tx1"/>
            </a:solidFill>
            <a:prstDash val="solid"/>
            <a:miter/>
            <a:headEnd type="none" w="med" len="med"/>
            <a:tailEnd type="none" w="med" len="med"/>
          </a:ln>
        </p:spPr>
        <p:txBody>
          <a:bodyPr wrap="none" lIns="36000" tIns="46800" rIns="36000" bIns="46800"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1800" b="1">
                <a:latin typeface="Arial" panose="020B0604020202020204" pitchFamily="34" charset="0"/>
              </a:rPr>
              <a:t> Get token: </a:t>
            </a:r>
            <a:r>
              <a:rPr lang="en-US" altLang="zh-CN" sz="1800" b="1" i="1">
                <a:solidFill>
                  <a:schemeClr val="hlink"/>
                </a:solidFill>
              </a:rPr>
              <a:t>b</a:t>
            </a:r>
            <a:r>
              <a:rPr lang="en-US" altLang="zh-CN" sz="1800" b="1">
                <a:latin typeface="Arial" panose="020B0604020202020204" pitchFamily="34" charset="0"/>
              </a:rPr>
              <a:t> (operand)</a:t>
            </a:r>
            <a:endParaRPr lang="en-US" altLang="zh-CN" sz="1800" b="1">
              <a:latin typeface="Arial" panose="020B0604020202020204" pitchFamily="34" charset="0"/>
            </a:endParaRPr>
          </a:p>
        </p:txBody>
      </p:sp>
      <p:sp>
        <p:nvSpPr>
          <p:cNvPr id="70684" name="Rectangle 30"/>
          <p:cNvSpPr/>
          <p:nvPr/>
        </p:nvSpPr>
        <p:spPr>
          <a:xfrm>
            <a:off x="3581400" y="1524000"/>
            <a:ext cx="381000" cy="381000"/>
          </a:xfrm>
          <a:prstGeom prst="rect">
            <a:avLst/>
          </a:prstGeom>
          <a:noFill/>
          <a:ln w="9525">
            <a:noFill/>
          </a:ln>
        </p:spPr>
        <p:txBody>
          <a:bodyPr wrap="none" lIns="36000" tIns="46800" rIns="36000" bIns="46800"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400" b="1" i="1">
                <a:solidFill>
                  <a:schemeClr val="hlink"/>
                </a:solidFill>
              </a:rPr>
              <a:t>b</a:t>
            </a:r>
            <a:endParaRPr lang="en-US" altLang="zh-CN" sz="2400" b="1" i="1">
              <a:solidFill>
                <a:schemeClr val="hlink"/>
              </a:solidFill>
            </a:endParaRPr>
          </a:p>
        </p:txBody>
      </p:sp>
      <p:sp>
        <p:nvSpPr>
          <p:cNvPr id="70685" name="Rectangle 31"/>
          <p:cNvSpPr/>
          <p:nvPr/>
        </p:nvSpPr>
        <p:spPr>
          <a:xfrm>
            <a:off x="2590800" y="3051175"/>
            <a:ext cx="2819400" cy="395288"/>
          </a:xfrm>
          <a:prstGeom prst="rect">
            <a:avLst/>
          </a:prstGeom>
          <a:noFill/>
          <a:ln w="25400" cap="flat" cmpd="sng">
            <a:solidFill>
              <a:schemeClr val="tx1"/>
            </a:solidFill>
            <a:prstDash val="solid"/>
            <a:miter/>
            <a:headEnd type="none" w="med" len="med"/>
            <a:tailEnd type="none" w="med" len="med"/>
          </a:ln>
        </p:spPr>
        <p:txBody>
          <a:bodyPr wrap="none" lIns="36000" tIns="46800" rIns="36000" bIns="46800"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1800" b="1">
                <a:latin typeface="Arial" panose="020B0604020202020204" pitchFamily="34" charset="0"/>
              </a:rPr>
              <a:t> Get token: </a:t>
            </a:r>
            <a:r>
              <a:rPr lang="en-US" altLang="zh-CN" sz="1800" b="1">
                <a:solidFill>
                  <a:srgbClr val="FF0000"/>
                </a:solidFill>
                <a:sym typeface="Symbol" panose="05050102010706020507" pitchFamily="18" charset="2"/>
              </a:rPr>
              <a:t></a:t>
            </a:r>
            <a:r>
              <a:rPr lang="en-US" altLang="zh-CN" sz="1800" b="1">
                <a:latin typeface="Arial" panose="020B0604020202020204" pitchFamily="34" charset="0"/>
              </a:rPr>
              <a:t> (plus)</a:t>
            </a:r>
            <a:endParaRPr lang="en-US" altLang="zh-CN" sz="1800" b="1">
              <a:latin typeface="Arial" panose="020B0604020202020204" pitchFamily="34" charset="0"/>
            </a:endParaRPr>
          </a:p>
        </p:txBody>
      </p:sp>
      <p:sp>
        <p:nvSpPr>
          <p:cNvPr id="123927" name="AutoShape 32"/>
          <p:cNvSpPr/>
          <p:nvPr/>
        </p:nvSpPr>
        <p:spPr>
          <a:xfrm flipV="1">
            <a:off x="2667000" y="4495800"/>
            <a:ext cx="1447800" cy="762000"/>
          </a:xfrm>
          <a:prstGeom prst="cloudCallout">
            <a:avLst>
              <a:gd name="adj1" fmla="val 19296"/>
              <a:gd name="adj2" fmla="val 95417"/>
            </a:avLst>
          </a:prstGeom>
          <a:gradFill rotWithShape="0">
            <a:gsLst>
              <a:gs pos="0">
                <a:srgbClr val="CCFFFF"/>
              </a:gs>
              <a:gs pos="100000">
                <a:srgbClr val="A6CFCF"/>
              </a:gs>
            </a:gsLst>
            <a:path path="rect">
              <a:fillToRect l="50000" t="50000" r="50000" b="50000"/>
            </a:path>
            <a:tileRect/>
          </a:gradFill>
          <a:ln w="25400" cap="flat" cmpd="sng">
            <a:solidFill>
              <a:schemeClr val="hlink"/>
            </a:solidFill>
            <a:prstDash val="solid"/>
            <a:headEnd type="none" w="med" len="med"/>
            <a:tailEnd type="none" w="med" len="med"/>
          </a:ln>
        </p:spPr>
        <p:txBody>
          <a:bodyPr rot="10800000" wrap="none" lIns="36000" tIns="46800" rIns="36000" bIns="46800"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400" b="1"/>
              <a:t>NO?!</a:t>
            </a:r>
            <a:endParaRPr lang="en-US" altLang="zh-CN" sz="2400" b="1"/>
          </a:p>
        </p:txBody>
      </p:sp>
      <p:grpSp>
        <p:nvGrpSpPr>
          <p:cNvPr id="70687" name="Group 33"/>
          <p:cNvGrpSpPr/>
          <p:nvPr/>
        </p:nvGrpSpPr>
        <p:grpSpPr>
          <a:xfrm>
            <a:off x="1752600" y="2819400"/>
            <a:ext cx="763588" cy="396875"/>
            <a:chOff x="0" y="0"/>
            <a:chExt cx="481" cy="250"/>
          </a:xfrm>
        </p:grpSpPr>
        <p:sp>
          <p:nvSpPr>
            <p:cNvPr id="123980" name="Rectangle 34"/>
            <p:cNvSpPr/>
            <p:nvPr/>
          </p:nvSpPr>
          <p:spPr>
            <a:xfrm>
              <a:off x="145" y="0"/>
              <a:ext cx="336" cy="250"/>
            </a:xfrm>
            <a:prstGeom prst="rect">
              <a:avLst/>
            </a:prstGeom>
            <a:noFill/>
            <a:ln w="9525">
              <a:noFill/>
            </a:ln>
          </p:spPr>
          <p:txBody>
            <a:bodyPr wrap="none" lIns="90000" tIns="46800" rIns="90000" bIns="46800" anchor="ctr" anchorCtr="0">
              <a:spAutoFit/>
            </a:bodyPr>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000" b="1">
                  <a:solidFill>
                    <a:schemeClr val="hlink"/>
                  </a:solidFill>
                </a:rPr>
                <a:t>top</a:t>
              </a:r>
              <a:endParaRPr lang="en-US" altLang="zh-CN" sz="2000" b="1">
                <a:solidFill>
                  <a:schemeClr val="hlink"/>
                </a:solidFill>
              </a:endParaRPr>
            </a:p>
          </p:txBody>
        </p:sp>
        <p:sp>
          <p:nvSpPr>
            <p:cNvPr id="123981" name="Line 35"/>
            <p:cNvSpPr/>
            <p:nvPr/>
          </p:nvSpPr>
          <p:spPr>
            <a:xfrm flipH="1">
              <a:off x="0" y="146"/>
              <a:ext cx="144" cy="0"/>
            </a:xfrm>
            <a:prstGeom prst="line">
              <a:avLst/>
            </a:prstGeom>
            <a:ln w="25400" cap="flat" cmpd="sng">
              <a:solidFill>
                <a:schemeClr val="hlink"/>
              </a:solidFill>
              <a:prstDash val="solid"/>
              <a:headEnd type="none" w="med" len="med"/>
              <a:tailEnd type="triangle" w="med" len="med"/>
            </a:ln>
          </p:spPr>
        </p:sp>
      </p:grpSp>
      <p:sp>
        <p:nvSpPr>
          <p:cNvPr id="70690" name="Oval 36"/>
          <p:cNvSpPr/>
          <p:nvPr/>
        </p:nvSpPr>
        <p:spPr>
          <a:xfrm>
            <a:off x="1752600" y="3276600"/>
            <a:ext cx="838200" cy="457200"/>
          </a:xfrm>
          <a:prstGeom prst="ellipse">
            <a:avLst/>
          </a:prstGeom>
          <a:solidFill>
            <a:schemeClr val="bg1"/>
          </a:solidFill>
          <a:ln w="25400" cap="flat" cmpd="sng">
            <a:solidFill>
              <a:schemeClr val="bg1"/>
            </a:solidFill>
            <a:prstDash val="solid"/>
            <a:headEnd type="none" w="med" len="med"/>
            <a:tailEnd type="none" w="med" len="med"/>
          </a:ln>
        </p:spPr>
        <p:txBody>
          <a:bodyPr wrap="none" lIns="36000" tIns="46800" rIns="36000" bIns="46800"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endParaRPr lang="zh-CN" altLang="zh-CN" sz="2400" i="1"/>
          </a:p>
        </p:txBody>
      </p:sp>
      <p:sp>
        <p:nvSpPr>
          <p:cNvPr id="70691" name="Rectangle 37"/>
          <p:cNvSpPr/>
          <p:nvPr/>
        </p:nvSpPr>
        <p:spPr>
          <a:xfrm>
            <a:off x="838200" y="2819400"/>
            <a:ext cx="838200" cy="457200"/>
          </a:xfrm>
          <a:prstGeom prst="rect">
            <a:avLst/>
          </a:prstGeom>
          <a:solidFill>
            <a:srgbClr val="CCFFFF"/>
          </a:solidFill>
          <a:ln w="25400" cap="flat" cmpd="sng">
            <a:solidFill>
              <a:schemeClr val="hlink"/>
            </a:solidFill>
            <a:prstDash val="solid"/>
            <a:miter/>
            <a:headEnd type="none" w="med" len="med"/>
            <a:tailEnd type="none" w="med" len="med"/>
          </a:ln>
        </p:spPr>
        <p:txBody>
          <a:bodyPr wrap="none" lIns="36000" tIns="46800" rIns="36000" bIns="46800"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b="1">
                <a:solidFill>
                  <a:srgbClr val="FF0000"/>
                </a:solidFill>
                <a:ea typeface="MS Hei" pitchFamily="49" charset="-122"/>
                <a:sym typeface="Symbol" panose="05050102010706020507" pitchFamily="18" charset="2"/>
              </a:rPr>
              <a:t>+</a:t>
            </a:r>
            <a:endParaRPr lang="en-US" altLang="zh-CN" sz="2400" b="1">
              <a:solidFill>
                <a:srgbClr val="FF0000"/>
              </a:solidFill>
              <a:ea typeface="MS Hei" pitchFamily="49" charset="-122"/>
              <a:sym typeface="Symbol" panose="05050102010706020507" pitchFamily="18" charset="2"/>
            </a:endParaRPr>
          </a:p>
        </p:txBody>
      </p:sp>
      <p:sp>
        <p:nvSpPr>
          <p:cNvPr id="70692" name="Rectangle 38"/>
          <p:cNvSpPr/>
          <p:nvPr/>
        </p:nvSpPr>
        <p:spPr>
          <a:xfrm>
            <a:off x="5410200" y="3051175"/>
            <a:ext cx="2819400" cy="395288"/>
          </a:xfrm>
          <a:prstGeom prst="rect">
            <a:avLst/>
          </a:prstGeom>
          <a:noFill/>
          <a:ln w="25400" cap="flat" cmpd="sng">
            <a:solidFill>
              <a:schemeClr val="tx1"/>
            </a:solidFill>
            <a:prstDash val="solid"/>
            <a:miter/>
            <a:headEnd type="none" w="med" len="med"/>
            <a:tailEnd type="none" w="med" len="med"/>
          </a:ln>
        </p:spPr>
        <p:txBody>
          <a:bodyPr wrap="none" lIns="36000" tIns="46800" rIns="36000" bIns="46800"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1800" b="1">
                <a:latin typeface="Arial" panose="020B0604020202020204" pitchFamily="34" charset="0"/>
              </a:rPr>
              <a:t> Get token: </a:t>
            </a:r>
            <a:r>
              <a:rPr lang="en-US" altLang="zh-CN" sz="1800" b="1" i="1">
                <a:solidFill>
                  <a:schemeClr val="hlink"/>
                </a:solidFill>
              </a:rPr>
              <a:t>c</a:t>
            </a:r>
            <a:r>
              <a:rPr lang="en-US" altLang="zh-CN" sz="1800" b="1">
                <a:latin typeface="Arial" panose="020B0604020202020204" pitchFamily="34" charset="0"/>
              </a:rPr>
              <a:t> (operand)</a:t>
            </a:r>
            <a:endParaRPr lang="en-US" altLang="zh-CN" sz="1800" b="1">
              <a:latin typeface="Arial" panose="020B0604020202020204" pitchFamily="34" charset="0"/>
            </a:endParaRPr>
          </a:p>
        </p:txBody>
      </p:sp>
      <p:sp>
        <p:nvSpPr>
          <p:cNvPr id="70693" name="Rectangle 39"/>
          <p:cNvSpPr/>
          <p:nvPr/>
        </p:nvSpPr>
        <p:spPr>
          <a:xfrm>
            <a:off x="3886200" y="1524000"/>
            <a:ext cx="381000" cy="381000"/>
          </a:xfrm>
          <a:prstGeom prst="rect">
            <a:avLst/>
          </a:prstGeom>
          <a:noFill/>
          <a:ln w="9525">
            <a:noFill/>
          </a:ln>
        </p:spPr>
        <p:txBody>
          <a:bodyPr wrap="none" lIns="36000" tIns="46800" rIns="36000" bIns="46800"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400" b="1" i="1">
                <a:solidFill>
                  <a:schemeClr val="hlink"/>
                </a:solidFill>
              </a:rPr>
              <a:t>c</a:t>
            </a:r>
            <a:endParaRPr lang="en-US" altLang="zh-CN" sz="2400" b="1" i="1">
              <a:solidFill>
                <a:schemeClr val="hlink"/>
              </a:solidFill>
            </a:endParaRPr>
          </a:p>
        </p:txBody>
      </p:sp>
      <p:sp>
        <p:nvSpPr>
          <p:cNvPr id="70694" name="Rectangle 40"/>
          <p:cNvSpPr/>
          <p:nvPr/>
        </p:nvSpPr>
        <p:spPr>
          <a:xfrm>
            <a:off x="2598738" y="3429000"/>
            <a:ext cx="2819400" cy="395288"/>
          </a:xfrm>
          <a:prstGeom prst="rect">
            <a:avLst/>
          </a:prstGeom>
          <a:noFill/>
          <a:ln w="25400" cap="flat" cmpd="sng">
            <a:solidFill>
              <a:schemeClr val="tx1"/>
            </a:solidFill>
            <a:prstDash val="solid"/>
            <a:miter/>
            <a:headEnd type="none" w="med" len="med"/>
            <a:tailEnd type="none" w="med" len="med"/>
          </a:ln>
        </p:spPr>
        <p:txBody>
          <a:bodyPr wrap="none" lIns="36000" tIns="46800" rIns="36000" bIns="46800"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1800" b="1">
                <a:latin typeface="Arial" panose="020B0604020202020204" pitchFamily="34" charset="0"/>
              </a:rPr>
              <a:t> Get token: </a:t>
            </a:r>
            <a:r>
              <a:rPr lang="en-US" altLang="zh-CN" sz="1800" b="1">
                <a:solidFill>
                  <a:srgbClr val="FF0000"/>
                </a:solidFill>
                <a:ea typeface="MS Hei" pitchFamily="49" charset="-122"/>
                <a:sym typeface="Symbol" panose="05050102010706020507" pitchFamily="18" charset="2"/>
              </a:rPr>
              <a:t>)</a:t>
            </a:r>
            <a:r>
              <a:rPr lang="en-US" altLang="zh-CN" sz="1800" b="1">
                <a:latin typeface="Arial" panose="020B0604020202020204" pitchFamily="34" charset="0"/>
              </a:rPr>
              <a:t> (rparen)</a:t>
            </a:r>
            <a:endParaRPr lang="en-US" altLang="zh-CN" sz="1800" b="1">
              <a:latin typeface="Arial" panose="020B0604020202020204" pitchFamily="34" charset="0"/>
            </a:endParaRPr>
          </a:p>
        </p:txBody>
      </p:sp>
      <p:grpSp>
        <p:nvGrpSpPr>
          <p:cNvPr id="70695" name="Group 41"/>
          <p:cNvGrpSpPr/>
          <p:nvPr/>
        </p:nvGrpSpPr>
        <p:grpSpPr>
          <a:xfrm>
            <a:off x="1752600" y="3276600"/>
            <a:ext cx="763588" cy="396875"/>
            <a:chOff x="0" y="0"/>
            <a:chExt cx="481" cy="250"/>
          </a:xfrm>
        </p:grpSpPr>
        <p:sp>
          <p:nvSpPr>
            <p:cNvPr id="123978" name="Rectangle 42"/>
            <p:cNvSpPr/>
            <p:nvPr/>
          </p:nvSpPr>
          <p:spPr>
            <a:xfrm>
              <a:off x="145" y="0"/>
              <a:ext cx="336" cy="250"/>
            </a:xfrm>
            <a:prstGeom prst="rect">
              <a:avLst/>
            </a:prstGeom>
            <a:noFill/>
            <a:ln w="9525">
              <a:noFill/>
            </a:ln>
          </p:spPr>
          <p:txBody>
            <a:bodyPr wrap="none" lIns="90000" tIns="46800" rIns="90000" bIns="46800" anchor="ctr" anchorCtr="0">
              <a:spAutoFit/>
            </a:bodyPr>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000" b="1">
                  <a:solidFill>
                    <a:schemeClr val="hlink"/>
                  </a:solidFill>
                </a:rPr>
                <a:t>top</a:t>
              </a:r>
              <a:endParaRPr lang="en-US" altLang="zh-CN" sz="2000" b="1">
                <a:solidFill>
                  <a:schemeClr val="hlink"/>
                </a:solidFill>
              </a:endParaRPr>
            </a:p>
          </p:txBody>
        </p:sp>
        <p:sp>
          <p:nvSpPr>
            <p:cNvPr id="123979" name="Line 43"/>
            <p:cNvSpPr/>
            <p:nvPr/>
          </p:nvSpPr>
          <p:spPr>
            <a:xfrm flipH="1">
              <a:off x="0" y="146"/>
              <a:ext cx="144" cy="0"/>
            </a:xfrm>
            <a:prstGeom prst="line">
              <a:avLst/>
            </a:prstGeom>
            <a:ln w="25400" cap="flat" cmpd="sng">
              <a:solidFill>
                <a:schemeClr val="hlink"/>
              </a:solidFill>
              <a:prstDash val="solid"/>
              <a:headEnd type="none" w="med" len="med"/>
              <a:tailEnd type="triangle" w="med" len="med"/>
            </a:ln>
          </p:spPr>
        </p:sp>
      </p:grpSp>
      <p:sp>
        <p:nvSpPr>
          <p:cNvPr id="70698" name="Oval 44"/>
          <p:cNvSpPr/>
          <p:nvPr/>
        </p:nvSpPr>
        <p:spPr>
          <a:xfrm>
            <a:off x="1752600" y="2819400"/>
            <a:ext cx="803275" cy="457200"/>
          </a:xfrm>
          <a:prstGeom prst="ellipse">
            <a:avLst/>
          </a:prstGeom>
          <a:solidFill>
            <a:schemeClr val="bg1"/>
          </a:solidFill>
          <a:ln w="25400" cap="flat" cmpd="sng">
            <a:solidFill>
              <a:schemeClr val="bg1"/>
            </a:solidFill>
            <a:prstDash val="solid"/>
            <a:headEnd type="none" w="med" len="med"/>
            <a:tailEnd type="none" w="med" len="med"/>
          </a:ln>
        </p:spPr>
        <p:txBody>
          <a:bodyPr wrap="none" lIns="36000" tIns="46800" rIns="36000" bIns="46800"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endParaRPr lang="zh-CN" altLang="zh-CN" sz="2400" i="1"/>
          </a:p>
        </p:txBody>
      </p:sp>
      <p:sp>
        <p:nvSpPr>
          <p:cNvPr id="70699" name="Rectangle 45"/>
          <p:cNvSpPr/>
          <p:nvPr/>
        </p:nvSpPr>
        <p:spPr>
          <a:xfrm>
            <a:off x="838200" y="2801938"/>
            <a:ext cx="838200" cy="457200"/>
          </a:xfrm>
          <a:prstGeom prst="rect">
            <a:avLst/>
          </a:prstGeom>
          <a:solidFill>
            <a:schemeClr val="bg1"/>
          </a:solidFill>
          <a:ln w="25400" cap="flat" cmpd="sng">
            <a:solidFill>
              <a:schemeClr val="bg1"/>
            </a:solidFill>
            <a:prstDash val="solid"/>
            <a:miter/>
            <a:headEnd type="none" w="med" len="med"/>
            <a:tailEnd type="none" w="med" len="med"/>
          </a:ln>
        </p:spPr>
        <p:txBody>
          <a:bodyPr wrap="none" lIns="36000" tIns="46800" rIns="36000" bIns="46800"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endParaRPr lang="zh-CN" altLang="zh-CN" sz="2400" b="1">
              <a:solidFill>
                <a:srgbClr val="FF0000"/>
              </a:solidFill>
              <a:ea typeface="MS Hei" pitchFamily="49" charset="-122"/>
              <a:sym typeface="Symbol" panose="05050102010706020507" pitchFamily="18" charset="2"/>
            </a:endParaRPr>
          </a:p>
        </p:txBody>
      </p:sp>
      <p:sp>
        <p:nvSpPr>
          <p:cNvPr id="70700" name="Rectangle 46"/>
          <p:cNvSpPr/>
          <p:nvPr/>
        </p:nvSpPr>
        <p:spPr>
          <a:xfrm>
            <a:off x="4191000" y="1524000"/>
            <a:ext cx="381000" cy="381000"/>
          </a:xfrm>
          <a:prstGeom prst="rect">
            <a:avLst/>
          </a:prstGeom>
          <a:noFill/>
          <a:ln w="9525">
            <a:noFill/>
          </a:ln>
        </p:spPr>
        <p:txBody>
          <a:bodyPr wrap="none" lIns="36000" tIns="46800" rIns="36000" bIns="46800"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400" b="1">
                <a:solidFill>
                  <a:srgbClr val="FF0000"/>
                </a:solidFill>
                <a:sym typeface="Symbol" panose="05050102010706020507" pitchFamily="18" charset="2"/>
              </a:rPr>
              <a:t></a:t>
            </a:r>
            <a:endParaRPr lang="en-US" altLang="zh-CN" sz="2400" b="1">
              <a:solidFill>
                <a:srgbClr val="FF0000"/>
              </a:solidFill>
              <a:sym typeface="Symbol" panose="05050102010706020507" pitchFamily="18" charset="2"/>
            </a:endParaRPr>
          </a:p>
        </p:txBody>
      </p:sp>
      <p:grpSp>
        <p:nvGrpSpPr>
          <p:cNvPr id="70701" name="Group 47"/>
          <p:cNvGrpSpPr/>
          <p:nvPr/>
        </p:nvGrpSpPr>
        <p:grpSpPr>
          <a:xfrm>
            <a:off x="1752600" y="3810000"/>
            <a:ext cx="763588" cy="396875"/>
            <a:chOff x="0" y="0"/>
            <a:chExt cx="481" cy="250"/>
          </a:xfrm>
        </p:grpSpPr>
        <p:sp>
          <p:nvSpPr>
            <p:cNvPr id="123976" name="Rectangle 48"/>
            <p:cNvSpPr/>
            <p:nvPr/>
          </p:nvSpPr>
          <p:spPr>
            <a:xfrm>
              <a:off x="145" y="0"/>
              <a:ext cx="336" cy="250"/>
            </a:xfrm>
            <a:prstGeom prst="rect">
              <a:avLst/>
            </a:prstGeom>
            <a:noFill/>
            <a:ln w="9525">
              <a:noFill/>
            </a:ln>
          </p:spPr>
          <p:txBody>
            <a:bodyPr wrap="none" lIns="90000" tIns="46800" rIns="90000" bIns="46800" anchor="ctr" anchorCtr="0">
              <a:spAutoFit/>
            </a:bodyPr>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000" b="1">
                  <a:solidFill>
                    <a:schemeClr val="hlink"/>
                  </a:solidFill>
                </a:rPr>
                <a:t>top</a:t>
              </a:r>
              <a:endParaRPr lang="en-US" altLang="zh-CN" sz="2000" b="1">
                <a:solidFill>
                  <a:schemeClr val="hlink"/>
                </a:solidFill>
              </a:endParaRPr>
            </a:p>
          </p:txBody>
        </p:sp>
        <p:sp>
          <p:nvSpPr>
            <p:cNvPr id="123977" name="Line 49"/>
            <p:cNvSpPr/>
            <p:nvPr/>
          </p:nvSpPr>
          <p:spPr>
            <a:xfrm flipH="1">
              <a:off x="0" y="146"/>
              <a:ext cx="144" cy="0"/>
            </a:xfrm>
            <a:prstGeom prst="line">
              <a:avLst/>
            </a:prstGeom>
            <a:ln w="25400" cap="flat" cmpd="sng">
              <a:solidFill>
                <a:schemeClr val="hlink"/>
              </a:solidFill>
              <a:prstDash val="solid"/>
              <a:headEnd type="none" w="med" len="med"/>
              <a:tailEnd type="triangle" w="med" len="med"/>
            </a:ln>
          </p:spPr>
        </p:sp>
      </p:grpSp>
      <p:sp>
        <p:nvSpPr>
          <p:cNvPr id="70704" name="Oval 50"/>
          <p:cNvSpPr/>
          <p:nvPr/>
        </p:nvSpPr>
        <p:spPr>
          <a:xfrm>
            <a:off x="1752600" y="3276600"/>
            <a:ext cx="803275" cy="457200"/>
          </a:xfrm>
          <a:prstGeom prst="ellipse">
            <a:avLst/>
          </a:prstGeom>
          <a:solidFill>
            <a:schemeClr val="bg1"/>
          </a:solidFill>
          <a:ln w="25400" cap="flat" cmpd="sng">
            <a:solidFill>
              <a:schemeClr val="bg1"/>
            </a:solidFill>
            <a:prstDash val="solid"/>
            <a:headEnd type="none" w="med" len="med"/>
            <a:tailEnd type="none" w="med" len="med"/>
          </a:ln>
        </p:spPr>
        <p:txBody>
          <a:bodyPr wrap="none" lIns="36000" tIns="46800" rIns="36000" bIns="46800"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endParaRPr lang="zh-CN" altLang="zh-CN" sz="2400" i="1"/>
          </a:p>
        </p:txBody>
      </p:sp>
      <p:sp>
        <p:nvSpPr>
          <p:cNvPr id="70705" name="Rectangle 51"/>
          <p:cNvSpPr/>
          <p:nvPr/>
        </p:nvSpPr>
        <p:spPr>
          <a:xfrm>
            <a:off x="838200" y="3241675"/>
            <a:ext cx="838200" cy="457200"/>
          </a:xfrm>
          <a:prstGeom prst="rect">
            <a:avLst/>
          </a:prstGeom>
          <a:solidFill>
            <a:schemeClr val="bg1"/>
          </a:solidFill>
          <a:ln w="25400" cap="flat" cmpd="sng">
            <a:solidFill>
              <a:schemeClr val="bg1"/>
            </a:solidFill>
            <a:prstDash val="solid"/>
            <a:miter/>
            <a:headEnd type="none" w="med" len="med"/>
            <a:tailEnd type="none" w="med" len="med"/>
          </a:ln>
        </p:spPr>
        <p:txBody>
          <a:bodyPr wrap="none" lIns="36000" tIns="46800" rIns="36000" bIns="46800"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endParaRPr lang="zh-CN" altLang="zh-CN" sz="2400" b="1">
              <a:solidFill>
                <a:srgbClr val="FF0000"/>
              </a:solidFill>
              <a:ea typeface="MS Hei" pitchFamily="49" charset="-122"/>
              <a:sym typeface="Symbol" panose="05050102010706020507" pitchFamily="18" charset="2"/>
            </a:endParaRPr>
          </a:p>
        </p:txBody>
      </p:sp>
      <p:sp>
        <p:nvSpPr>
          <p:cNvPr id="70706" name="Rectangle 52"/>
          <p:cNvSpPr/>
          <p:nvPr/>
        </p:nvSpPr>
        <p:spPr>
          <a:xfrm>
            <a:off x="5410200" y="3432175"/>
            <a:ext cx="2819400" cy="395288"/>
          </a:xfrm>
          <a:prstGeom prst="rect">
            <a:avLst/>
          </a:prstGeom>
          <a:noFill/>
          <a:ln w="25400" cap="flat" cmpd="sng">
            <a:solidFill>
              <a:schemeClr val="tx1"/>
            </a:solidFill>
            <a:prstDash val="solid"/>
            <a:miter/>
            <a:headEnd type="none" w="med" len="med"/>
            <a:tailEnd type="none" w="med" len="med"/>
          </a:ln>
        </p:spPr>
        <p:txBody>
          <a:bodyPr wrap="none" lIns="36000" tIns="46800" rIns="36000" bIns="46800"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1800" b="1">
                <a:latin typeface="Arial" panose="020B0604020202020204" pitchFamily="34" charset="0"/>
              </a:rPr>
              <a:t> Get token: </a:t>
            </a:r>
            <a:r>
              <a:rPr lang="en-US" altLang="zh-CN" sz="1800" b="1">
                <a:solidFill>
                  <a:srgbClr val="FF0000"/>
                </a:solidFill>
                <a:ea typeface="MS Hei" pitchFamily="49" charset="-122"/>
                <a:sym typeface="Symbol" panose="05050102010706020507" pitchFamily="18" charset="2"/>
              </a:rPr>
              <a:t></a:t>
            </a:r>
            <a:r>
              <a:rPr lang="en-US" altLang="zh-CN" sz="1800" b="1">
                <a:latin typeface="Arial" panose="020B0604020202020204" pitchFamily="34" charset="0"/>
              </a:rPr>
              <a:t> (divide)</a:t>
            </a:r>
            <a:endParaRPr lang="en-US" altLang="zh-CN" sz="1800" b="1">
              <a:latin typeface="Arial" panose="020B0604020202020204" pitchFamily="34" charset="0"/>
            </a:endParaRPr>
          </a:p>
        </p:txBody>
      </p:sp>
      <p:sp>
        <p:nvSpPr>
          <p:cNvPr id="70707" name="AutoShape 53"/>
          <p:cNvSpPr/>
          <p:nvPr/>
        </p:nvSpPr>
        <p:spPr>
          <a:xfrm>
            <a:off x="5943600" y="3962400"/>
            <a:ext cx="1676400" cy="685800"/>
          </a:xfrm>
          <a:prstGeom prst="flowChartDecision">
            <a:avLst/>
          </a:prstGeom>
          <a:noFill/>
          <a:ln w="25400" cap="flat" cmpd="sng">
            <a:solidFill>
              <a:schemeClr val="tx1"/>
            </a:solidFill>
            <a:prstDash val="solid"/>
            <a:miter/>
            <a:headEnd type="none" w="med" len="med"/>
            <a:tailEnd type="none" w="med" len="med"/>
          </a:ln>
        </p:spPr>
        <p:txBody>
          <a:bodyPr wrap="none" lIns="36000" tIns="46800" rIns="36000" bIns="46800"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400" b="1">
                <a:solidFill>
                  <a:srgbClr val="FF0000"/>
                </a:solidFill>
                <a:ea typeface="MS Hei" pitchFamily="49" charset="-122"/>
                <a:sym typeface="Symbol" panose="05050102010706020507" pitchFamily="18" charset="2"/>
              </a:rPr>
              <a:t></a:t>
            </a:r>
            <a:r>
              <a:rPr lang="en-US" altLang="zh-CN" sz="2400" b="1">
                <a:solidFill>
                  <a:srgbClr val="FF0000"/>
                </a:solidFill>
                <a:sym typeface="Symbol" panose="05050102010706020507" pitchFamily="18" charset="2"/>
              </a:rPr>
              <a:t> </a:t>
            </a:r>
            <a:r>
              <a:rPr lang="en-US" altLang="zh-CN" sz="2400" b="1">
                <a:ea typeface="MS Hei" pitchFamily="49" charset="-122"/>
                <a:sym typeface="Symbol" panose="05050102010706020507" pitchFamily="18" charset="2"/>
              </a:rPr>
              <a:t>&gt;</a:t>
            </a:r>
            <a:r>
              <a:rPr lang="en-US" altLang="zh-CN" sz="2400" b="1">
                <a:solidFill>
                  <a:srgbClr val="FF0000"/>
                </a:solidFill>
                <a:sym typeface="Symbol" panose="05050102010706020507" pitchFamily="18" charset="2"/>
              </a:rPr>
              <a:t> </a:t>
            </a:r>
            <a:r>
              <a:rPr lang="en-US" altLang="zh-CN" sz="2400" b="1">
                <a:solidFill>
                  <a:srgbClr val="FF0000"/>
                </a:solidFill>
                <a:ea typeface="MS Hei" pitchFamily="49" charset="-122"/>
                <a:sym typeface="Symbol" panose="05050102010706020507" pitchFamily="18" charset="2"/>
              </a:rPr>
              <a:t></a:t>
            </a:r>
            <a:r>
              <a:rPr lang="en-US" altLang="zh-CN" sz="2400" b="1">
                <a:solidFill>
                  <a:srgbClr val="FF0000"/>
                </a:solidFill>
                <a:sym typeface="Symbol" panose="05050102010706020507" pitchFamily="18" charset="2"/>
              </a:rPr>
              <a:t> </a:t>
            </a:r>
            <a:r>
              <a:rPr lang="en-US" altLang="zh-CN" sz="2400" b="1">
                <a:ea typeface="MS Hei" pitchFamily="49" charset="-122"/>
                <a:sym typeface="Symbol" panose="05050102010706020507" pitchFamily="18" charset="2"/>
              </a:rPr>
              <a:t>?</a:t>
            </a:r>
            <a:endParaRPr lang="en-US" altLang="zh-CN" sz="2400" b="1">
              <a:ea typeface="MS Hei" pitchFamily="49" charset="-122"/>
              <a:sym typeface="Symbol" panose="05050102010706020507" pitchFamily="18" charset="2"/>
            </a:endParaRPr>
          </a:p>
        </p:txBody>
      </p:sp>
      <p:grpSp>
        <p:nvGrpSpPr>
          <p:cNvPr id="70708" name="Group 54"/>
          <p:cNvGrpSpPr/>
          <p:nvPr/>
        </p:nvGrpSpPr>
        <p:grpSpPr>
          <a:xfrm>
            <a:off x="1752600" y="4267200"/>
            <a:ext cx="763588" cy="396875"/>
            <a:chOff x="0" y="0"/>
            <a:chExt cx="481" cy="250"/>
          </a:xfrm>
        </p:grpSpPr>
        <p:sp>
          <p:nvSpPr>
            <p:cNvPr id="123974" name="Rectangle 55"/>
            <p:cNvSpPr/>
            <p:nvPr/>
          </p:nvSpPr>
          <p:spPr>
            <a:xfrm>
              <a:off x="145" y="0"/>
              <a:ext cx="336" cy="250"/>
            </a:xfrm>
            <a:prstGeom prst="rect">
              <a:avLst/>
            </a:prstGeom>
            <a:noFill/>
            <a:ln w="9525">
              <a:noFill/>
            </a:ln>
          </p:spPr>
          <p:txBody>
            <a:bodyPr wrap="none" lIns="90000" tIns="46800" rIns="90000" bIns="46800" anchor="ctr" anchorCtr="0">
              <a:spAutoFit/>
            </a:bodyPr>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000" b="1">
                  <a:solidFill>
                    <a:schemeClr val="hlink"/>
                  </a:solidFill>
                </a:rPr>
                <a:t>top</a:t>
              </a:r>
              <a:endParaRPr lang="en-US" altLang="zh-CN" sz="2000" b="1">
                <a:solidFill>
                  <a:schemeClr val="hlink"/>
                </a:solidFill>
              </a:endParaRPr>
            </a:p>
          </p:txBody>
        </p:sp>
        <p:sp>
          <p:nvSpPr>
            <p:cNvPr id="123975" name="Line 56"/>
            <p:cNvSpPr/>
            <p:nvPr/>
          </p:nvSpPr>
          <p:spPr>
            <a:xfrm flipH="1">
              <a:off x="0" y="146"/>
              <a:ext cx="144" cy="0"/>
            </a:xfrm>
            <a:prstGeom prst="line">
              <a:avLst/>
            </a:prstGeom>
            <a:ln w="25400" cap="flat" cmpd="sng">
              <a:solidFill>
                <a:schemeClr val="hlink"/>
              </a:solidFill>
              <a:prstDash val="solid"/>
              <a:headEnd type="none" w="med" len="med"/>
              <a:tailEnd type="triangle" w="med" len="med"/>
            </a:ln>
          </p:spPr>
        </p:sp>
      </p:grpSp>
      <p:sp>
        <p:nvSpPr>
          <p:cNvPr id="70711" name="Oval 57"/>
          <p:cNvSpPr/>
          <p:nvPr/>
        </p:nvSpPr>
        <p:spPr>
          <a:xfrm>
            <a:off x="1752600" y="3810000"/>
            <a:ext cx="803275" cy="457200"/>
          </a:xfrm>
          <a:prstGeom prst="ellipse">
            <a:avLst/>
          </a:prstGeom>
          <a:solidFill>
            <a:schemeClr val="bg1"/>
          </a:solidFill>
          <a:ln w="25400" cap="flat" cmpd="sng">
            <a:solidFill>
              <a:schemeClr val="bg1"/>
            </a:solidFill>
            <a:prstDash val="solid"/>
            <a:headEnd type="none" w="med" len="med"/>
            <a:tailEnd type="none" w="med" len="med"/>
          </a:ln>
        </p:spPr>
        <p:txBody>
          <a:bodyPr wrap="none" lIns="36000" tIns="46800" rIns="36000" bIns="46800"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endParaRPr lang="zh-CN" altLang="zh-CN" sz="2400" i="1"/>
          </a:p>
        </p:txBody>
      </p:sp>
      <p:sp>
        <p:nvSpPr>
          <p:cNvPr id="70712" name="Rectangle 58"/>
          <p:cNvSpPr/>
          <p:nvPr/>
        </p:nvSpPr>
        <p:spPr>
          <a:xfrm>
            <a:off x="838200" y="3733800"/>
            <a:ext cx="838200" cy="457200"/>
          </a:xfrm>
          <a:prstGeom prst="rect">
            <a:avLst/>
          </a:prstGeom>
          <a:solidFill>
            <a:schemeClr val="bg1"/>
          </a:solidFill>
          <a:ln w="25400" cap="flat" cmpd="sng">
            <a:solidFill>
              <a:schemeClr val="bg1"/>
            </a:solidFill>
            <a:prstDash val="solid"/>
            <a:miter/>
            <a:headEnd type="none" w="med" len="med"/>
            <a:tailEnd type="none" w="med" len="med"/>
          </a:ln>
        </p:spPr>
        <p:txBody>
          <a:bodyPr wrap="none" lIns="36000" tIns="46800" rIns="36000" bIns="46800"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endParaRPr lang="zh-CN" altLang="zh-CN" sz="2400" b="1">
              <a:solidFill>
                <a:srgbClr val="FF0000"/>
              </a:solidFill>
              <a:ea typeface="MS Hei" pitchFamily="49" charset="-122"/>
              <a:sym typeface="Symbol" panose="05050102010706020507" pitchFamily="18" charset="2"/>
            </a:endParaRPr>
          </a:p>
        </p:txBody>
      </p:sp>
      <p:sp>
        <p:nvSpPr>
          <p:cNvPr id="70713" name="Rectangle 59"/>
          <p:cNvSpPr/>
          <p:nvPr/>
        </p:nvSpPr>
        <p:spPr>
          <a:xfrm>
            <a:off x="4495800" y="1524000"/>
            <a:ext cx="381000" cy="381000"/>
          </a:xfrm>
          <a:prstGeom prst="rect">
            <a:avLst/>
          </a:prstGeom>
          <a:noFill/>
          <a:ln w="9525">
            <a:noFill/>
          </a:ln>
        </p:spPr>
        <p:txBody>
          <a:bodyPr wrap="none" lIns="36000" tIns="46800" rIns="36000" bIns="46800"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400" b="1">
                <a:solidFill>
                  <a:srgbClr val="FF0000"/>
                </a:solidFill>
                <a:ea typeface="MS Hei" pitchFamily="49" charset="-122"/>
                <a:sym typeface="Symbol" panose="05050102010706020507" pitchFamily="18" charset="2"/>
              </a:rPr>
              <a:t></a:t>
            </a:r>
            <a:endParaRPr lang="en-US" altLang="zh-CN" sz="2400" b="1">
              <a:solidFill>
                <a:srgbClr val="FF0000"/>
              </a:solidFill>
              <a:ea typeface="MS Hei" pitchFamily="49" charset="-122"/>
              <a:sym typeface="Symbol" panose="05050102010706020507" pitchFamily="18" charset="2"/>
            </a:endParaRPr>
          </a:p>
        </p:txBody>
      </p:sp>
      <p:sp>
        <p:nvSpPr>
          <p:cNvPr id="70714" name="Oval 60"/>
          <p:cNvSpPr/>
          <p:nvPr/>
        </p:nvSpPr>
        <p:spPr>
          <a:xfrm>
            <a:off x="1676400" y="4267200"/>
            <a:ext cx="838200" cy="457200"/>
          </a:xfrm>
          <a:prstGeom prst="ellipse">
            <a:avLst/>
          </a:prstGeom>
          <a:solidFill>
            <a:schemeClr val="bg1"/>
          </a:solidFill>
          <a:ln w="25400" cap="flat" cmpd="sng">
            <a:solidFill>
              <a:schemeClr val="bg1"/>
            </a:solidFill>
            <a:prstDash val="solid"/>
            <a:headEnd type="none" w="med" len="med"/>
            <a:tailEnd type="none" w="med" len="med"/>
          </a:ln>
        </p:spPr>
        <p:txBody>
          <a:bodyPr wrap="none" lIns="36000" tIns="46800" rIns="36000" bIns="46800"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endParaRPr lang="zh-CN" altLang="zh-CN" sz="2400" i="1"/>
          </a:p>
        </p:txBody>
      </p:sp>
      <p:grpSp>
        <p:nvGrpSpPr>
          <p:cNvPr id="70715" name="Group 61"/>
          <p:cNvGrpSpPr/>
          <p:nvPr/>
        </p:nvGrpSpPr>
        <p:grpSpPr>
          <a:xfrm>
            <a:off x="1752600" y="3810000"/>
            <a:ext cx="763588" cy="396875"/>
            <a:chOff x="0" y="0"/>
            <a:chExt cx="481" cy="250"/>
          </a:xfrm>
        </p:grpSpPr>
        <p:sp>
          <p:nvSpPr>
            <p:cNvPr id="123972" name="Rectangle 62"/>
            <p:cNvSpPr/>
            <p:nvPr/>
          </p:nvSpPr>
          <p:spPr>
            <a:xfrm>
              <a:off x="145" y="0"/>
              <a:ext cx="336" cy="250"/>
            </a:xfrm>
            <a:prstGeom prst="rect">
              <a:avLst/>
            </a:prstGeom>
            <a:noFill/>
            <a:ln w="9525">
              <a:noFill/>
            </a:ln>
          </p:spPr>
          <p:txBody>
            <a:bodyPr wrap="none" lIns="90000" tIns="46800" rIns="90000" bIns="46800" anchor="ctr" anchorCtr="0">
              <a:spAutoFit/>
            </a:bodyPr>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000" b="1">
                  <a:solidFill>
                    <a:schemeClr val="hlink"/>
                  </a:solidFill>
                </a:rPr>
                <a:t>top</a:t>
              </a:r>
              <a:endParaRPr lang="en-US" altLang="zh-CN" sz="2000" b="1">
                <a:solidFill>
                  <a:schemeClr val="hlink"/>
                </a:solidFill>
              </a:endParaRPr>
            </a:p>
          </p:txBody>
        </p:sp>
        <p:sp>
          <p:nvSpPr>
            <p:cNvPr id="123973" name="Line 63"/>
            <p:cNvSpPr/>
            <p:nvPr/>
          </p:nvSpPr>
          <p:spPr>
            <a:xfrm flipH="1">
              <a:off x="0" y="146"/>
              <a:ext cx="144" cy="0"/>
            </a:xfrm>
            <a:prstGeom prst="line">
              <a:avLst/>
            </a:prstGeom>
            <a:ln w="25400" cap="flat" cmpd="sng">
              <a:solidFill>
                <a:schemeClr val="hlink"/>
              </a:solidFill>
              <a:prstDash val="solid"/>
              <a:headEnd type="none" w="med" len="med"/>
              <a:tailEnd type="triangle" w="med" len="med"/>
            </a:ln>
          </p:spPr>
        </p:sp>
      </p:grpSp>
      <p:sp>
        <p:nvSpPr>
          <p:cNvPr id="70718" name="Rectangle 64"/>
          <p:cNvSpPr/>
          <p:nvPr/>
        </p:nvSpPr>
        <p:spPr>
          <a:xfrm>
            <a:off x="838200" y="3733800"/>
            <a:ext cx="838200" cy="457200"/>
          </a:xfrm>
          <a:prstGeom prst="rect">
            <a:avLst/>
          </a:prstGeom>
          <a:solidFill>
            <a:srgbClr val="CCFFFF"/>
          </a:solidFill>
          <a:ln w="25400" cap="flat" cmpd="sng">
            <a:solidFill>
              <a:schemeClr val="hlink"/>
            </a:solidFill>
            <a:prstDash val="solid"/>
            <a:miter/>
            <a:headEnd type="none" w="med" len="med"/>
            <a:tailEnd type="none" w="med" len="med"/>
          </a:ln>
        </p:spPr>
        <p:txBody>
          <a:bodyPr wrap="none" lIns="36000" tIns="46800" rIns="36000" bIns="46800"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b="1">
                <a:solidFill>
                  <a:srgbClr val="FF0000"/>
                </a:solidFill>
                <a:ea typeface="MS Hei" pitchFamily="49" charset="-122"/>
                <a:sym typeface="Symbol" panose="05050102010706020507" pitchFamily="18" charset="2"/>
              </a:rPr>
              <a:t></a:t>
            </a:r>
            <a:endParaRPr lang="en-US" altLang="zh-CN" sz="2400" b="1">
              <a:solidFill>
                <a:srgbClr val="FF0000"/>
              </a:solidFill>
              <a:ea typeface="MS Hei" pitchFamily="49" charset="-122"/>
              <a:sym typeface="Symbol" panose="05050102010706020507" pitchFamily="18" charset="2"/>
            </a:endParaRPr>
          </a:p>
        </p:txBody>
      </p:sp>
      <p:sp>
        <p:nvSpPr>
          <p:cNvPr id="70719" name="Rectangle 65"/>
          <p:cNvSpPr/>
          <p:nvPr/>
        </p:nvSpPr>
        <p:spPr>
          <a:xfrm>
            <a:off x="2598738" y="3789363"/>
            <a:ext cx="2819400" cy="395287"/>
          </a:xfrm>
          <a:prstGeom prst="rect">
            <a:avLst/>
          </a:prstGeom>
          <a:noFill/>
          <a:ln w="25400" cap="flat" cmpd="sng">
            <a:solidFill>
              <a:schemeClr val="tx1"/>
            </a:solidFill>
            <a:prstDash val="solid"/>
            <a:miter/>
            <a:headEnd type="none" w="med" len="med"/>
            <a:tailEnd type="none" w="med" len="med"/>
          </a:ln>
        </p:spPr>
        <p:txBody>
          <a:bodyPr wrap="none" lIns="36000" tIns="46800" rIns="36000" bIns="46800"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1800" b="1">
                <a:latin typeface="Arial" panose="020B0604020202020204" pitchFamily="34" charset="0"/>
              </a:rPr>
              <a:t> Get token: </a:t>
            </a:r>
            <a:r>
              <a:rPr lang="en-US" altLang="zh-CN" sz="1800" b="1" i="1">
                <a:solidFill>
                  <a:schemeClr val="hlink"/>
                </a:solidFill>
              </a:rPr>
              <a:t>d</a:t>
            </a:r>
            <a:r>
              <a:rPr lang="en-US" altLang="zh-CN" sz="1800" b="1">
                <a:latin typeface="Arial" panose="020B0604020202020204" pitchFamily="34" charset="0"/>
              </a:rPr>
              <a:t> (operand)</a:t>
            </a:r>
            <a:endParaRPr lang="en-US" altLang="zh-CN" sz="1800" b="1">
              <a:latin typeface="Arial" panose="020B0604020202020204" pitchFamily="34" charset="0"/>
            </a:endParaRPr>
          </a:p>
        </p:txBody>
      </p:sp>
      <p:sp>
        <p:nvSpPr>
          <p:cNvPr id="70720" name="Rectangle 66"/>
          <p:cNvSpPr/>
          <p:nvPr/>
        </p:nvSpPr>
        <p:spPr>
          <a:xfrm>
            <a:off x="4876800" y="1524000"/>
            <a:ext cx="381000" cy="381000"/>
          </a:xfrm>
          <a:prstGeom prst="rect">
            <a:avLst/>
          </a:prstGeom>
          <a:noFill/>
          <a:ln w="9525">
            <a:noFill/>
          </a:ln>
        </p:spPr>
        <p:txBody>
          <a:bodyPr wrap="none" lIns="36000" tIns="46800" rIns="36000" bIns="46800"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400" b="1" i="1">
                <a:solidFill>
                  <a:schemeClr val="hlink"/>
                </a:solidFill>
              </a:rPr>
              <a:t>d</a:t>
            </a:r>
            <a:endParaRPr lang="en-US" altLang="zh-CN" sz="2400" b="1" i="1">
              <a:solidFill>
                <a:schemeClr val="hlink"/>
              </a:solidFill>
            </a:endParaRPr>
          </a:p>
        </p:txBody>
      </p:sp>
      <p:grpSp>
        <p:nvGrpSpPr>
          <p:cNvPr id="70721" name="Group 67"/>
          <p:cNvGrpSpPr/>
          <p:nvPr/>
        </p:nvGrpSpPr>
        <p:grpSpPr>
          <a:xfrm>
            <a:off x="1752600" y="4267200"/>
            <a:ext cx="763588" cy="396875"/>
            <a:chOff x="0" y="0"/>
            <a:chExt cx="481" cy="250"/>
          </a:xfrm>
        </p:grpSpPr>
        <p:sp>
          <p:nvSpPr>
            <p:cNvPr id="123970" name="Rectangle 68"/>
            <p:cNvSpPr/>
            <p:nvPr/>
          </p:nvSpPr>
          <p:spPr>
            <a:xfrm>
              <a:off x="145" y="0"/>
              <a:ext cx="336" cy="250"/>
            </a:xfrm>
            <a:prstGeom prst="rect">
              <a:avLst/>
            </a:prstGeom>
            <a:noFill/>
            <a:ln w="9525">
              <a:noFill/>
            </a:ln>
          </p:spPr>
          <p:txBody>
            <a:bodyPr wrap="none" lIns="90000" tIns="46800" rIns="90000" bIns="46800" anchor="ctr" anchorCtr="0">
              <a:spAutoFit/>
            </a:bodyPr>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000" b="1">
                  <a:solidFill>
                    <a:schemeClr val="hlink"/>
                  </a:solidFill>
                </a:rPr>
                <a:t>top</a:t>
              </a:r>
              <a:endParaRPr lang="en-US" altLang="zh-CN" sz="2000" b="1">
                <a:solidFill>
                  <a:schemeClr val="hlink"/>
                </a:solidFill>
              </a:endParaRPr>
            </a:p>
          </p:txBody>
        </p:sp>
        <p:sp>
          <p:nvSpPr>
            <p:cNvPr id="123971" name="Line 69"/>
            <p:cNvSpPr/>
            <p:nvPr/>
          </p:nvSpPr>
          <p:spPr>
            <a:xfrm flipH="1">
              <a:off x="0" y="146"/>
              <a:ext cx="144" cy="0"/>
            </a:xfrm>
            <a:prstGeom prst="line">
              <a:avLst/>
            </a:prstGeom>
            <a:ln w="25400" cap="flat" cmpd="sng">
              <a:solidFill>
                <a:schemeClr val="hlink"/>
              </a:solidFill>
              <a:prstDash val="solid"/>
              <a:headEnd type="none" w="med" len="med"/>
              <a:tailEnd type="triangle" w="med" len="med"/>
            </a:ln>
          </p:spPr>
        </p:sp>
      </p:grpSp>
      <p:sp>
        <p:nvSpPr>
          <p:cNvPr id="70724" name="Oval 70"/>
          <p:cNvSpPr/>
          <p:nvPr/>
        </p:nvSpPr>
        <p:spPr>
          <a:xfrm>
            <a:off x="1752600" y="3810000"/>
            <a:ext cx="803275" cy="457200"/>
          </a:xfrm>
          <a:prstGeom prst="ellipse">
            <a:avLst/>
          </a:prstGeom>
          <a:solidFill>
            <a:schemeClr val="bg1"/>
          </a:solidFill>
          <a:ln w="25400" cap="flat" cmpd="sng">
            <a:solidFill>
              <a:schemeClr val="bg1"/>
            </a:solidFill>
            <a:prstDash val="solid"/>
            <a:headEnd type="none" w="med" len="med"/>
            <a:tailEnd type="none" w="med" len="med"/>
          </a:ln>
        </p:spPr>
        <p:txBody>
          <a:bodyPr wrap="none" lIns="36000" tIns="46800" rIns="36000" bIns="46800"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endParaRPr lang="zh-CN" altLang="zh-CN" sz="2400" i="1"/>
          </a:p>
        </p:txBody>
      </p:sp>
      <p:sp>
        <p:nvSpPr>
          <p:cNvPr id="70725" name="Rectangle 71"/>
          <p:cNvSpPr/>
          <p:nvPr/>
        </p:nvSpPr>
        <p:spPr>
          <a:xfrm>
            <a:off x="838200" y="3727450"/>
            <a:ext cx="838200" cy="463550"/>
          </a:xfrm>
          <a:prstGeom prst="rect">
            <a:avLst/>
          </a:prstGeom>
          <a:solidFill>
            <a:schemeClr val="bg1"/>
          </a:solidFill>
          <a:ln w="25400" cap="flat" cmpd="sng">
            <a:solidFill>
              <a:schemeClr val="bg1"/>
            </a:solidFill>
            <a:prstDash val="solid"/>
            <a:miter/>
            <a:headEnd type="none" w="med" len="med"/>
            <a:tailEnd type="none" w="med" len="med"/>
          </a:ln>
        </p:spPr>
        <p:txBody>
          <a:bodyPr wrap="none" lIns="36000" tIns="46800" rIns="36000" bIns="46800"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endParaRPr lang="zh-CN" altLang="zh-CN" sz="2400" b="1">
              <a:solidFill>
                <a:srgbClr val="FF0000"/>
              </a:solidFill>
              <a:ea typeface="MS Hei" pitchFamily="49" charset="-122"/>
              <a:sym typeface="Symbol" panose="05050102010706020507" pitchFamily="18" charset="2"/>
            </a:endParaRPr>
          </a:p>
        </p:txBody>
      </p:sp>
      <p:grpSp>
        <p:nvGrpSpPr>
          <p:cNvPr id="70726" name="Group 72"/>
          <p:cNvGrpSpPr/>
          <p:nvPr/>
        </p:nvGrpSpPr>
        <p:grpSpPr>
          <a:xfrm>
            <a:off x="762000" y="2362200"/>
            <a:ext cx="990600" cy="1905000"/>
            <a:chOff x="0" y="0"/>
            <a:chExt cx="624" cy="1200"/>
          </a:xfrm>
        </p:grpSpPr>
        <p:sp>
          <p:nvSpPr>
            <p:cNvPr id="123967" name="Rectangle 73" descr="栎木"/>
            <p:cNvSpPr/>
            <p:nvPr/>
          </p:nvSpPr>
          <p:spPr>
            <a:xfrm>
              <a:off x="0" y="0"/>
              <a:ext cx="48" cy="1152"/>
            </a:xfrm>
            <a:prstGeom prst="rect">
              <a:avLst/>
            </a:prstGeom>
            <a:blipFill rotWithShape="0">
              <a:blip r:embed="rId1"/>
            </a:blipFill>
            <a:ln w="25400" cap="flat" cmpd="sng">
              <a:solidFill>
                <a:schemeClr val="accent2"/>
              </a:solidFill>
              <a:prstDash val="solid"/>
              <a:miter/>
              <a:headEnd type="none" w="med" len="med"/>
              <a:tailEnd type="none" w="med" len="med"/>
            </a:ln>
          </p:spPr>
          <p:txBody>
            <a:bodyPr wrap="none" lIns="90000" tIns="46800" rIns="90000" bIns="46800" anchor="ctr" anchorCtr="0">
              <a:spAutoFit/>
            </a:bodyPr>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endParaRPr lang="zh-CN" altLang="zh-CN" sz="2400" i="1"/>
            </a:p>
          </p:txBody>
        </p:sp>
        <p:sp>
          <p:nvSpPr>
            <p:cNvPr id="123968" name="Rectangle 74" descr="栎木"/>
            <p:cNvSpPr/>
            <p:nvPr/>
          </p:nvSpPr>
          <p:spPr>
            <a:xfrm>
              <a:off x="576" y="0"/>
              <a:ext cx="48" cy="1152"/>
            </a:xfrm>
            <a:prstGeom prst="rect">
              <a:avLst/>
            </a:prstGeom>
            <a:blipFill rotWithShape="0">
              <a:blip r:embed="rId1"/>
            </a:blipFill>
            <a:ln w="25400" cap="flat" cmpd="sng">
              <a:solidFill>
                <a:schemeClr val="accent2"/>
              </a:solidFill>
              <a:prstDash val="solid"/>
              <a:miter/>
              <a:headEnd type="none" w="med" len="med"/>
              <a:tailEnd type="none" w="med" len="med"/>
            </a:ln>
          </p:spPr>
          <p:txBody>
            <a:bodyPr wrap="none" lIns="90000" tIns="46800" rIns="90000" bIns="46800" anchor="ctr" anchorCtr="0">
              <a:spAutoFit/>
            </a:bodyPr>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endParaRPr lang="zh-CN" altLang="zh-CN" sz="2400" i="1"/>
            </a:p>
          </p:txBody>
        </p:sp>
        <p:sp>
          <p:nvSpPr>
            <p:cNvPr id="123969" name="Rectangle 75" descr="栎木"/>
            <p:cNvSpPr/>
            <p:nvPr/>
          </p:nvSpPr>
          <p:spPr>
            <a:xfrm rot="-5400000">
              <a:off x="288" y="864"/>
              <a:ext cx="48" cy="624"/>
            </a:xfrm>
            <a:prstGeom prst="rect">
              <a:avLst/>
            </a:prstGeom>
            <a:blipFill rotWithShape="0">
              <a:blip r:embed="rId1"/>
            </a:blipFill>
            <a:ln w="25400" cap="flat" cmpd="sng">
              <a:solidFill>
                <a:schemeClr val="accent2"/>
              </a:solidFill>
              <a:prstDash val="solid"/>
              <a:miter/>
              <a:headEnd type="none" w="med" len="med"/>
              <a:tailEnd type="none" w="med" len="med"/>
            </a:ln>
          </p:spPr>
          <p:txBody>
            <a:bodyPr lIns="90000" tIns="46800" rIns="90000" bIns="46800" anchor="ctr" anchorCtr="0">
              <a:spAutoFit/>
            </a:bodyPr>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endParaRPr lang="zh-CN" altLang="zh-CN" sz="2400" i="1"/>
            </a:p>
          </p:txBody>
        </p:sp>
      </p:grpSp>
      <p:sp>
        <p:nvSpPr>
          <p:cNvPr id="70730" name="Rectangle 76"/>
          <p:cNvSpPr/>
          <p:nvPr/>
        </p:nvSpPr>
        <p:spPr>
          <a:xfrm>
            <a:off x="5181600" y="1524000"/>
            <a:ext cx="381000" cy="381000"/>
          </a:xfrm>
          <a:prstGeom prst="rect">
            <a:avLst/>
          </a:prstGeom>
          <a:noFill/>
          <a:ln w="9525">
            <a:noFill/>
          </a:ln>
        </p:spPr>
        <p:txBody>
          <a:bodyPr wrap="none" lIns="36000" tIns="46800" rIns="36000" bIns="46800"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400" b="1">
                <a:solidFill>
                  <a:srgbClr val="FF0000"/>
                </a:solidFill>
                <a:ea typeface="MS Hei" pitchFamily="49" charset="-122"/>
                <a:sym typeface="Symbol" panose="05050102010706020507" pitchFamily="18" charset="2"/>
              </a:rPr>
              <a:t></a:t>
            </a:r>
            <a:endParaRPr lang="en-US" altLang="zh-CN" sz="2400" b="1">
              <a:solidFill>
                <a:srgbClr val="FF0000"/>
              </a:solidFill>
              <a:ea typeface="MS Hei" pitchFamily="49" charset="-122"/>
              <a:sym typeface="Symbol" panose="05050102010706020507" pitchFamily="18" charset="2"/>
            </a:endParaRPr>
          </a:p>
        </p:txBody>
      </p:sp>
      <p:sp>
        <p:nvSpPr>
          <p:cNvPr id="70731" name="Rectangle 77"/>
          <p:cNvSpPr/>
          <p:nvPr/>
        </p:nvSpPr>
        <p:spPr>
          <a:xfrm>
            <a:off x="2895600" y="4632325"/>
            <a:ext cx="2133600" cy="396875"/>
          </a:xfrm>
          <a:prstGeom prst="rect">
            <a:avLst/>
          </a:prstGeom>
          <a:noFill/>
          <a:ln w="9525">
            <a:noFill/>
          </a:ln>
        </p:spPr>
        <p:txBody>
          <a:bodyPr lIns="36000" tIns="46800" rIns="36000" bIns="46800">
            <a:spAutoFit/>
          </a:bodyPr>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000" b="1" i="1">
                <a:sym typeface="Wingdings" panose="05000000000000000000" pitchFamily="2" charset="2"/>
              </a:rPr>
              <a:t>T</a:t>
            </a:r>
            <a:r>
              <a:rPr lang="en-US" altLang="zh-CN" sz="2000" b="1">
                <a:sym typeface="Wingdings" panose="05000000000000000000" pitchFamily="2" charset="2"/>
              </a:rPr>
              <a:t>( </a:t>
            </a:r>
            <a:r>
              <a:rPr lang="en-US" altLang="zh-CN" sz="2000" b="1" i="1">
                <a:sym typeface="Wingdings" panose="05000000000000000000" pitchFamily="2" charset="2"/>
              </a:rPr>
              <a:t>N</a:t>
            </a:r>
            <a:r>
              <a:rPr lang="en-US" altLang="zh-CN" sz="2000" b="1">
                <a:sym typeface="Wingdings" panose="05000000000000000000" pitchFamily="2" charset="2"/>
              </a:rPr>
              <a:t> ) = O ( </a:t>
            </a:r>
            <a:r>
              <a:rPr lang="en-US" altLang="zh-CN" sz="2000" b="1" i="1">
                <a:sym typeface="Wingdings" panose="05000000000000000000" pitchFamily="2" charset="2"/>
              </a:rPr>
              <a:t>N</a:t>
            </a:r>
            <a:r>
              <a:rPr lang="en-US" altLang="zh-CN" sz="2000" b="1">
                <a:sym typeface="Wingdings" panose="05000000000000000000" pitchFamily="2" charset="2"/>
              </a:rPr>
              <a:t> ) </a:t>
            </a:r>
            <a:endParaRPr lang="en-US" altLang="zh-CN" sz="2000" b="1">
              <a:solidFill>
                <a:schemeClr val="hlink"/>
              </a:solidFill>
              <a:sym typeface="Wingdings" panose="05000000000000000000" pitchFamily="2" charset="2"/>
            </a:endParaRPr>
          </a:p>
        </p:txBody>
      </p:sp>
      <p:sp>
        <p:nvSpPr>
          <p:cNvPr id="2" name="矩形 1"/>
          <p:cNvSpPr/>
          <p:nvPr/>
        </p:nvSpPr>
        <p:spPr>
          <a:xfrm>
            <a:off x="2206625" y="873125"/>
            <a:ext cx="493713" cy="4603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spcBef>
                <a:spcPct val="0"/>
              </a:spcBef>
              <a:buNone/>
            </a:pPr>
            <a:r>
              <a:rPr lang="en-US" altLang="zh-CN" sz="2400" b="1">
                <a:ea typeface="MS Hei" pitchFamily="49" charset="-122"/>
              </a:rPr>
              <a:t> </a:t>
            </a:r>
            <a:r>
              <a:rPr lang="en-US" altLang="zh-CN" sz="2400" b="1" i="1">
                <a:solidFill>
                  <a:schemeClr val="hlink"/>
                </a:solidFill>
                <a:ea typeface="MS Hei" pitchFamily="49" charset="-122"/>
              </a:rPr>
              <a:t>a</a:t>
            </a:r>
            <a:r>
              <a:rPr lang="en-US" altLang="zh-CN" sz="2400" b="1" i="1">
                <a:ea typeface="MS Hei" pitchFamily="49" charset="-122"/>
              </a:rPr>
              <a:t> </a:t>
            </a:r>
            <a:endParaRPr lang="zh-CN" altLang="en-US" sz="2400" i="1"/>
          </a:p>
        </p:txBody>
      </p:sp>
      <p:sp>
        <p:nvSpPr>
          <p:cNvPr id="3" name="矩形 2"/>
          <p:cNvSpPr/>
          <p:nvPr/>
        </p:nvSpPr>
        <p:spPr>
          <a:xfrm>
            <a:off x="2505075" y="908050"/>
            <a:ext cx="338138" cy="46196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spcBef>
                <a:spcPct val="0"/>
              </a:spcBef>
              <a:buNone/>
            </a:pPr>
            <a:r>
              <a:rPr lang="en-US" altLang="zh-CN" sz="2400" b="1">
                <a:solidFill>
                  <a:srgbClr val="FF0000"/>
                </a:solidFill>
                <a:ea typeface="MS Hei" pitchFamily="49" charset="-122"/>
                <a:sym typeface="Symbol" panose="05050102010706020507" pitchFamily="18" charset="2"/>
              </a:rPr>
              <a:t></a:t>
            </a:r>
            <a:endParaRPr lang="zh-CN" altLang="en-US" sz="2400" i="1"/>
          </a:p>
        </p:txBody>
      </p:sp>
      <p:sp>
        <p:nvSpPr>
          <p:cNvPr id="4" name="矩形 3"/>
          <p:cNvSpPr/>
          <p:nvPr/>
        </p:nvSpPr>
        <p:spPr>
          <a:xfrm>
            <a:off x="2733675" y="873125"/>
            <a:ext cx="287338" cy="4603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spcBef>
                <a:spcPct val="0"/>
              </a:spcBef>
              <a:buNone/>
            </a:pPr>
            <a:r>
              <a:rPr lang="en-US" altLang="zh-CN" sz="2400" b="1">
                <a:solidFill>
                  <a:srgbClr val="FF0000"/>
                </a:solidFill>
                <a:ea typeface="MS Hei" pitchFamily="49" charset="-122"/>
                <a:sym typeface="Symbol" panose="05050102010706020507" pitchFamily="18" charset="2"/>
              </a:rPr>
              <a:t>(</a:t>
            </a:r>
            <a:endParaRPr lang="zh-CN" altLang="en-US" sz="2400" i="1"/>
          </a:p>
        </p:txBody>
      </p:sp>
      <p:sp>
        <p:nvSpPr>
          <p:cNvPr id="5" name="矩形 4"/>
          <p:cNvSpPr/>
          <p:nvPr/>
        </p:nvSpPr>
        <p:spPr>
          <a:xfrm>
            <a:off x="2921000" y="881063"/>
            <a:ext cx="338138" cy="46196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spcBef>
                <a:spcPct val="0"/>
              </a:spcBef>
              <a:buNone/>
            </a:pPr>
            <a:r>
              <a:rPr lang="en-US" altLang="zh-CN" sz="2400" b="1" i="1">
                <a:solidFill>
                  <a:schemeClr val="hlink"/>
                </a:solidFill>
                <a:ea typeface="MS Hei" pitchFamily="49" charset="-122"/>
              </a:rPr>
              <a:t>b</a:t>
            </a:r>
            <a:endParaRPr lang="zh-CN" altLang="en-US" sz="2400" i="1"/>
          </a:p>
        </p:txBody>
      </p:sp>
      <p:sp>
        <p:nvSpPr>
          <p:cNvPr id="6" name="矩形 5"/>
          <p:cNvSpPr/>
          <p:nvPr/>
        </p:nvSpPr>
        <p:spPr>
          <a:xfrm>
            <a:off x="3159125" y="881063"/>
            <a:ext cx="354013" cy="46196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spcBef>
                <a:spcPct val="0"/>
              </a:spcBef>
              <a:buNone/>
            </a:pPr>
            <a:r>
              <a:rPr lang="en-US" altLang="zh-CN" sz="2400" b="1">
                <a:solidFill>
                  <a:srgbClr val="FF0000"/>
                </a:solidFill>
                <a:ea typeface="MS Hei" pitchFamily="49" charset="-122"/>
                <a:sym typeface="Symbol" panose="05050102010706020507" pitchFamily="18" charset="2"/>
              </a:rPr>
              <a:t></a:t>
            </a:r>
            <a:endParaRPr lang="zh-CN" altLang="en-US" sz="2400" i="1"/>
          </a:p>
        </p:txBody>
      </p:sp>
      <p:sp>
        <p:nvSpPr>
          <p:cNvPr id="7" name="矩形 6"/>
          <p:cNvSpPr/>
          <p:nvPr/>
        </p:nvSpPr>
        <p:spPr>
          <a:xfrm>
            <a:off x="3403600" y="873125"/>
            <a:ext cx="320675" cy="4603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spcBef>
                <a:spcPct val="0"/>
              </a:spcBef>
              <a:buNone/>
            </a:pPr>
            <a:r>
              <a:rPr lang="en-US" altLang="zh-CN" sz="2400" b="1" i="1">
                <a:solidFill>
                  <a:schemeClr val="hlink"/>
                </a:solidFill>
                <a:ea typeface="MS Hei" pitchFamily="49" charset="-122"/>
                <a:sym typeface="Symbol" panose="05050102010706020507" pitchFamily="18" charset="2"/>
              </a:rPr>
              <a:t>c</a:t>
            </a:r>
            <a:endParaRPr lang="zh-CN" altLang="en-US" sz="2400" i="1"/>
          </a:p>
        </p:txBody>
      </p:sp>
      <p:sp>
        <p:nvSpPr>
          <p:cNvPr id="8" name="矩形 7"/>
          <p:cNvSpPr/>
          <p:nvPr/>
        </p:nvSpPr>
        <p:spPr>
          <a:xfrm>
            <a:off x="3608388" y="871538"/>
            <a:ext cx="287337" cy="46196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spcBef>
                <a:spcPct val="0"/>
              </a:spcBef>
              <a:buNone/>
            </a:pPr>
            <a:r>
              <a:rPr lang="en-US" altLang="zh-CN" sz="2400" b="1">
                <a:solidFill>
                  <a:srgbClr val="FF0000"/>
                </a:solidFill>
                <a:ea typeface="MS Hei" pitchFamily="49" charset="-122"/>
                <a:sym typeface="Symbol" panose="05050102010706020507" pitchFamily="18" charset="2"/>
              </a:rPr>
              <a:t>)</a:t>
            </a:r>
            <a:endParaRPr lang="zh-CN" altLang="en-US" sz="2400" i="1"/>
          </a:p>
        </p:txBody>
      </p:sp>
      <p:sp>
        <p:nvSpPr>
          <p:cNvPr id="9" name="矩形 8"/>
          <p:cNvSpPr/>
          <p:nvPr/>
        </p:nvSpPr>
        <p:spPr>
          <a:xfrm>
            <a:off x="3792538" y="923925"/>
            <a:ext cx="269875" cy="4603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spcBef>
                <a:spcPct val="0"/>
              </a:spcBef>
              <a:buNone/>
            </a:pPr>
            <a:r>
              <a:rPr lang="en-US" altLang="zh-CN" sz="2400" b="1">
                <a:solidFill>
                  <a:srgbClr val="FF0000"/>
                </a:solidFill>
                <a:ea typeface="MS Hei" pitchFamily="49" charset="-122"/>
                <a:sym typeface="Symbol" panose="05050102010706020507" pitchFamily="18" charset="2"/>
              </a:rPr>
              <a:t></a:t>
            </a:r>
            <a:endParaRPr lang="zh-CN" altLang="en-US" sz="2400" i="1"/>
          </a:p>
        </p:txBody>
      </p:sp>
      <p:sp>
        <p:nvSpPr>
          <p:cNvPr id="10" name="矩形 9"/>
          <p:cNvSpPr/>
          <p:nvPr/>
        </p:nvSpPr>
        <p:spPr>
          <a:xfrm>
            <a:off x="3929063" y="898525"/>
            <a:ext cx="338137" cy="46196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spcBef>
                <a:spcPct val="0"/>
              </a:spcBef>
              <a:buNone/>
            </a:pPr>
            <a:r>
              <a:rPr lang="en-US" altLang="zh-CN" sz="2400" b="1" i="1">
                <a:solidFill>
                  <a:schemeClr val="hlink"/>
                </a:solidFill>
                <a:ea typeface="MS Hei" pitchFamily="49" charset="-122"/>
                <a:sym typeface="Symbol" panose="05050102010706020507" pitchFamily="18" charset="2"/>
              </a:rPr>
              <a:t>d</a:t>
            </a:r>
            <a:endParaRPr lang="zh-CN" altLang="en-US" sz="2400" i="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0660"/>
                                        </p:tgtEl>
                                        <p:attrNameLst>
                                          <p:attrName>style.visibility</p:attrName>
                                        </p:attrNameLst>
                                      </p:cBhvr>
                                      <p:to>
                                        <p:strVal val="visible"/>
                                      </p:to>
                                    </p:set>
                                    <p:animEffect transition="in" filter="wipe(left)">
                                      <p:cBhvr>
                                        <p:cTn id="7" dur="500"/>
                                        <p:tgtEl>
                                          <p:spTgt spid="70660"/>
                                        </p:tgtEl>
                                      </p:cBhvr>
                                    </p:animEffect>
                                  </p:childTnLst>
                                  <p:subTnLst>
                                    <p:audio>
                                      <p:cMediaNode>
                                        <p:cTn display="0" masterRel="sameClick">
                                          <p:stCondLst>
                                            <p:cond evt="begin" delay="0">
                                              <p:tn val="5"/>
                                            </p:cond>
                                          </p:stCondLst>
                                          <p:endCondLst>
                                            <p:cond evt="onStopAudio" delay="0">
                                              <p:tgtEl>
                                                <p:sldTgt/>
                                              </p:tgtEl>
                                            </p:cond>
                                          </p:endCondLst>
                                        </p:cTn>
                                        <p:tgtEl>
                                          <p:sndTgt r:embed="rId2" name="TYPE.WAV"/>
                                        </p:tgtEl>
                                      </p:cMediaNode>
                                    </p:audio>
                                  </p:sub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499"/>
                                          </p:stCondLst>
                                        </p:cTn>
                                        <p:tgtEl>
                                          <p:spTgt spid="70661"/>
                                        </p:tgtEl>
                                        <p:attrNameLst>
                                          <p:attrName>style.visibility</p:attrName>
                                        </p:attrNameLst>
                                      </p:cBhvr>
                                      <p:to>
                                        <p:strVal val="visible"/>
                                      </p:to>
                                    </p:set>
                                  </p:childTnLst>
                                  <p:subTnLst>
                                    <p:audio>
                                      <p:cMediaNode>
                                        <p:cTn display="0" masterRel="sameClick">
                                          <p:stCondLst>
                                            <p:cond evt="begin" delay="0">
                                              <p:tn val="10"/>
                                            </p:cond>
                                          </p:stCondLst>
                                          <p:endCondLst>
                                            <p:cond evt="onStopAudio" delay="0">
                                              <p:tgtEl>
                                                <p:sldTgt/>
                                              </p:tgtEl>
                                            </p:cond>
                                          </p:endCondLst>
                                        </p:cTn>
                                        <p:tgtEl>
                                          <p:sndTgt r:embed="rId3" name="DING.WAV"/>
                                        </p:tgtEl>
                                      </p:cMediaNode>
                                    </p:audio>
                                  </p:sub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499"/>
                                          </p:stCondLst>
                                        </p:cTn>
                                        <p:tgtEl>
                                          <p:spTgt spid="70726"/>
                                        </p:tgtEl>
                                        <p:attrNameLst>
                                          <p:attrName>style.visibility</p:attrName>
                                        </p:attrNameLst>
                                      </p:cBhvr>
                                      <p:to>
                                        <p:strVal val="visible"/>
                                      </p:to>
                                    </p:set>
                                  </p:childTnLst>
                                </p:cTn>
                              </p:par>
                            </p:childTnLst>
                          </p:cTn>
                        </p:par>
                        <p:par>
                          <p:cTn id="16" fill="hold">
                            <p:stCondLst>
                              <p:cond delay="500"/>
                            </p:stCondLst>
                            <p:childTnLst>
                              <p:par>
                                <p:cTn id="17" presetID="22" presetClass="entr" presetSubtype="2" fill="hold" nodeType="afterEffect">
                                  <p:stCondLst>
                                    <p:cond delay="0"/>
                                  </p:stCondLst>
                                  <p:childTnLst>
                                    <p:set>
                                      <p:cBhvr>
                                        <p:cTn id="18" dur="1" fill="hold">
                                          <p:stCondLst>
                                            <p:cond delay="0"/>
                                          </p:stCondLst>
                                        </p:cTn>
                                        <p:tgtEl>
                                          <p:spTgt spid="70662"/>
                                        </p:tgtEl>
                                        <p:attrNameLst>
                                          <p:attrName>style.visibility</p:attrName>
                                        </p:attrNameLst>
                                      </p:cBhvr>
                                      <p:to>
                                        <p:strVal val="visible"/>
                                      </p:to>
                                    </p:set>
                                    <p:animEffect transition="in" filter="wipe(right)">
                                      <p:cBhvr>
                                        <p:cTn id="19" dur="500"/>
                                        <p:tgtEl>
                                          <p:spTgt spid="70662"/>
                                        </p:tgtEl>
                                      </p:cBhvr>
                                    </p:animEffect>
                                  </p:childTnLst>
                                  <p:subTnLst>
                                    <p:audio>
                                      <p:cMediaNode>
                                        <p:cTn display="0" masterRel="sameClick">
                                          <p:stCondLst>
                                            <p:cond evt="begin" delay="0">
                                              <p:tn val="17"/>
                                            </p:cond>
                                          </p:stCondLst>
                                          <p:endCondLst>
                                            <p:cond evt="onStopAudio" delay="0">
                                              <p:tgtEl>
                                                <p:sldTgt/>
                                              </p:tgtEl>
                                            </p:cond>
                                          </p:endCondLst>
                                        </p:cTn>
                                        <p:tgtEl>
                                          <p:sndTgt r:embed="rId2" name="TYPE.WAV"/>
                                        </p:tgtEl>
                                      </p:cMediaNode>
                                    </p:audio>
                                  </p:subTnLst>
                                </p:cTn>
                              </p:par>
                            </p:childTnLst>
                          </p:cTn>
                        </p:par>
                        <p:par>
                          <p:cTn id="20" fill="hold">
                            <p:stCondLst>
                              <p:cond delay="1000"/>
                            </p:stCondLst>
                            <p:childTnLst>
                              <p:par>
                                <p:cTn id="21" presetID="17" presetClass="entr" presetSubtype="8" fill="hold" grpId="0" nodeType="afterEffect">
                                  <p:stCondLst>
                                    <p:cond delay="0"/>
                                  </p:stCondLst>
                                  <p:childTnLst>
                                    <p:set>
                                      <p:cBhvr>
                                        <p:cTn id="22" dur="1" fill="hold">
                                          <p:stCondLst>
                                            <p:cond delay="0"/>
                                          </p:stCondLst>
                                        </p:cTn>
                                        <p:tgtEl>
                                          <p:spTgt spid="70665"/>
                                        </p:tgtEl>
                                        <p:attrNameLst>
                                          <p:attrName>style.visibility</p:attrName>
                                        </p:attrNameLst>
                                      </p:cBhvr>
                                      <p:to>
                                        <p:strVal val="visible"/>
                                      </p:to>
                                    </p:set>
                                    <p:anim calcmode="lin" valueType="num">
                                      <p:cBhvr>
                                        <p:cTn id="23" dur="500" fill="hold"/>
                                        <p:tgtEl>
                                          <p:spTgt spid="70665"/>
                                        </p:tgtEl>
                                        <p:attrNameLst>
                                          <p:attrName>ppt_x</p:attrName>
                                        </p:attrNameLst>
                                      </p:cBhvr>
                                      <p:tavLst>
                                        <p:tav tm="0">
                                          <p:val>
                                            <p:strVal val="#ppt_x-#ppt_w/2"/>
                                          </p:val>
                                        </p:tav>
                                        <p:tav tm="100000">
                                          <p:val>
                                            <p:strVal val="#ppt_x"/>
                                          </p:val>
                                        </p:tav>
                                      </p:tavLst>
                                    </p:anim>
                                    <p:anim calcmode="lin" valueType="num">
                                      <p:cBhvr>
                                        <p:cTn id="24" dur="500" fill="hold"/>
                                        <p:tgtEl>
                                          <p:spTgt spid="70665"/>
                                        </p:tgtEl>
                                        <p:attrNameLst>
                                          <p:attrName>ppt_y</p:attrName>
                                        </p:attrNameLst>
                                      </p:cBhvr>
                                      <p:tavLst>
                                        <p:tav tm="0">
                                          <p:val>
                                            <p:strVal val="#ppt_y"/>
                                          </p:val>
                                        </p:tav>
                                        <p:tav tm="100000">
                                          <p:val>
                                            <p:strVal val="#ppt_y"/>
                                          </p:val>
                                        </p:tav>
                                      </p:tavLst>
                                    </p:anim>
                                    <p:anim calcmode="lin" valueType="num">
                                      <p:cBhvr>
                                        <p:cTn id="25" dur="500" fill="hold"/>
                                        <p:tgtEl>
                                          <p:spTgt spid="70665"/>
                                        </p:tgtEl>
                                        <p:attrNameLst>
                                          <p:attrName>ppt_w</p:attrName>
                                        </p:attrNameLst>
                                      </p:cBhvr>
                                      <p:tavLst>
                                        <p:tav tm="0">
                                          <p:val>
                                            <p:fltVal val="0.000000"/>
                                          </p:val>
                                        </p:tav>
                                        <p:tav tm="100000">
                                          <p:val>
                                            <p:strVal val="#ppt_w"/>
                                          </p:val>
                                        </p:tav>
                                      </p:tavLst>
                                    </p:anim>
                                    <p:anim calcmode="lin" valueType="num">
                                      <p:cBhvr>
                                        <p:cTn id="26" dur="500" fill="hold"/>
                                        <p:tgtEl>
                                          <p:spTgt spid="70665"/>
                                        </p:tgtEl>
                                        <p:attrNameLst>
                                          <p:attrName>ppt_h</p:attrName>
                                        </p:attrNameLst>
                                      </p:cBhvr>
                                      <p:tavLst>
                                        <p:tav tm="0">
                                          <p:val>
                                            <p:strVal val="#ppt_h"/>
                                          </p:val>
                                        </p:tav>
                                        <p:tav tm="100000">
                                          <p:val>
                                            <p:strVal val="#ppt_h"/>
                                          </p:val>
                                        </p:tav>
                                      </p:tavLst>
                                    </p:anim>
                                  </p:childTnLst>
                                </p:cTn>
                              </p:par>
                            </p:childTnLst>
                          </p:cTn>
                        </p:par>
                        <p:par>
                          <p:cTn id="27" fill="hold">
                            <p:stCondLst>
                              <p:cond delay="1500"/>
                            </p:stCondLst>
                            <p:childTnLst>
                              <p:par>
                                <p:cTn id="28" presetID="22" presetClass="entr" presetSubtype="8" fill="hold" grpId="0" nodeType="afterEffect">
                                  <p:stCondLst>
                                    <p:cond delay="0"/>
                                  </p:stCondLst>
                                  <p:childTnLst>
                                    <p:set>
                                      <p:cBhvr>
                                        <p:cTn id="29" dur="1" fill="hold">
                                          <p:stCondLst>
                                            <p:cond delay="0"/>
                                          </p:stCondLst>
                                        </p:cTn>
                                        <p:tgtEl>
                                          <p:spTgt spid="70666"/>
                                        </p:tgtEl>
                                        <p:attrNameLst>
                                          <p:attrName>style.visibility</p:attrName>
                                        </p:attrNameLst>
                                      </p:cBhvr>
                                      <p:to>
                                        <p:strVal val="visible"/>
                                      </p:to>
                                    </p:set>
                                    <p:animEffect transition="in" filter="wipe(left)">
                                      <p:cBhvr>
                                        <p:cTn id="30" dur="500"/>
                                        <p:tgtEl>
                                          <p:spTgt spid="70666"/>
                                        </p:tgtEl>
                                      </p:cBhvr>
                                    </p:animEffect>
                                  </p:childTnLst>
                                  <p:subTnLst>
                                    <p:audio>
                                      <p:cMediaNode>
                                        <p:cTn display="0" masterRel="sameClick">
                                          <p:stCondLst>
                                            <p:cond evt="begin" delay="0">
                                              <p:tn val="28"/>
                                            </p:cond>
                                          </p:stCondLst>
                                          <p:endCondLst>
                                            <p:cond evt="onStopAudio" delay="0">
                                              <p:tgtEl>
                                                <p:sldTgt/>
                                              </p:tgtEl>
                                            </p:cond>
                                          </p:endCondLst>
                                        </p:cTn>
                                        <p:tgtEl>
                                          <p:sndTgt r:embed="rId2" name="TYPE.WAV"/>
                                        </p:tgtEl>
                                      </p:cMediaNode>
                                    </p:audio>
                                  </p:subTnLst>
                                </p:cTn>
                              </p:par>
                            </p:childTnLst>
                          </p:cTn>
                        </p:par>
                      </p:childTnLst>
                    </p:cTn>
                  </p:par>
                  <p:par>
                    <p:cTn id="31" fill="hold">
                      <p:stCondLst>
                        <p:cond delay="indefinite"/>
                      </p:stCondLst>
                      <p:childTnLst>
                        <p:par>
                          <p:cTn id="32" fill="hold">
                            <p:stCondLst>
                              <p:cond delay="0"/>
                            </p:stCondLst>
                            <p:childTnLst>
                              <p:par>
                                <p:cTn id="33" presetID="17" presetClass="entr" presetSubtype="1" fill="hold" grpId="0" nodeType="clickEffect">
                                  <p:stCondLst>
                                    <p:cond delay="0"/>
                                  </p:stCondLst>
                                  <p:childTnLst>
                                    <p:set>
                                      <p:cBhvr>
                                        <p:cTn id="34" dur="1" fill="hold">
                                          <p:stCondLst>
                                            <p:cond delay="0"/>
                                          </p:stCondLst>
                                        </p:cTn>
                                        <p:tgtEl>
                                          <p:spTgt spid="70667"/>
                                        </p:tgtEl>
                                        <p:attrNameLst>
                                          <p:attrName>style.visibility</p:attrName>
                                        </p:attrNameLst>
                                      </p:cBhvr>
                                      <p:to>
                                        <p:strVal val="visible"/>
                                      </p:to>
                                    </p:set>
                                    <p:anim calcmode="lin" valueType="num">
                                      <p:cBhvr>
                                        <p:cTn id="35" dur="500" fill="hold"/>
                                        <p:tgtEl>
                                          <p:spTgt spid="70667"/>
                                        </p:tgtEl>
                                        <p:attrNameLst>
                                          <p:attrName>ppt_x</p:attrName>
                                        </p:attrNameLst>
                                      </p:cBhvr>
                                      <p:tavLst>
                                        <p:tav tm="0">
                                          <p:val>
                                            <p:strVal val="#ppt_x"/>
                                          </p:val>
                                        </p:tav>
                                        <p:tav tm="100000">
                                          <p:val>
                                            <p:strVal val="#ppt_x"/>
                                          </p:val>
                                        </p:tav>
                                      </p:tavLst>
                                    </p:anim>
                                    <p:anim calcmode="lin" valueType="num">
                                      <p:cBhvr>
                                        <p:cTn id="36" dur="500" fill="hold"/>
                                        <p:tgtEl>
                                          <p:spTgt spid="70667"/>
                                        </p:tgtEl>
                                        <p:attrNameLst>
                                          <p:attrName>ppt_y</p:attrName>
                                        </p:attrNameLst>
                                      </p:cBhvr>
                                      <p:tavLst>
                                        <p:tav tm="0">
                                          <p:val>
                                            <p:strVal val="#ppt_y-#ppt_h/2"/>
                                          </p:val>
                                        </p:tav>
                                        <p:tav tm="100000">
                                          <p:val>
                                            <p:strVal val="#ppt_y"/>
                                          </p:val>
                                        </p:tav>
                                      </p:tavLst>
                                    </p:anim>
                                    <p:anim calcmode="lin" valueType="num">
                                      <p:cBhvr>
                                        <p:cTn id="37" dur="500" fill="hold"/>
                                        <p:tgtEl>
                                          <p:spTgt spid="70667"/>
                                        </p:tgtEl>
                                        <p:attrNameLst>
                                          <p:attrName>ppt_w</p:attrName>
                                        </p:attrNameLst>
                                      </p:cBhvr>
                                      <p:tavLst>
                                        <p:tav tm="0">
                                          <p:val>
                                            <p:strVal val="#ppt_w"/>
                                          </p:val>
                                        </p:tav>
                                        <p:tav tm="100000">
                                          <p:val>
                                            <p:strVal val="#ppt_w"/>
                                          </p:val>
                                        </p:tav>
                                      </p:tavLst>
                                    </p:anim>
                                    <p:anim calcmode="lin" valueType="num">
                                      <p:cBhvr>
                                        <p:cTn id="38" dur="500" fill="hold"/>
                                        <p:tgtEl>
                                          <p:spTgt spid="70667"/>
                                        </p:tgtEl>
                                        <p:attrNameLst>
                                          <p:attrName>ppt_h</p:attrName>
                                        </p:attrNameLst>
                                      </p:cBhvr>
                                      <p:tavLst>
                                        <p:tav tm="0">
                                          <p:val>
                                            <p:fltVal val="0.000000"/>
                                          </p:val>
                                        </p:tav>
                                        <p:tav tm="100000">
                                          <p:val>
                                            <p:strVal val="#ppt_h"/>
                                          </p:val>
                                        </p:tav>
                                      </p:tavLst>
                                    </p:anim>
                                  </p:childTnLst>
                                  <p:subTnLst>
                                    <p:audio>
                                      <p:cMediaNode>
                                        <p:cTn display="0" masterRel="sameClick">
                                          <p:stCondLst>
                                            <p:cond evt="begin" delay="0">
                                              <p:tn val="33"/>
                                            </p:cond>
                                          </p:stCondLst>
                                          <p:endCondLst>
                                            <p:cond evt="onStopAudio" delay="0">
                                              <p:tgtEl>
                                                <p:sldTgt/>
                                              </p:tgtEl>
                                            </p:cond>
                                          </p:endCondLst>
                                        </p:cTn>
                                        <p:tgtEl>
                                          <p:sndTgt r:embed="rId4" name="CASHREG.WAV"/>
                                        </p:tgtEl>
                                      </p:cMediaNode>
                                    </p:audio>
                                  </p:subTnLst>
                                </p:cTn>
                              </p:par>
                              <p:par>
                                <p:cTn id="39" presetID="2" presetClass="entr" presetSubtype="8" fill="hold" grpId="0" nodeType="withEffect">
                                  <p:stCondLst>
                                    <p:cond delay="0"/>
                                  </p:stCondLst>
                                  <p:childTnLst>
                                    <p:set>
                                      <p:cBhvr>
                                        <p:cTn id="40" dur="1" fill="hold">
                                          <p:stCondLst>
                                            <p:cond delay="0"/>
                                          </p:stCondLst>
                                        </p:cTn>
                                        <p:tgtEl>
                                          <p:spTgt spid="2"/>
                                        </p:tgtEl>
                                        <p:attrNameLst>
                                          <p:attrName>style.visibility</p:attrName>
                                        </p:attrNameLst>
                                      </p:cBhvr>
                                      <p:to>
                                        <p:strVal val="visible"/>
                                      </p:to>
                                    </p:set>
                                    <p:anim calcmode="lin" valueType="num">
                                      <p:cBhvr additive="base">
                                        <p:cTn id="41" dur="500" fill="hold"/>
                                        <p:tgtEl>
                                          <p:spTgt spid="2"/>
                                        </p:tgtEl>
                                        <p:attrNameLst>
                                          <p:attrName>ppt_x</p:attrName>
                                        </p:attrNameLst>
                                      </p:cBhvr>
                                      <p:tavLst>
                                        <p:tav tm="0">
                                          <p:val>
                                            <p:strVal val="0-#ppt_w/2"/>
                                          </p:val>
                                        </p:tav>
                                        <p:tav tm="100000">
                                          <p:val>
                                            <p:strVal val="#ppt_x"/>
                                          </p:val>
                                        </p:tav>
                                      </p:tavLst>
                                    </p:anim>
                                    <p:anim calcmode="lin" valueType="num">
                                      <p:cBhvr additive="base">
                                        <p:cTn id="42" dur="500" fill="hold"/>
                                        <p:tgtEl>
                                          <p:spTgt spid="2"/>
                                        </p:tgtEl>
                                        <p:attrNameLst>
                                          <p:attrName>ppt_y</p:attrName>
                                        </p:attrNameLst>
                                      </p:cBhvr>
                                      <p:tavLst>
                                        <p:tav tm="0">
                                          <p:val>
                                            <p:strVal val="#ppt_y"/>
                                          </p:val>
                                        </p:tav>
                                        <p:tav tm="100000">
                                          <p:val>
                                            <p:strVal val="#ppt_y"/>
                                          </p:val>
                                        </p:tav>
                                      </p:tavLst>
                                    </p:anim>
                                  </p:childTnLst>
                                </p:cTn>
                              </p:par>
                            </p:childTnLst>
                          </p:cTn>
                        </p:par>
                        <p:par>
                          <p:cTn id="43" fill="hold">
                            <p:stCondLst>
                              <p:cond delay="500"/>
                            </p:stCondLst>
                            <p:childTnLst>
                              <p:par>
                                <p:cTn id="44" presetID="1" presetClass="entr" presetSubtype="0" fill="hold" grpId="0" nodeType="afterEffect">
                                  <p:stCondLst>
                                    <p:cond delay="0"/>
                                  </p:stCondLst>
                                  <p:childTnLst>
                                    <p:set>
                                      <p:cBhvr>
                                        <p:cTn id="45" dur="1" fill="hold">
                                          <p:stCondLst>
                                            <p:cond delay="499"/>
                                          </p:stCondLst>
                                        </p:cTn>
                                        <p:tgtEl>
                                          <p:spTgt spid="70668"/>
                                        </p:tgtEl>
                                        <p:attrNameLst>
                                          <p:attrName>style.visibility</p:attrName>
                                        </p:attrNameLst>
                                      </p:cBhvr>
                                      <p:to>
                                        <p:strVal val="visible"/>
                                      </p:to>
                                    </p:set>
                                  </p:childTnLst>
                                  <p:subTnLst>
                                    <p:audio>
                                      <p:cMediaNode>
                                        <p:cTn display="0" masterRel="sameClick">
                                          <p:stCondLst>
                                            <p:cond evt="begin" delay="0">
                                              <p:tn val="44"/>
                                            </p:cond>
                                          </p:stCondLst>
                                          <p:endCondLst>
                                            <p:cond evt="onStopAudio" delay="0">
                                              <p:tgtEl>
                                                <p:sldTgt/>
                                              </p:tgtEl>
                                            </p:cond>
                                          </p:endCondLst>
                                        </p:cTn>
                                        <p:tgtEl>
                                          <p:sndTgt r:embed="rId2" name="TYPE.WAV"/>
                                        </p:tgtEl>
                                      </p:cMediaNode>
                                    </p:audio>
                                  </p:subTnLst>
                                </p:cTn>
                              </p:par>
                            </p:childTnLst>
                          </p:cTn>
                        </p:par>
                      </p:childTnLst>
                    </p:cTn>
                  </p:par>
                  <p:par>
                    <p:cTn id="46" fill="hold">
                      <p:stCondLst>
                        <p:cond delay="indefinite"/>
                      </p:stCondLst>
                      <p:childTnLst>
                        <p:par>
                          <p:cTn id="47" fill="hold">
                            <p:stCondLst>
                              <p:cond delay="0"/>
                            </p:stCondLst>
                            <p:childTnLst>
                              <p:par>
                                <p:cTn id="48" presetID="17" presetClass="entr" presetSubtype="1" fill="hold" grpId="0" nodeType="clickEffect">
                                  <p:stCondLst>
                                    <p:cond delay="0"/>
                                  </p:stCondLst>
                                  <p:childTnLst>
                                    <p:set>
                                      <p:cBhvr>
                                        <p:cTn id="49" dur="1" fill="hold">
                                          <p:stCondLst>
                                            <p:cond delay="0"/>
                                          </p:stCondLst>
                                        </p:cTn>
                                        <p:tgtEl>
                                          <p:spTgt spid="70669"/>
                                        </p:tgtEl>
                                        <p:attrNameLst>
                                          <p:attrName>style.visibility</p:attrName>
                                        </p:attrNameLst>
                                      </p:cBhvr>
                                      <p:to>
                                        <p:strVal val="visible"/>
                                      </p:to>
                                    </p:set>
                                    <p:anim calcmode="lin" valueType="num">
                                      <p:cBhvr>
                                        <p:cTn id="50" dur="500" fill="hold"/>
                                        <p:tgtEl>
                                          <p:spTgt spid="70669"/>
                                        </p:tgtEl>
                                        <p:attrNameLst>
                                          <p:attrName>ppt_x</p:attrName>
                                        </p:attrNameLst>
                                      </p:cBhvr>
                                      <p:tavLst>
                                        <p:tav tm="0">
                                          <p:val>
                                            <p:strVal val="#ppt_x"/>
                                          </p:val>
                                        </p:tav>
                                        <p:tav tm="100000">
                                          <p:val>
                                            <p:strVal val="#ppt_x"/>
                                          </p:val>
                                        </p:tav>
                                      </p:tavLst>
                                    </p:anim>
                                    <p:anim calcmode="lin" valueType="num">
                                      <p:cBhvr>
                                        <p:cTn id="51" dur="500" fill="hold"/>
                                        <p:tgtEl>
                                          <p:spTgt spid="70669"/>
                                        </p:tgtEl>
                                        <p:attrNameLst>
                                          <p:attrName>ppt_y</p:attrName>
                                        </p:attrNameLst>
                                      </p:cBhvr>
                                      <p:tavLst>
                                        <p:tav tm="0">
                                          <p:val>
                                            <p:strVal val="#ppt_y-#ppt_h/2"/>
                                          </p:val>
                                        </p:tav>
                                        <p:tav tm="100000">
                                          <p:val>
                                            <p:strVal val="#ppt_y"/>
                                          </p:val>
                                        </p:tav>
                                      </p:tavLst>
                                    </p:anim>
                                    <p:anim calcmode="lin" valueType="num">
                                      <p:cBhvr>
                                        <p:cTn id="52" dur="500" fill="hold"/>
                                        <p:tgtEl>
                                          <p:spTgt spid="70669"/>
                                        </p:tgtEl>
                                        <p:attrNameLst>
                                          <p:attrName>ppt_w</p:attrName>
                                        </p:attrNameLst>
                                      </p:cBhvr>
                                      <p:tavLst>
                                        <p:tav tm="0">
                                          <p:val>
                                            <p:strVal val="#ppt_w"/>
                                          </p:val>
                                        </p:tav>
                                        <p:tav tm="100000">
                                          <p:val>
                                            <p:strVal val="#ppt_w"/>
                                          </p:val>
                                        </p:tav>
                                      </p:tavLst>
                                    </p:anim>
                                    <p:anim calcmode="lin" valueType="num">
                                      <p:cBhvr>
                                        <p:cTn id="53" dur="500" fill="hold"/>
                                        <p:tgtEl>
                                          <p:spTgt spid="70669"/>
                                        </p:tgtEl>
                                        <p:attrNameLst>
                                          <p:attrName>ppt_h</p:attrName>
                                        </p:attrNameLst>
                                      </p:cBhvr>
                                      <p:tavLst>
                                        <p:tav tm="0">
                                          <p:val>
                                            <p:fltVal val="0.000000"/>
                                          </p:val>
                                        </p:tav>
                                        <p:tav tm="100000">
                                          <p:val>
                                            <p:strVal val="#ppt_h"/>
                                          </p:val>
                                        </p:tav>
                                      </p:tavLst>
                                    </p:anim>
                                  </p:childTnLst>
                                  <p:subTnLst>
                                    <p:audio>
                                      <p:cMediaNode>
                                        <p:cTn display="0" masterRel="sameClick">
                                          <p:stCondLst>
                                            <p:cond evt="begin" delay="0">
                                              <p:tn val="48"/>
                                            </p:cond>
                                          </p:stCondLst>
                                          <p:endCondLst>
                                            <p:cond evt="onStopAudio" delay="0">
                                              <p:tgtEl>
                                                <p:sldTgt/>
                                              </p:tgtEl>
                                            </p:cond>
                                          </p:endCondLst>
                                        </p:cTn>
                                        <p:tgtEl>
                                          <p:sndTgt r:embed="rId4" name="CASHREG.WAV"/>
                                        </p:tgtEl>
                                      </p:cMediaNode>
                                    </p:audio>
                                  </p:subTnLst>
                                </p:cTn>
                              </p:par>
                              <p:par>
                                <p:cTn id="54" presetID="2" presetClass="entr" presetSubtype="8" fill="hold" grpId="0" nodeType="withEffect">
                                  <p:stCondLst>
                                    <p:cond delay="0"/>
                                  </p:stCondLst>
                                  <p:childTnLst>
                                    <p:set>
                                      <p:cBhvr>
                                        <p:cTn id="55" dur="1" fill="hold">
                                          <p:stCondLst>
                                            <p:cond delay="0"/>
                                          </p:stCondLst>
                                        </p:cTn>
                                        <p:tgtEl>
                                          <p:spTgt spid="3"/>
                                        </p:tgtEl>
                                        <p:attrNameLst>
                                          <p:attrName>style.visibility</p:attrName>
                                        </p:attrNameLst>
                                      </p:cBhvr>
                                      <p:to>
                                        <p:strVal val="visible"/>
                                      </p:to>
                                    </p:set>
                                    <p:anim calcmode="lin" valueType="num">
                                      <p:cBhvr additive="base">
                                        <p:cTn id="56" dur="500" fill="hold"/>
                                        <p:tgtEl>
                                          <p:spTgt spid="3"/>
                                        </p:tgtEl>
                                        <p:attrNameLst>
                                          <p:attrName>ppt_x</p:attrName>
                                        </p:attrNameLst>
                                      </p:cBhvr>
                                      <p:tavLst>
                                        <p:tav tm="0">
                                          <p:val>
                                            <p:strVal val="0-#ppt_w/2"/>
                                          </p:val>
                                        </p:tav>
                                        <p:tav tm="100000">
                                          <p:val>
                                            <p:strVal val="#ppt_x"/>
                                          </p:val>
                                        </p:tav>
                                      </p:tavLst>
                                    </p:anim>
                                    <p:anim calcmode="lin" valueType="num">
                                      <p:cBhvr additive="base">
                                        <p:cTn id="57" dur="500" fill="hold"/>
                                        <p:tgtEl>
                                          <p:spTgt spid="3"/>
                                        </p:tgtEl>
                                        <p:attrNameLst>
                                          <p:attrName>ppt_y</p:attrName>
                                        </p:attrNameLst>
                                      </p:cBhvr>
                                      <p:tavLst>
                                        <p:tav tm="0">
                                          <p:val>
                                            <p:strVal val="#ppt_y"/>
                                          </p:val>
                                        </p:tav>
                                        <p:tav tm="100000">
                                          <p:val>
                                            <p:strVal val="#ppt_y"/>
                                          </p:val>
                                        </p:tav>
                                      </p:tavLst>
                                    </p:anim>
                                  </p:childTnLst>
                                </p:cTn>
                              </p:par>
                            </p:childTnLst>
                          </p:cTn>
                        </p:par>
                        <p:par>
                          <p:cTn id="58" fill="hold">
                            <p:stCondLst>
                              <p:cond delay="500"/>
                            </p:stCondLst>
                            <p:childTnLst>
                              <p:par>
                                <p:cTn id="59" presetID="1" presetClass="entr" presetSubtype="0" fill="hold" grpId="0" nodeType="afterEffect">
                                  <p:stCondLst>
                                    <p:cond delay="0"/>
                                  </p:stCondLst>
                                  <p:childTnLst>
                                    <p:set>
                                      <p:cBhvr>
                                        <p:cTn id="60" dur="1" fill="hold">
                                          <p:stCondLst>
                                            <p:cond delay="499"/>
                                          </p:stCondLst>
                                        </p:cTn>
                                        <p:tgtEl>
                                          <p:spTgt spid="70671"/>
                                        </p:tgtEl>
                                        <p:attrNameLst>
                                          <p:attrName>style.visibility</p:attrName>
                                        </p:attrNameLst>
                                      </p:cBhvr>
                                      <p:to>
                                        <p:strVal val="visible"/>
                                      </p:to>
                                    </p:set>
                                  </p:childTnLst>
                                </p:cTn>
                              </p:par>
                            </p:childTnLst>
                          </p:cTn>
                        </p:par>
                        <p:par>
                          <p:cTn id="61" fill="hold">
                            <p:stCondLst>
                              <p:cond delay="1000"/>
                            </p:stCondLst>
                            <p:childTnLst>
                              <p:par>
                                <p:cTn id="62" presetID="22" presetClass="entr" presetSubtype="2" fill="hold" nodeType="afterEffect">
                                  <p:stCondLst>
                                    <p:cond delay="0"/>
                                  </p:stCondLst>
                                  <p:childTnLst>
                                    <p:set>
                                      <p:cBhvr>
                                        <p:cTn id="63" dur="1" fill="hold">
                                          <p:stCondLst>
                                            <p:cond delay="0"/>
                                          </p:stCondLst>
                                        </p:cTn>
                                        <p:tgtEl>
                                          <p:spTgt spid="70673"/>
                                        </p:tgtEl>
                                        <p:attrNameLst>
                                          <p:attrName>style.visibility</p:attrName>
                                        </p:attrNameLst>
                                      </p:cBhvr>
                                      <p:to>
                                        <p:strVal val="visible"/>
                                      </p:to>
                                    </p:set>
                                    <p:animEffect transition="in" filter="wipe(right)">
                                      <p:cBhvr>
                                        <p:cTn id="64" dur="500"/>
                                        <p:tgtEl>
                                          <p:spTgt spid="70673"/>
                                        </p:tgtEl>
                                      </p:cBhvr>
                                    </p:animEffect>
                                  </p:childTnLst>
                                  <p:subTnLst>
                                    <p:audio>
                                      <p:cMediaNode>
                                        <p:cTn display="0" masterRel="sameClick">
                                          <p:stCondLst>
                                            <p:cond evt="begin" delay="0">
                                              <p:tn val="62"/>
                                            </p:cond>
                                          </p:stCondLst>
                                          <p:endCondLst>
                                            <p:cond evt="onStopAudio" delay="0">
                                              <p:tgtEl>
                                                <p:sldTgt/>
                                              </p:tgtEl>
                                            </p:cond>
                                          </p:endCondLst>
                                        </p:cTn>
                                        <p:tgtEl>
                                          <p:sndTgt r:embed="rId2" name="TYPE.WAV"/>
                                        </p:tgtEl>
                                      </p:cMediaNode>
                                    </p:audio>
                                  </p:subTnLst>
                                </p:cTn>
                              </p:par>
                            </p:childTnLst>
                          </p:cTn>
                        </p:par>
                        <p:par>
                          <p:cTn id="65" fill="hold">
                            <p:stCondLst>
                              <p:cond delay="1500"/>
                            </p:stCondLst>
                            <p:childTnLst>
                              <p:par>
                                <p:cTn id="66" presetID="9" presetClass="entr" presetSubtype="0" fill="hold" grpId="0" nodeType="afterEffect">
                                  <p:stCondLst>
                                    <p:cond delay="0"/>
                                  </p:stCondLst>
                                  <p:childTnLst>
                                    <p:set>
                                      <p:cBhvr>
                                        <p:cTn id="67" dur="1" fill="hold">
                                          <p:stCondLst>
                                            <p:cond delay="0"/>
                                          </p:stCondLst>
                                        </p:cTn>
                                        <p:tgtEl>
                                          <p:spTgt spid="70670"/>
                                        </p:tgtEl>
                                        <p:attrNameLst>
                                          <p:attrName>style.visibility</p:attrName>
                                        </p:attrNameLst>
                                      </p:cBhvr>
                                      <p:to>
                                        <p:strVal val="visible"/>
                                      </p:to>
                                    </p:set>
                                    <p:animEffect transition="in" filter="dissolve">
                                      <p:cBhvr>
                                        <p:cTn id="68" dur="500"/>
                                        <p:tgtEl>
                                          <p:spTgt spid="70670"/>
                                        </p:tgtEl>
                                      </p:cBhvr>
                                    </p:animEffect>
                                  </p:childTnLst>
                                  <p:subTnLst>
                                    <p:audio>
                                      <p:cMediaNode>
                                        <p:cTn display="0" masterRel="sameClick">
                                          <p:stCondLst>
                                            <p:cond evt="begin" delay="0">
                                              <p:tn val="66"/>
                                            </p:cond>
                                          </p:stCondLst>
                                          <p:endCondLst>
                                            <p:cond evt="onStopAudio" delay="0">
                                              <p:tgtEl>
                                                <p:sldTgt/>
                                              </p:tgtEl>
                                            </p:cond>
                                          </p:endCondLst>
                                        </p:cTn>
                                        <p:tgtEl>
                                          <p:sndTgt r:embed="rId5" name="CAMERA.WAV"/>
                                        </p:tgtEl>
                                      </p:cMediaNode>
                                    </p:audio>
                                  </p:subTnLst>
                                </p:cTn>
                              </p:par>
                            </p:childTnLst>
                          </p:cTn>
                        </p:par>
                      </p:childTnLst>
                    </p:cTn>
                  </p:par>
                  <p:par>
                    <p:cTn id="69" fill="hold">
                      <p:stCondLst>
                        <p:cond delay="indefinite"/>
                      </p:stCondLst>
                      <p:childTnLst>
                        <p:par>
                          <p:cTn id="70" fill="hold">
                            <p:stCondLst>
                              <p:cond delay="0"/>
                            </p:stCondLst>
                            <p:childTnLst>
                              <p:par>
                                <p:cTn id="71" presetID="17" presetClass="entr" presetSubtype="1" fill="hold" grpId="0" nodeType="clickEffect">
                                  <p:stCondLst>
                                    <p:cond delay="0"/>
                                  </p:stCondLst>
                                  <p:childTnLst>
                                    <p:set>
                                      <p:cBhvr>
                                        <p:cTn id="72" dur="1" fill="hold">
                                          <p:stCondLst>
                                            <p:cond delay="0"/>
                                          </p:stCondLst>
                                        </p:cTn>
                                        <p:tgtEl>
                                          <p:spTgt spid="70676"/>
                                        </p:tgtEl>
                                        <p:attrNameLst>
                                          <p:attrName>style.visibility</p:attrName>
                                        </p:attrNameLst>
                                      </p:cBhvr>
                                      <p:to>
                                        <p:strVal val="visible"/>
                                      </p:to>
                                    </p:set>
                                    <p:anim calcmode="lin" valueType="num">
                                      <p:cBhvr>
                                        <p:cTn id="73" dur="500" fill="hold"/>
                                        <p:tgtEl>
                                          <p:spTgt spid="70676"/>
                                        </p:tgtEl>
                                        <p:attrNameLst>
                                          <p:attrName>ppt_x</p:attrName>
                                        </p:attrNameLst>
                                      </p:cBhvr>
                                      <p:tavLst>
                                        <p:tav tm="0">
                                          <p:val>
                                            <p:strVal val="#ppt_x"/>
                                          </p:val>
                                        </p:tav>
                                        <p:tav tm="100000">
                                          <p:val>
                                            <p:strVal val="#ppt_x"/>
                                          </p:val>
                                        </p:tav>
                                      </p:tavLst>
                                    </p:anim>
                                    <p:anim calcmode="lin" valueType="num">
                                      <p:cBhvr>
                                        <p:cTn id="74" dur="500" fill="hold"/>
                                        <p:tgtEl>
                                          <p:spTgt spid="70676"/>
                                        </p:tgtEl>
                                        <p:attrNameLst>
                                          <p:attrName>ppt_y</p:attrName>
                                        </p:attrNameLst>
                                      </p:cBhvr>
                                      <p:tavLst>
                                        <p:tav tm="0">
                                          <p:val>
                                            <p:strVal val="#ppt_y-#ppt_h/2"/>
                                          </p:val>
                                        </p:tav>
                                        <p:tav tm="100000">
                                          <p:val>
                                            <p:strVal val="#ppt_y"/>
                                          </p:val>
                                        </p:tav>
                                      </p:tavLst>
                                    </p:anim>
                                    <p:anim calcmode="lin" valueType="num">
                                      <p:cBhvr>
                                        <p:cTn id="75" dur="500" fill="hold"/>
                                        <p:tgtEl>
                                          <p:spTgt spid="70676"/>
                                        </p:tgtEl>
                                        <p:attrNameLst>
                                          <p:attrName>ppt_w</p:attrName>
                                        </p:attrNameLst>
                                      </p:cBhvr>
                                      <p:tavLst>
                                        <p:tav tm="0">
                                          <p:val>
                                            <p:strVal val="#ppt_w"/>
                                          </p:val>
                                        </p:tav>
                                        <p:tav tm="100000">
                                          <p:val>
                                            <p:strVal val="#ppt_w"/>
                                          </p:val>
                                        </p:tav>
                                      </p:tavLst>
                                    </p:anim>
                                    <p:anim calcmode="lin" valueType="num">
                                      <p:cBhvr>
                                        <p:cTn id="76" dur="500" fill="hold"/>
                                        <p:tgtEl>
                                          <p:spTgt spid="70676"/>
                                        </p:tgtEl>
                                        <p:attrNameLst>
                                          <p:attrName>ppt_h</p:attrName>
                                        </p:attrNameLst>
                                      </p:cBhvr>
                                      <p:tavLst>
                                        <p:tav tm="0">
                                          <p:val>
                                            <p:fltVal val="0.000000"/>
                                          </p:val>
                                        </p:tav>
                                        <p:tav tm="100000">
                                          <p:val>
                                            <p:strVal val="#ppt_h"/>
                                          </p:val>
                                        </p:tav>
                                      </p:tavLst>
                                    </p:anim>
                                  </p:childTnLst>
                                  <p:subTnLst>
                                    <p:audio>
                                      <p:cMediaNode>
                                        <p:cTn display="0" masterRel="sameClick">
                                          <p:stCondLst>
                                            <p:cond evt="begin" delay="0">
                                              <p:tn val="71"/>
                                            </p:cond>
                                          </p:stCondLst>
                                          <p:endCondLst>
                                            <p:cond evt="onStopAudio" delay="0">
                                              <p:tgtEl>
                                                <p:sldTgt/>
                                              </p:tgtEl>
                                            </p:cond>
                                          </p:endCondLst>
                                        </p:cTn>
                                        <p:tgtEl>
                                          <p:sndTgt r:embed="rId4" name="CASHREG.WAV"/>
                                        </p:tgtEl>
                                      </p:cMediaNode>
                                    </p:audio>
                                  </p:subTnLst>
                                </p:cTn>
                              </p:par>
                              <p:par>
                                <p:cTn id="77" presetID="2" presetClass="entr" presetSubtype="8" fill="hold" grpId="0" nodeType="withEffect">
                                  <p:stCondLst>
                                    <p:cond delay="0"/>
                                  </p:stCondLst>
                                  <p:childTnLst>
                                    <p:set>
                                      <p:cBhvr>
                                        <p:cTn id="78" dur="1" fill="hold">
                                          <p:stCondLst>
                                            <p:cond delay="0"/>
                                          </p:stCondLst>
                                        </p:cTn>
                                        <p:tgtEl>
                                          <p:spTgt spid="4"/>
                                        </p:tgtEl>
                                        <p:attrNameLst>
                                          <p:attrName>style.visibility</p:attrName>
                                        </p:attrNameLst>
                                      </p:cBhvr>
                                      <p:to>
                                        <p:strVal val="visible"/>
                                      </p:to>
                                    </p:set>
                                    <p:anim calcmode="lin" valueType="num">
                                      <p:cBhvr additive="base">
                                        <p:cTn id="79" dur="500" fill="hold"/>
                                        <p:tgtEl>
                                          <p:spTgt spid="4"/>
                                        </p:tgtEl>
                                        <p:attrNameLst>
                                          <p:attrName>ppt_x</p:attrName>
                                        </p:attrNameLst>
                                      </p:cBhvr>
                                      <p:tavLst>
                                        <p:tav tm="0">
                                          <p:val>
                                            <p:strVal val="0-#ppt_w/2"/>
                                          </p:val>
                                        </p:tav>
                                        <p:tav tm="100000">
                                          <p:val>
                                            <p:strVal val="#ppt_x"/>
                                          </p:val>
                                        </p:tav>
                                      </p:tavLst>
                                    </p:anim>
                                    <p:anim calcmode="lin" valueType="num">
                                      <p:cBhvr additive="base">
                                        <p:cTn id="80" dur="500" fill="hold"/>
                                        <p:tgtEl>
                                          <p:spTgt spid="4"/>
                                        </p:tgtEl>
                                        <p:attrNameLst>
                                          <p:attrName>ppt_y</p:attrName>
                                        </p:attrNameLst>
                                      </p:cBhvr>
                                      <p:tavLst>
                                        <p:tav tm="0">
                                          <p:val>
                                            <p:strVal val="#ppt_y"/>
                                          </p:val>
                                        </p:tav>
                                        <p:tav tm="100000">
                                          <p:val>
                                            <p:strVal val="#ppt_y"/>
                                          </p:val>
                                        </p:tav>
                                      </p:tavLst>
                                    </p:anim>
                                  </p:childTnLst>
                                </p:cTn>
                              </p:par>
                            </p:childTnLst>
                          </p:cTn>
                        </p:par>
                        <p:par>
                          <p:cTn id="81" fill="hold">
                            <p:stCondLst>
                              <p:cond delay="500"/>
                            </p:stCondLst>
                            <p:childTnLst>
                              <p:par>
                                <p:cTn id="82" presetID="16" presetClass="entr" presetSubtype="37" fill="hold" grpId="0" nodeType="afterEffect">
                                  <p:stCondLst>
                                    <p:cond delay="0"/>
                                  </p:stCondLst>
                                  <p:childTnLst>
                                    <p:set>
                                      <p:cBhvr>
                                        <p:cTn id="83" dur="1" fill="hold">
                                          <p:stCondLst>
                                            <p:cond delay="0"/>
                                          </p:stCondLst>
                                        </p:cTn>
                                        <p:tgtEl>
                                          <p:spTgt spid="70677"/>
                                        </p:tgtEl>
                                        <p:attrNameLst>
                                          <p:attrName>style.visibility</p:attrName>
                                        </p:attrNameLst>
                                      </p:cBhvr>
                                      <p:to>
                                        <p:strVal val="visible"/>
                                      </p:to>
                                    </p:set>
                                    <p:animEffect transition="in" filter="barn(outVertical)">
                                      <p:cBhvr>
                                        <p:cTn id="84" dur="500"/>
                                        <p:tgtEl>
                                          <p:spTgt spid="70677"/>
                                        </p:tgtEl>
                                      </p:cBhvr>
                                    </p:animEffect>
                                  </p:childTnLst>
                                  <p:subTnLst>
                                    <p:set>
                                      <p:cBhvr override="childStyle">
                                        <p:cTn dur="1" fill="hold" display="0" masterRel="nextClick" afterEffect="1"/>
                                        <p:tgtEl>
                                          <p:spTgt spid="70677"/>
                                        </p:tgtEl>
                                        <p:attrNameLst>
                                          <p:attrName>style.visibility</p:attrName>
                                        </p:attrNameLst>
                                      </p:cBhvr>
                                      <p:to>
                                        <p:strVal val="hidden"/>
                                      </p:to>
                                    </p:set>
                                    <p:audio>
                                      <p:cMediaNode>
                                        <p:cTn display="0" masterRel="sameClick">
                                          <p:stCondLst>
                                            <p:cond evt="begin" delay="0">
                                              <p:tn val="82"/>
                                            </p:cond>
                                          </p:stCondLst>
                                          <p:endCondLst>
                                            <p:cond evt="onStopAudio" delay="0">
                                              <p:tgtEl>
                                                <p:sldTgt/>
                                              </p:tgtEl>
                                            </p:cond>
                                          </p:endCondLst>
                                        </p:cTn>
                                        <p:tgtEl>
                                          <p:sndTgt r:embed="rId3" name="DING.WAV"/>
                                        </p:tgtEl>
                                      </p:cMediaNode>
                                    </p:audio>
                                  </p:sub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499"/>
                                          </p:stCondLst>
                                        </p:cTn>
                                        <p:tgtEl>
                                          <p:spTgt spid="70681"/>
                                        </p:tgtEl>
                                        <p:attrNameLst>
                                          <p:attrName>style.visibility</p:attrName>
                                        </p:attrNameLst>
                                      </p:cBhvr>
                                      <p:to>
                                        <p:strVal val="visible"/>
                                      </p:to>
                                    </p:set>
                                  </p:childTnLst>
                                </p:cTn>
                              </p:par>
                            </p:childTnLst>
                          </p:cTn>
                        </p:par>
                        <p:par>
                          <p:cTn id="89" fill="hold">
                            <p:stCondLst>
                              <p:cond delay="500"/>
                            </p:stCondLst>
                            <p:childTnLst>
                              <p:par>
                                <p:cTn id="90" presetID="22" presetClass="entr" presetSubtype="2" fill="hold" nodeType="afterEffect">
                                  <p:stCondLst>
                                    <p:cond delay="0"/>
                                  </p:stCondLst>
                                  <p:childTnLst>
                                    <p:set>
                                      <p:cBhvr>
                                        <p:cTn id="91" dur="1" fill="hold">
                                          <p:stCondLst>
                                            <p:cond delay="0"/>
                                          </p:stCondLst>
                                        </p:cTn>
                                        <p:tgtEl>
                                          <p:spTgt spid="70678"/>
                                        </p:tgtEl>
                                        <p:attrNameLst>
                                          <p:attrName>style.visibility</p:attrName>
                                        </p:attrNameLst>
                                      </p:cBhvr>
                                      <p:to>
                                        <p:strVal val="visible"/>
                                      </p:to>
                                    </p:set>
                                    <p:animEffect transition="in" filter="wipe(right)">
                                      <p:cBhvr>
                                        <p:cTn id="92" dur="500"/>
                                        <p:tgtEl>
                                          <p:spTgt spid="70678"/>
                                        </p:tgtEl>
                                      </p:cBhvr>
                                    </p:animEffect>
                                  </p:childTnLst>
                                  <p:subTnLst>
                                    <p:audio>
                                      <p:cMediaNode>
                                        <p:cTn display="0" masterRel="sameClick">
                                          <p:stCondLst>
                                            <p:cond evt="begin" delay="0">
                                              <p:tn val="90"/>
                                            </p:cond>
                                          </p:stCondLst>
                                          <p:endCondLst>
                                            <p:cond evt="onStopAudio" delay="0">
                                              <p:tgtEl>
                                                <p:sldTgt/>
                                              </p:tgtEl>
                                            </p:cond>
                                          </p:endCondLst>
                                        </p:cTn>
                                        <p:tgtEl>
                                          <p:sndTgt r:embed="rId2" name="TYPE.WAV"/>
                                        </p:tgtEl>
                                      </p:cMediaNode>
                                    </p:audio>
                                  </p:subTnLst>
                                </p:cTn>
                              </p:par>
                            </p:childTnLst>
                          </p:cTn>
                        </p:par>
                        <p:par>
                          <p:cTn id="93" fill="hold">
                            <p:stCondLst>
                              <p:cond delay="1000"/>
                            </p:stCondLst>
                            <p:childTnLst>
                              <p:par>
                                <p:cTn id="94" presetID="9" presetClass="entr" presetSubtype="0" fill="hold" grpId="0" nodeType="afterEffect">
                                  <p:stCondLst>
                                    <p:cond delay="0"/>
                                  </p:stCondLst>
                                  <p:childTnLst>
                                    <p:set>
                                      <p:cBhvr>
                                        <p:cTn id="95" dur="1" fill="hold">
                                          <p:stCondLst>
                                            <p:cond delay="0"/>
                                          </p:stCondLst>
                                        </p:cTn>
                                        <p:tgtEl>
                                          <p:spTgt spid="70682"/>
                                        </p:tgtEl>
                                        <p:attrNameLst>
                                          <p:attrName>style.visibility</p:attrName>
                                        </p:attrNameLst>
                                      </p:cBhvr>
                                      <p:to>
                                        <p:strVal val="visible"/>
                                      </p:to>
                                    </p:set>
                                    <p:animEffect transition="in" filter="dissolve">
                                      <p:cBhvr>
                                        <p:cTn id="96" dur="500"/>
                                        <p:tgtEl>
                                          <p:spTgt spid="70682"/>
                                        </p:tgtEl>
                                      </p:cBhvr>
                                    </p:animEffect>
                                  </p:childTnLst>
                                  <p:subTnLst>
                                    <p:audio>
                                      <p:cMediaNode>
                                        <p:cTn display="0" masterRel="sameClick">
                                          <p:stCondLst>
                                            <p:cond evt="begin" delay="0">
                                              <p:tn val="94"/>
                                            </p:cond>
                                          </p:stCondLst>
                                          <p:endCondLst>
                                            <p:cond evt="onStopAudio" delay="0">
                                              <p:tgtEl>
                                                <p:sldTgt/>
                                              </p:tgtEl>
                                            </p:cond>
                                          </p:endCondLst>
                                        </p:cTn>
                                        <p:tgtEl>
                                          <p:sndTgt r:embed="rId5" name="CAMERA.WAV"/>
                                        </p:tgtEl>
                                      </p:cMediaNode>
                                    </p:audio>
                                  </p:subTnLst>
                                </p:cTn>
                              </p:par>
                            </p:childTnLst>
                          </p:cTn>
                        </p:par>
                      </p:childTnLst>
                    </p:cTn>
                  </p:par>
                  <p:par>
                    <p:cTn id="97" fill="hold">
                      <p:stCondLst>
                        <p:cond delay="indefinite"/>
                      </p:stCondLst>
                      <p:childTnLst>
                        <p:par>
                          <p:cTn id="98" fill="hold">
                            <p:stCondLst>
                              <p:cond delay="0"/>
                            </p:stCondLst>
                            <p:childTnLst>
                              <p:par>
                                <p:cTn id="99" presetID="17" presetClass="entr" presetSubtype="1" fill="hold" grpId="0" nodeType="clickEffect">
                                  <p:stCondLst>
                                    <p:cond delay="0"/>
                                  </p:stCondLst>
                                  <p:childTnLst>
                                    <p:set>
                                      <p:cBhvr>
                                        <p:cTn id="100" dur="1" fill="hold">
                                          <p:stCondLst>
                                            <p:cond delay="0"/>
                                          </p:stCondLst>
                                        </p:cTn>
                                        <p:tgtEl>
                                          <p:spTgt spid="70683"/>
                                        </p:tgtEl>
                                        <p:attrNameLst>
                                          <p:attrName>style.visibility</p:attrName>
                                        </p:attrNameLst>
                                      </p:cBhvr>
                                      <p:to>
                                        <p:strVal val="visible"/>
                                      </p:to>
                                    </p:set>
                                    <p:anim calcmode="lin" valueType="num">
                                      <p:cBhvr>
                                        <p:cTn id="101" dur="500" fill="hold"/>
                                        <p:tgtEl>
                                          <p:spTgt spid="70683"/>
                                        </p:tgtEl>
                                        <p:attrNameLst>
                                          <p:attrName>ppt_x</p:attrName>
                                        </p:attrNameLst>
                                      </p:cBhvr>
                                      <p:tavLst>
                                        <p:tav tm="0">
                                          <p:val>
                                            <p:strVal val="#ppt_x"/>
                                          </p:val>
                                        </p:tav>
                                        <p:tav tm="100000">
                                          <p:val>
                                            <p:strVal val="#ppt_x"/>
                                          </p:val>
                                        </p:tav>
                                      </p:tavLst>
                                    </p:anim>
                                    <p:anim calcmode="lin" valueType="num">
                                      <p:cBhvr>
                                        <p:cTn id="102" dur="500" fill="hold"/>
                                        <p:tgtEl>
                                          <p:spTgt spid="70683"/>
                                        </p:tgtEl>
                                        <p:attrNameLst>
                                          <p:attrName>ppt_y</p:attrName>
                                        </p:attrNameLst>
                                      </p:cBhvr>
                                      <p:tavLst>
                                        <p:tav tm="0">
                                          <p:val>
                                            <p:strVal val="#ppt_y-#ppt_h/2"/>
                                          </p:val>
                                        </p:tav>
                                        <p:tav tm="100000">
                                          <p:val>
                                            <p:strVal val="#ppt_y"/>
                                          </p:val>
                                        </p:tav>
                                      </p:tavLst>
                                    </p:anim>
                                    <p:anim calcmode="lin" valueType="num">
                                      <p:cBhvr>
                                        <p:cTn id="103" dur="500" fill="hold"/>
                                        <p:tgtEl>
                                          <p:spTgt spid="70683"/>
                                        </p:tgtEl>
                                        <p:attrNameLst>
                                          <p:attrName>ppt_w</p:attrName>
                                        </p:attrNameLst>
                                      </p:cBhvr>
                                      <p:tavLst>
                                        <p:tav tm="0">
                                          <p:val>
                                            <p:strVal val="#ppt_w"/>
                                          </p:val>
                                        </p:tav>
                                        <p:tav tm="100000">
                                          <p:val>
                                            <p:strVal val="#ppt_w"/>
                                          </p:val>
                                        </p:tav>
                                      </p:tavLst>
                                    </p:anim>
                                    <p:anim calcmode="lin" valueType="num">
                                      <p:cBhvr>
                                        <p:cTn id="104" dur="500" fill="hold"/>
                                        <p:tgtEl>
                                          <p:spTgt spid="70683"/>
                                        </p:tgtEl>
                                        <p:attrNameLst>
                                          <p:attrName>ppt_h</p:attrName>
                                        </p:attrNameLst>
                                      </p:cBhvr>
                                      <p:tavLst>
                                        <p:tav tm="0">
                                          <p:val>
                                            <p:fltVal val="0.000000"/>
                                          </p:val>
                                        </p:tav>
                                        <p:tav tm="100000">
                                          <p:val>
                                            <p:strVal val="#ppt_h"/>
                                          </p:val>
                                        </p:tav>
                                      </p:tavLst>
                                    </p:anim>
                                  </p:childTnLst>
                                  <p:subTnLst>
                                    <p:audio>
                                      <p:cMediaNode>
                                        <p:cTn display="0" masterRel="sameClick">
                                          <p:stCondLst>
                                            <p:cond evt="begin" delay="0">
                                              <p:tn val="99"/>
                                            </p:cond>
                                          </p:stCondLst>
                                          <p:endCondLst>
                                            <p:cond evt="onStopAudio" delay="0">
                                              <p:tgtEl>
                                                <p:sldTgt/>
                                              </p:tgtEl>
                                            </p:cond>
                                          </p:endCondLst>
                                        </p:cTn>
                                        <p:tgtEl>
                                          <p:sndTgt r:embed="rId4" name="CASHREG.WAV"/>
                                        </p:tgtEl>
                                      </p:cMediaNode>
                                    </p:audio>
                                  </p:subTnLst>
                                </p:cTn>
                              </p:par>
                              <p:par>
                                <p:cTn id="105" presetID="2" presetClass="entr" presetSubtype="8" fill="hold" grpId="0" nodeType="withEffect">
                                  <p:stCondLst>
                                    <p:cond delay="0"/>
                                  </p:stCondLst>
                                  <p:childTnLst>
                                    <p:set>
                                      <p:cBhvr>
                                        <p:cTn id="106" dur="1" fill="hold">
                                          <p:stCondLst>
                                            <p:cond delay="0"/>
                                          </p:stCondLst>
                                        </p:cTn>
                                        <p:tgtEl>
                                          <p:spTgt spid="5"/>
                                        </p:tgtEl>
                                        <p:attrNameLst>
                                          <p:attrName>style.visibility</p:attrName>
                                        </p:attrNameLst>
                                      </p:cBhvr>
                                      <p:to>
                                        <p:strVal val="visible"/>
                                      </p:to>
                                    </p:set>
                                    <p:anim calcmode="lin" valueType="num">
                                      <p:cBhvr additive="base">
                                        <p:cTn id="107" dur="500" fill="hold"/>
                                        <p:tgtEl>
                                          <p:spTgt spid="5"/>
                                        </p:tgtEl>
                                        <p:attrNameLst>
                                          <p:attrName>ppt_x</p:attrName>
                                        </p:attrNameLst>
                                      </p:cBhvr>
                                      <p:tavLst>
                                        <p:tav tm="0">
                                          <p:val>
                                            <p:strVal val="0-#ppt_w/2"/>
                                          </p:val>
                                        </p:tav>
                                        <p:tav tm="100000">
                                          <p:val>
                                            <p:strVal val="#ppt_x"/>
                                          </p:val>
                                        </p:tav>
                                      </p:tavLst>
                                    </p:anim>
                                    <p:anim calcmode="lin" valueType="num">
                                      <p:cBhvr additive="base">
                                        <p:cTn id="108" dur="500" fill="hold"/>
                                        <p:tgtEl>
                                          <p:spTgt spid="5"/>
                                        </p:tgtEl>
                                        <p:attrNameLst>
                                          <p:attrName>ppt_y</p:attrName>
                                        </p:attrNameLst>
                                      </p:cBhvr>
                                      <p:tavLst>
                                        <p:tav tm="0">
                                          <p:val>
                                            <p:strVal val="#ppt_y"/>
                                          </p:val>
                                        </p:tav>
                                        <p:tav tm="100000">
                                          <p:val>
                                            <p:strVal val="#ppt_y"/>
                                          </p:val>
                                        </p:tav>
                                      </p:tavLst>
                                    </p:anim>
                                  </p:childTnLst>
                                </p:cTn>
                              </p:par>
                            </p:childTnLst>
                          </p:cTn>
                        </p:par>
                        <p:par>
                          <p:cTn id="109" fill="hold">
                            <p:stCondLst>
                              <p:cond delay="500"/>
                            </p:stCondLst>
                            <p:childTnLst>
                              <p:par>
                                <p:cTn id="110" presetID="1" presetClass="entr" presetSubtype="0" fill="hold" grpId="0" nodeType="afterEffect">
                                  <p:stCondLst>
                                    <p:cond delay="0"/>
                                  </p:stCondLst>
                                  <p:childTnLst>
                                    <p:set>
                                      <p:cBhvr>
                                        <p:cTn id="111" dur="1" fill="hold">
                                          <p:stCondLst>
                                            <p:cond delay="499"/>
                                          </p:stCondLst>
                                        </p:cTn>
                                        <p:tgtEl>
                                          <p:spTgt spid="70684"/>
                                        </p:tgtEl>
                                        <p:attrNameLst>
                                          <p:attrName>style.visibility</p:attrName>
                                        </p:attrNameLst>
                                      </p:cBhvr>
                                      <p:to>
                                        <p:strVal val="visible"/>
                                      </p:to>
                                    </p:set>
                                  </p:childTnLst>
                                  <p:subTnLst>
                                    <p:audio>
                                      <p:cMediaNode>
                                        <p:cTn display="0" masterRel="sameClick">
                                          <p:stCondLst>
                                            <p:cond evt="begin" delay="0">
                                              <p:tn val="110"/>
                                            </p:cond>
                                          </p:stCondLst>
                                          <p:endCondLst>
                                            <p:cond evt="onStopAudio" delay="0">
                                              <p:tgtEl>
                                                <p:sldTgt/>
                                              </p:tgtEl>
                                            </p:cond>
                                          </p:endCondLst>
                                        </p:cTn>
                                        <p:tgtEl>
                                          <p:sndTgt r:embed="rId2" name="TYPE.WAV"/>
                                        </p:tgtEl>
                                      </p:cMediaNode>
                                    </p:audio>
                                  </p:subTnLst>
                                </p:cTn>
                              </p:par>
                            </p:childTnLst>
                          </p:cTn>
                        </p:par>
                      </p:childTnLst>
                    </p:cTn>
                  </p:par>
                  <p:par>
                    <p:cTn id="112" fill="hold">
                      <p:stCondLst>
                        <p:cond delay="indefinite"/>
                      </p:stCondLst>
                      <p:childTnLst>
                        <p:par>
                          <p:cTn id="113" fill="hold">
                            <p:stCondLst>
                              <p:cond delay="0"/>
                            </p:stCondLst>
                            <p:childTnLst>
                              <p:par>
                                <p:cTn id="114" presetID="17" presetClass="entr" presetSubtype="1" fill="hold" grpId="0" nodeType="clickEffect">
                                  <p:stCondLst>
                                    <p:cond delay="0"/>
                                  </p:stCondLst>
                                  <p:childTnLst>
                                    <p:set>
                                      <p:cBhvr>
                                        <p:cTn id="115" dur="1" fill="hold">
                                          <p:stCondLst>
                                            <p:cond delay="0"/>
                                          </p:stCondLst>
                                        </p:cTn>
                                        <p:tgtEl>
                                          <p:spTgt spid="70685"/>
                                        </p:tgtEl>
                                        <p:attrNameLst>
                                          <p:attrName>style.visibility</p:attrName>
                                        </p:attrNameLst>
                                      </p:cBhvr>
                                      <p:to>
                                        <p:strVal val="visible"/>
                                      </p:to>
                                    </p:set>
                                    <p:anim calcmode="lin" valueType="num">
                                      <p:cBhvr>
                                        <p:cTn id="116" dur="500" fill="hold"/>
                                        <p:tgtEl>
                                          <p:spTgt spid="70685"/>
                                        </p:tgtEl>
                                        <p:attrNameLst>
                                          <p:attrName>ppt_x</p:attrName>
                                        </p:attrNameLst>
                                      </p:cBhvr>
                                      <p:tavLst>
                                        <p:tav tm="0">
                                          <p:val>
                                            <p:strVal val="#ppt_x"/>
                                          </p:val>
                                        </p:tav>
                                        <p:tav tm="100000">
                                          <p:val>
                                            <p:strVal val="#ppt_x"/>
                                          </p:val>
                                        </p:tav>
                                      </p:tavLst>
                                    </p:anim>
                                    <p:anim calcmode="lin" valueType="num">
                                      <p:cBhvr>
                                        <p:cTn id="117" dur="500" fill="hold"/>
                                        <p:tgtEl>
                                          <p:spTgt spid="70685"/>
                                        </p:tgtEl>
                                        <p:attrNameLst>
                                          <p:attrName>ppt_y</p:attrName>
                                        </p:attrNameLst>
                                      </p:cBhvr>
                                      <p:tavLst>
                                        <p:tav tm="0">
                                          <p:val>
                                            <p:strVal val="#ppt_y-#ppt_h/2"/>
                                          </p:val>
                                        </p:tav>
                                        <p:tav tm="100000">
                                          <p:val>
                                            <p:strVal val="#ppt_y"/>
                                          </p:val>
                                        </p:tav>
                                      </p:tavLst>
                                    </p:anim>
                                    <p:anim calcmode="lin" valueType="num">
                                      <p:cBhvr>
                                        <p:cTn id="118" dur="500" fill="hold"/>
                                        <p:tgtEl>
                                          <p:spTgt spid="70685"/>
                                        </p:tgtEl>
                                        <p:attrNameLst>
                                          <p:attrName>ppt_w</p:attrName>
                                        </p:attrNameLst>
                                      </p:cBhvr>
                                      <p:tavLst>
                                        <p:tav tm="0">
                                          <p:val>
                                            <p:strVal val="#ppt_w"/>
                                          </p:val>
                                        </p:tav>
                                        <p:tav tm="100000">
                                          <p:val>
                                            <p:strVal val="#ppt_w"/>
                                          </p:val>
                                        </p:tav>
                                      </p:tavLst>
                                    </p:anim>
                                    <p:anim calcmode="lin" valueType="num">
                                      <p:cBhvr>
                                        <p:cTn id="119" dur="500" fill="hold"/>
                                        <p:tgtEl>
                                          <p:spTgt spid="70685"/>
                                        </p:tgtEl>
                                        <p:attrNameLst>
                                          <p:attrName>ppt_h</p:attrName>
                                        </p:attrNameLst>
                                      </p:cBhvr>
                                      <p:tavLst>
                                        <p:tav tm="0">
                                          <p:val>
                                            <p:fltVal val="0.000000"/>
                                          </p:val>
                                        </p:tav>
                                        <p:tav tm="100000">
                                          <p:val>
                                            <p:strVal val="#ppt_h"/>
                                          </p:val>
                                        </p:tav>
                                      </p:tavLst>
                                    </p:anim>
                                  </p:childTnLst>
                                  <p:subTnLst>
                                    <p:audio>
                                      <p:cMediaNode>
                                        <p:cTn display="0" masterRel="sameClick">
                                          <p:stCondLst>
                                            <p:cond evt="begin" delay="0">
                                              <p:tn val="114"/>
                                            </p:cond>
                                          </p:stCondLst>
                                          <p:endCondLst>
                                            <p:cond evt="onStopAudio" delay="0">
                                              <p:tgtEl>
                                                <p:sldTgt/>
                                              </p:tgtEl>
                                            </p:cond>
                                          </p:endCondLst>
                                        </p:cTn>
                                        <p:tgtEl>
                                          <p:sndTgt r:embed="rId4" name="CASHREG.WAV"/>
                                        </p:tgtEl>
                                      </p:cMediaNode>
                                    </p:audio>
                                  </p:subTnLst>
                                </p:cTn>
                              </p:par>
                              <p:par>
                                <p:cTn id="120" presetID="2" presetClass="entr" presetSubtype="8" fill="hold" grpId="0" nodeType="withEffect">
                                  <p:stCondLst>
                                    <p:cond delay="0"/>
                                  </p:stCondLst>
                                  <p:childTnLst>
                                    <p:set>
                                      <p:cBhvr>
                                        <p:cTn id="121" dur="1" fill="hold">
                                          <p:stCondLst>
                                            <p:cond delay="0"/>
                                          </p:stCondLst>
                                        </p:cTn>
                                        <p:tgtEl>
                                          <p:spTgt spid="6"/>
                                        </p:tgtEl>
                                        <p:attrNameLst>
                                          <p:attrName>style.visibility</p:attrName>
                                        </p:attrNameLst>
                                      </p:cBhvr>
                                      <p:to>
                                        <p:strVal val="visible"/>
                                      </p:to>
                                    </p:set>
                                    <p:anim calcmode="lin" valueType="num">
                                      <p:cBhvr additive="base">
                                        <p:cTn id="122" dur="500" fill="hold"/>
                                        <p:tgtEl>
                                          <p:spTgt spid="6"/>
                                        </p:tgtEl>
                                        <p:attrNameLst>
                                          <p:attrName>ppt_x</p:attrName>
                                        </p:attrNameLst>
                                      </p:cBhvr>
                                      <p:tavLst>
                                        <p:tav tm="0">
                                          <p:val>
                                            <p:strVal val="0-#ppt_w/2"/>
                                          </p:val>
                                        </p:tav>
                                        <p:tav tm="100000">
                                          <p:val>
                                            <p:strVal val="#ppt_x"/>
                                          </p:val>
                                        </p:tav>
                                      </p:tavLst>
                                    </p:anim>
                                    <p:anim calcmode="lin" valueType="num">
                                      <p:cBhvr additive="base">
                                        <p:cTn id="123" dur="500" fill="hold"/>
                                        <p:tgtEl>
                                          <p:spTgt spid="6"/>
                                        </p:tgtEl>
                                        <p:attrNameLst>
                                          <p:attrName>ppt_y</p:attrName>
                                        </p:attrNameLst>
                                      </p:cBhvr>
                                      <p:tavLst>
                                        <p:tav tm="0">
                                          <p:val>
                                            <p:strVal val="#ppt_y"/>
                                          </p:val>
                                        </p:tav>
                                        <p:tav tm="100000">
                                          <p:val>
                                            <p:strVal val="#ppt_y"/>
                                          </p:val>
                                        </p:tav>
                                      </p:tavLst>
                                    </p:anim>
                                  </p:childTnLst>
                                </p:cTn>
                              </p:par>
                            </p:childTnLst>
                          </p:cTn>
                        </p:par>
                        <p:par>
                          <p:cTn id="124" fill="hold">
                            <p:stCondLst>
                              <p:cond delay="500"/>
                            </p:stCondLst>
                            <p:childTnLst>
                              <p:par>
                                <p:cTn id="125" presetID="16" presetClass="entr" presetSubtype="37" fill="hold" grpId="0" nodeType="afterEffect">
                                  <p:stCondLst>
                                    <p:cond delay="0"/>
                                  </p:stCondLst>
                                  <p:childTnLst>
                                    <p:set>
                                      <p:cBhvr>
                                        <p:cTn id="126" dur="1" fill="hold">
                                          <p:stCondLst>
                                            <p:cond delay="0"/>
                                          </p:stCondLst>
                                        </p:cTn>
                                        <p:tgtEl>
                                          <p:spTgt spid="70659"/>
                                        </p:tgtEl>
                                        <p:attrNameLst>
                                          <p:attrName>style.visibility</p:attrName>
                                        </p:attrNameLst>
                                      </p:cBhvr>
                                      <p:to>
                                        <p:strVal val="visible"/>
                                      </p:to>
                                    </p:set>
                                    <p:animEffect transition="in" filter="barn(outVertical)">
                                      <p:cBhvr>
                                        <p:cTn id="127" dur="500"/>
                                        <p:tgtEl>
                                          <p:spTgt spid="70659"/>
                                        </p:tgtEl>
                                      </p:cBhvr>
                                    </p:animEffect>
                                  </p:childTnLst>
                                  <p:subTnLst>
                                    <p:audio>
                                      <p:cMediaNode>
                                        <p:cTn display="0" masterRel="sameClick">
                                          <p:stCondLst>
                                            <p:cond evt="begin" delay="0">
                                              <p:tn val="125"/>
                                            </p:cond>
                                          </p:stCondLst>
                                          <p:endCondLst>
                                            <p:cond evt="onStopAudio" delay="0">
                                              <p:tgtEl>
                                                <p:sldTgt/>
                                              </p:tgtEl>
                                            </p:cond>
                                          </p:endCondLst>
                                        </p:cTn>
                                        <p:tgtEl>
                                          <p:sndTgt r:embed="rId3" name="DING.WAV"/>
                                        </p:tgtEl>
                                      </p:cMediaNode>
                                    </p:audio>
                                  </p:subTnLst>
                                </p:cTn>
                              </p:par>
                            </p:childTnLst>
                          </p:cTn>
                        </p:par>
                        <p:par>
                          <p:cTn id="128" fill="hold">
                            <p:stCondLst>
                              <p:cond delay="1000"/>
                            </p:stCondLst>
                            <p:childTnLst>
                              <p:par>
                                <p:cTn id="129" presetID="18" presetClass="entr" presetSubtype="12" fill="hold" grpId="0" nodeType="afterEffect">
                                  <p:stCondLst>
                                    <p:cond delay="0"/>
                                  </p:stCondLst>
                                  <p:childTnLst>
                                    <p:set>
                                      <p:cBhvr>
                                        <p:cTn id="130" dur="1" fill="hold">
                                          <p:stCondLst>
                                            <p:cond delay="0"/>
                                          </p:stCondLst>
                                        </p:cTn>
                                        <p:tgtEl>
                                          <p:spTgt spid="123927"/>
                                        </p:tgtEl>
                                        <p:attrNameLst>
                                          <p:attrName>style.visibility</p:attrName>
                                        </p:attrNameLst>
                                      </p:cBhvr>
                                      <p:to>
                                        <p:strVal val="visible"/>
                                      </p:to>
                                    </p:set>
                                    <p:animEffect transition="in" filter="strips(downLeft)">
                                      <p:cBhvr>
                                        <p:cTn id="131" dur="500"/>
                                        <p:tgtEl>
                                          <p:spTgt spid="123927"/>
                                        </p:tgtEl>
                                      </p:cBhvr>
                                    </p:animEffect>
                                  </p:childTnLst>
                                  <p:subTnLst>
                                    <p:set>
                                      <p:cBhvr override="childStyle">
                                        <p:cTn dur="1" fill="hold" display="0" masterRel="nextClick" afterEffect="1"/>
                                        <p:tgtEl>
                                          <p:spTgt spid="123927"/>
                                        </p:tgtEl>
                                        <p:attrNameLst>
                                          <p:attrName>style.visibility</p:attrName>
                                        </p:attrNameLst>
                                      </p:cBhvr>
                                      <p:to>
                                        <p:strVal val="hidden"/>
                                      </p:to>
                                    </p:set>
                                    <p:audio>
                                      <p:cMediaNode>
                                        <p:cTn display="0" masterRel="sameClick">
                                          <p:stCondLst>
                                            <p:cond evt="begin" delay="0">
                                              <p:tn val="129"/>
                                            </p:cond>
                                          </p:stCondLst>
                                          <p:endCondLst>
                                            <p:cond evt="onStopAudio" delay="0">
                                              <p:tgtEl>
                                                <p:sldTgt/>
                                              </p:tgtEl>
                                            </p:cond>
                                          </p:endCondLst>
                                        </p:cTn>
                                        <p:tgtEl>
                                          <p:sndTgt r:embed="rId6" name="LASER.WAV"/>
                                        </p:tgtEl>
                                      </p:cMediaNode>
                                    </p:audio>
                                  </p:subTnLst>
                                </p:cTn>
                              </p:par>
                            </p:childTnLst>
                          </p:cTn>
                        </p:par>
                      </p:childTnLst>
                    </p:cTn>
                  </p:par>
                  <p:par>
                    <p:cTn id="132" fill="hold">
                      <p:stCondLst>
                        <p:cond delay="indefinite"/>
                      </p:stCondLst>
                      <p:childTnLst>
                        <p:par>
                          <p:cTn id="133" fill="hold">
                            <p:stCondLst>
                              <p:cond delay="0"/>
                            </p:stCondLst>
                            <p:childTnLst>
                              <p:par>
                                <p:cTn id="134" presetID="1" presetClass="entr" presetSubtype="0" fill="hold" grpId="0" nodeType="clickEffect">
                                  <p:stCondLst>
                                    <p:cond delay="0"/>
                                  </p:stCondLst>
                                  <p:childTnLst>
                                    <p:set>
                                      <p:cBhvr>
                                        <p:cTn id="135" dur="1" fill="hold">
                                          <p:stCondLst>
                                            <p:cond delay="499"/>
                                          </p:stCondLst>
                                        </p:cTn>
                                        <p:tgtEl>
                                          <p:spTgt spid="70672"/>
                                        </p:tgtEl>
                                        <p:attrNameLst>
                                          <p:attrName>style.visibility</p:attrName>
                                        </p:attrNameLst>
                                      </p:cBhvr>
                                      <p:to>
                                        <p:strVal val="visible"/>
                                      </p:to>
                                    </p:set>
                                  </p:childTnLst>
                                </p:cTn>
                              </p:par>
                            </p:childTnLst>
                          </p:cTn>
                        </p:par>
                        <p:par>
                          <p:cTn id="136" fill="hold">
                            <p:stCondLst>
                              <p:cond delay="500"/>
                            </p:stCondLst>
                            <p:childTnLst>
                              <p:par>
                                <p:cTn id="137" presetID="1" presetClass="entr" presetSubtype="0" fill="hold" grpId="0" nodeType="afterEffect">
                                  <p:stCondLst>
                                    <p:cond delay="0"/>
                                  </p:stCondLst>
                                  <p:childTnLst>
                                    <p:set>
                                      <p:cBhvr>
                                        <p:cTn id="138" dur="1" fill="hold">
                                          <p:stCondLst>
                                            <p:cond delay="499"/>
                                          </p:stCondLst>
                                        </p:cTn>
                                        <p:tgtEl>
                                          <p:spTgt spid="70690"/>
                                        </p:tgtEl>
                                        <p:attrNameLst>
                                          <p:attrName>style.visibility</p:attrName>
                                        </p:attrNameLst>
                                      </p:cBhvr>
                                      <p:to>
                                        <p:strVal val="visible"/>
                                      </p:to>
                                    </p:set>
                                  </p:childTnLst>
                                </p:cTn>
                              </p:par>
                            </p:childTnLst>
                          </p:cTn>
                        </p:par>
                        <p:par>
                          <p:cTn id="139" fill="hold">
                            <p:stCondLst>
                              <p:cond delay="1000"/>
                            </p:stCondLst>
                            <p:childTnLst>
                              <p:par>
                                <p:cTn id="140" presetID="22" presetClass="entr" presetSubtype="2" fill="hold" nodeType="afterEffect">
                                  <p:stCondLst>
                                    <p:cond delay="0"/>
                                  </p:stCondLst>
                                  <p:childTnLst>
                                    <p:set>
                                      <p:cBhvr>
                                        <p:cTn id="141" dur="1" fill="hold">
                                          <p:stCondLst>
                                            <p:cond delay="0"/>
                                          </p:stCondLst>
                                        </p:cTn>
                                        <p:tgtEl>
                                          <p:spTgt spid="70687"/>
                                        </p:tgtEl>
                                        <p:attrNameLst>
                                          <p:attrName>style.visibility</p:attrName>
                                        </p:attrNameLst>
                                      </p:cBhvr>
                                      <p:to>
                                        <p:strVal val="visible"/>
                                      </p:to>
                                    </p:set>
                                    <p:animEffect transition="in" filter="wipe(right)">
                                      <p:cBhvr>
                                        <p:cTn id="142" dur="500"/>
                                        <p:tgtEl>
                                          <p:spTgt spid="70687"/>
                                        </p:tgtEl>
                                      </p:cBhvr>
                                    </p:animEffect>
                                  </p:childTnLst>
                                  <p:subTnLst>
                                    <p:audio>
                                      <p:cMediaNode>
                                        <p:cTn display="0" masterRel="sameClick">
                                          <p:stCondLst>
                                            <p:cond evt="begin" delay="0">
                                              <p:tn val="140"/>
                                            </p:cond>
                                          </p:stCondLst>
                                          <p:endCondLst>
                                            <p:cond evt="onStopAudio" delay="0">
                                              <p:tgtEl>
                                                <p:sldTgt/>
                                              </p:tgtEl>
                                            </p:cond>
                                          </p:endCondLst>
                                        </p:cTn>
                                        <p:tgtEl>
                                          <p:sndTgt r:embed="rId2" name="TYPE.WAV"/>
                                        </p:tgtEl>
                                      </p:cMediaNode>
                                    </p:audio>
                                  </p:subTnLst>
                                </p:cTn>
                              </p:par>
                            </p:childTnLst>
                          </p:cTn>
                        </p:par>
                        <p:par>
                          <p:cTn id="143" fill="hold">
                            <p:stCondLst>
                              <p:cond delay="1500"/>
                            </p:stCondLst>
                            <p:childTnLst>
                              <p:par>
                                <p:cTn id="144" presetID="9" presetClass="entr" presetSubtype="0" fill="hold" grpId="0" nodeType="afterEffect">
                                  <p:stCondLst>
                                    <p:cond delay="0"/>
                                  </p:stCondLst>
                                  <p:childTnLst>
                                    <p:set>
                                      <p:cBhvr>
                                        <p:cTn id="145" dur="1" fill="hold">
                                          <p:stCondLst>
                                            <p:cond delay="0"/>
                                          </p:stCondLst>
                                        </p:cTn>
                                        <p:tgtEl>
                                          <p:spTgt spid="70691"/>
                                        </p:tgtEl>
                                        <p:attrNameLst>
                                          <p:attrName>style.visibility</p:attrName>
                                        </p:attrNameLst>
                                      </p:cBhvr>
                                      <p:to>
                                        <p:strVal val="visible"/>
                                      </p:to>
                                    </p:set>
                                    <p:animEffect transition="in" filter="dissolve">
                                      <p:cBhvr>
                                        <p:cTn id="146" dur="500"/>
                                        <p:tgtEl>
                                          <p:spTgt spid="70691"/>
                                        </p:tgtEl>
                                      </p:cBhvr>
                                    </p:animEffect>
                                  </p:childTnLst>
                                  <p:subTnLst>
                                    <p:audio>
                                      <p:cMediaNode>
                                        <p:cTn display="0" masterRel="sameClick">
                                          <p:stCondLst>
                                            <p:cond evt="begin" delay="0">
                                              <p:tn val="144"/>
                                            </p:cond>
                                          </p:stCondLst>
                                          <p:endCondLst>
                                            <p:cond evt="onStopAudio" delay="0">
                                              <p:tgtEl>
                                                <p:sldTgt/>
                                              </p:tgtEl>
                                            </p:cond>
                                          </p:endCondLst>
                                        </p:cTn>
                                        <p:tgtEl>
                                          <p:sndTgt r:embed="rId5" name="CAMERA.WAV"/>
                                        </p:tgtEl>
                                      </p:cMediaNode>
                                    </p:audio>
                                  </p:subTnLst>
                                </p:cTn>
                              </p:par>
                            </p:childTnLst>
                          </p:cTn>
                        </p:par>
                      </p:childTnLst>
                    </p:cTn>
                  </p:par>
                  <p:par>
                    <p:cTn id="147" fill="hold">
                      <p:stCondLst>
                        <p:cond delay="indefinite"/>
                      </p:stCondLst>
                      <p:childTnLst>
                        <p:par>
                          <p:cTn id="148" fill="hold">
                            <p:stCondLst>
                              <p:cond delay="0"/>
                            </p:stCondLst>
                            <p:childTnLst>
                              <p:par>
                                <p:cTn id="149" presetID="17" presetClass="entr" presetSubtype="1" fill="hold" grpId="0" nodeType="clickEffect">
                                  <p:stCondLst>
                                    <p:cond delay="0"/>
                                  </p:stCondLst>
                                  <p:childTnLst>
                                    <p:set>
                                      <p:cBhvr>
                                        <p:cTn id="150" dur="1" fill="hold">
                                          <p:stCondLst>
                                            <p:cond delay="0"/>
                                          </p:stCondLst>
                                        </p:cTn>
                                        <p:tgtEl>
                                          <p:spTgt spid="70692"/>
                                        </p:tgtEl>
                                        <p:attrNameLst>
                                          <p:attrName>style.visibility</p:attrName>
                                        </p:attrNameLst>
                                      </p:cBhvr>
                                      <p:to>
                                        <p:strVal val="visible"/>
                                      </p:to>
                                    </p:set>
                                    <p:anim calcmode="lin" valueType="num">
                                      <p:cBhvr>
                                        <p:cTn id="151" dur="500" fill="hold"/>
                                        <p:tgtEl>
                                          <p:spTgt spid="70692"/>
                                        </p:tgtEl>
                                        <p:attrNameLst>
                                          <p:attrName>ppt_x</p:attrName>
                                        </p:attrNameLst>
                                      </p:cBhvr>
                                      <p:tavLst>
                                        <p:tav tm="0">
                                          <p:val>
                                            <p:strVal val="#ppt_x"/>
                                          </p:val>
                                        </p:tav>
                                        <p:tav tm="100000">
                                          <p:val>
                                            <p:strVal val="#ppt_x"/>
                                          </p:val>
                                        </p:tav>
                                      </p:tavLst>
                                    </p:anim>
                                    <p:anim calcmode="lin" valueType="num">
                                      <p:cBhvr>
                                        <p:cTn id="152" dur="500" fill="hold"/>
                                        <p:tgtEl>
                                          <p:spTgt spid="70692"/>
                                        </p:tgtEl>
                                        <p:attrNameLst>
                                          <p:attrName>ppt_y</p:attrName>
                                        </p:attrNameLst>
                                      </p:cBhvr>
                                      <p:tavLst>
                                        <p:tav tm="0">
                                          <p:val>
                                            <p:strVal val="#ppt_y-#ppt_h/2"/>
                                          </p:val>
                                        </p:tav>
                                        <p:tav tm="100000">
                                          <p:val>
                                            <p:strVal val="#ppt_y"/>
                                          </p:val>
                                        </p:tav>
                                      </p:tavLst>
                                    </p:anim>
                                    <p:anim calcmode="lin" valueType="num">
                                      <p:cBhvr>
                                        <p:cTn id="153" dur="500" fill="hold"/>
                                        <p:tgtEl>
                                          <p:spTgt spid="70692"/>
                                        </p:tgtEl>
                                        <p:attrNameLst>
                                          <p:attrName>ppt_w</p:attrName>
                                        </p:attrNameLst>
                                      </p:cBhvr>
                                      <p:tavLst>
                                        <p:tav tm="0">
                                          <p:val>
                                            <p:strVal val="#ppt_w"/>
                                          </p:val>
                                        </p:tav>
                                        <p:tav tm="100000">
                                          <p:val>
                                            <p:strVal val="#ppt_w"/>
                                          </p:val>
                                        </p:tav>
                                      </p:tavLst>
                                    </p:anim>
                                    <p:anim calcmode="lin" valueType="num">
                                      <p:cBhvr>
                                        <p:cTn id="154" dur="500" fill="hold"/>
                                        <p:tgtEl>
                                          <p:spTgt spid="70692"/>
                                        </p:tgtEl>
                                        <p:attrNameLst>
                                          <p:attrName>ppt_h</p:attrName>
                                        </p:attrNameLst>
                                      </p:cBhvr>
                                      <p:tavLst>
                                        <p:tav tm="0">
                                          <p:val>
                                            <p:fltVal val="0.000000"/>
                                          </p:val>
                                        </p:tav>
                                        <p:tav tm="100000">
                                          <p:val>
                                            <p:strVal val="#ppt_h"/>
                                          </p:val>
                                        </p:tav>
                                      </p:tavLst>
                                    </p:anim>
                                  </p:childTnLst>
                                  <p:subTnLst>
                                    <p:audio>
                                      <p:cMediaNode>
                                        <p:cTn display="0" masterRel="sameClick">
                                          <p:stCondLst>
                                            <p:cond evt="begin" delay="0">
                                              <p:tn val="149"/>
                                            </p:cond>
                                          </p:stCondLst>
                                          <p:endCondLst>
                                            <p:cond evt="onStopAudio" delay="0">
                                              <p:tgtEl>
                                                <p:sldTgt/>
                                              </p:tgtEl>
                                            </p:cond>
                                          </p:endCondLst>
                                        </p:cTn>
                                        <p:tgtEl>
                                          <p:sndTgt r:embed="rId4" name="CASHREG.WAV"/>
                                        </p:tgtEl>
                                      </p:cMediaNode>
                                    </p:audio>
                                  </p:subTnLst>
                                </p:cTn>
                              </p:par>
                              <p:par>
                                <p:cTn id="155" presetID="2" presetClass="entr" presetSubtype="8" fill="hold" grpId="0" nodeType="withEffect">
                                  <p:stCondLst>
                                    <p:cond delay="0"/>
                                  </p:stCondLst>
                                  <p:childTnLst>
                                    <p:set>
                                      <p:cBhvr>
                                        <p:cTn id="156" dur="1" fill="hold">
                                          <p:stCondLst>
                                            <p:cond delay="0"/>
                                          </p:stCondLst>
                                        </p:cTn>
                                        <p:tgtEl>
                                          <p:spTgt spid="7"/>
                                        </p:tgtEl>
                                        <p:attrNameLst>
                                          <p:attrName>style.visibility</p:attrName>
                                        </p:attrNameLst>
                                      </p:cBhvr>
                                      <p:to>
                                        <p:strVal val="visible"/>
                                      </p:to>
                                    </p:set>
                                    <p:anim calcmode="lin" valueType="num">
                                      <p:cBhvr additive="base">
                                        <p:cTn id="157" dur="500" fill="hold"/>
                                        <p:tgtEl>
                                          <p:spTgt spid="7"/>
                                        </p:tgtEl>
                                        <p:attrNameLst>
                                          <p:attrName>ppt_x</p:attrName>
                                        </p:attrNameLst>
                                      </p:cBhvr>
                                      <p:tavLst>
                                        <p:tav tm="0">
                                          <p:val>
                                            <p:strVal val="0-#ppt_w/2"/>
                                          </p:val>
                                        </p:tav>
                                        <p:tav tm="100000">
                                          <p:val>
                                            <p:strVal val="#ppt_x"/>
                                          </p:val>
                                        </p:tav>
                                      </p:tavLst>
                                    </p:anim>
                                    <p:anim calcmode="lin" valueType="num">
                                      <p:cBhvr additive="base">
                                        <p:cTn id="158" dur="500" fill="hold"/>
                                        <p:tgtEl>
                                          <p:spTgt spid="7"/>
                                        </p:tgtEl>
                                        <p:attrNameLst>
                                          <p:attrName>ppt_y</p:attrName>
                                        </p:attrNameLst>
                                      </p:cBhvr>
                                      <p:tavLst>
                                        <p:tav tm="0">
                                          <p:val>
                                            <p:strVal val="#ppt_y"/>
                                          </p:val>
                                        </p:tav>
                                        <p:tav tm="100000">
                                          <p:val>
                                            <p:strVal val="#ppt_y"/>
                                          </p:val>
                                        </p:tav>
                                      </p:tavLst>
                                    </p:anim>
                                  </p:childTnLst>
                                </p:cTn>
                              </p:par>
                            </p:childTnLst>
                          </p:cTn>
                        </p:par>
                        <p:par>
                          <p:cTn id="159" fill="hold">
                            <p:stCondLst>
                              <p:cond delay="500"/>
                            </p:stCondLst>
                            <p:childTnLst>
                              <p:par>
                                <p:cTn id="160" presetID="1" presetClass="entr" presetSubtype="0" fill="hold" grpId="0" nodeType="afterEffect">
                                  <p:stCondLst>
                                    <p:cond delay="0"/>
                                  </p:stCondLst>
                                  <p:childTnLst>
                                    <p:set>
                                      <p:cBhvr>
                                        <p:cTn id="161" dur="1" fill="hold">
                                          <p:stCondLst>
                                            <p:cond delay="499"/>
                                          </p:stCondLst>
                                        </p:cTn>
                                        <p:tgtEl>
                                          <p:spTgt spid="70693"/>
                                        </p:tgtEl>
                                        <p:attrNameLst>
                                          <p:attrName>style.visibility</p:attrName>
                                        </p:attrNameLst>
                                      </p:cBhvr>
                                      <p:to>
                                        <p:strVal val="visible"/>
                                      </p:to>
                                    </p:set>
                                  </p:childTnLst>
                                  <p:subTnLst>
                                    <p:audio>
                                      <p:cMediaNode>
                                        <p:cTn display="0" masterRel="sameClick">
                                          <p:stCondLst>
                                            <p:cond evt="begin" delay="0">
                                              <p:tn val="160"/>
                                            </p:cond>
                                          </p:stCondLst>
                                          <p:endCondLst>
                                            <p:cond evt="onStopAudio" delay="0">
                                              <p:tgtEl>
                                                <p:sldTgt/>
                                              </p:tgtEl>
                                            </p:cond>
                                          </p:endCondLst>
                                        </p:cTn>
                                        <p:tgtEl>
                                          <p:sndTgt r:embed="rId2" name="TYPE.WAV"/>
                                        </p:tgtEl>
                                      </p:cMediaNode>
                                    </p:audio>
                                  </p:subTnLst>
                                </p:cTn>
                              </p:par>
                            </p:childTnLst>
                          </p:cTn>
                        </p:par>
                      </p:childTnLst>
                    </p:cTn>
                  </p:par>
                  <p:par>
                    <p:cTn id="162" fill="hold">
                      <p:stCondLst>
                        <p:cond delay="indefinite"/>
                      </p:stCondLst>
                      <p:childTnLst>
                        <p:par>
                          <p:cTn id="163" fill="hold">
                            <p:stCondLst>
                              <p:cond delay="0"/>
                            </p:stCondLst>
                            <p:childTnLst>
                              <p:par>
                                <p:cTn id="164" presetID="17" presetClass="entr" presetSubtype="1" fill="hold" grpId="0" nodeType="clickEffect">
                                  <p:stCondLst>
                                    <p:cond delay="0"/>
                                  </p:stCondLst>
                                  <p:childTnLst>
                                    <p:set>
                                      <p:cBhvr>
                                        <p:cTn id="165" dur="1" fill="hold">
                                          <p:stCondLst>
                                            <p:cond delay="0"/>
                                          </p:stCondLst>
                                        </p:cTn>
                                        <p:tgtEl>
                                          <p:spTgt spid="70694"/>
                                        </p:tgtEl>
                                        <p:attrNameLst>
                                          <p:attrName>style.visibility</p:attrName>
                                        </p:attrNameLst>
                                      </p:cBhvr>
                                      <p:to>
                                        <p:strVal val="visible"/>
                                      </p:to>
                                    </p:set>
                                    <p:anim calcmode="lin" valueType="num">
                                      <p:cBhvr>
                                        <p:cTn id="166" dur="500" fill="hold"/>
                                        <p:tgtEl>
                                          <p:spTgt spid="70694"/>
                                        </p:tgtEl>
                                        <p:attrNameLst>
                                          <p:attrName>ppt_x</p:attrName>
                                        </p:attrNameLst>
                                      </p:cBhvr>
                                      <p:tavLst>
                                        <p:tav tm="0">
                                          <p:val>
                                            <p:strVal val="#ppt_x"/>
                                          </p:val>
                                        </p:tav>
                                        <p:tav tm="100000">
                                          <p:val>
                                            <p:strVal val="#ppt_x"/>
                                          </p:val>
                                        </p:tav>
                                      </p:tavLst>
                                    </p:anim>
                                    <p:anim calcmode="lin" valueType="num">
                                      <p:cBhvr>
                                        <p:cTn id="167" dur="500" fill="hold"/>
                                        <p:tgtEl>
                                          <p:spTgt spid="70694"/>
                                        </p:tgtEl>
                                        <p:attrNameLst>
                                          <p:attrName>ppt_y</p:attrName>
                                        </p:attrNameLst>
                                      </p:cBhvr>
                                      <p:tavLst>
                                        <p:tav tm="0">
                                          <p:val>
                                            <p:strVal val="#ppt_y-#ppt_h/2"/>
                                          </p:val>
                                        </p:tav>
                                        <p:tav tm="100000">
                                          <p:val>
                                            <p:strVal val="#ppt_y"/>
                                          </p:val>
                                        </p:tav>
                                      </p:tavLst>
                                    </p:anim>
                                    <p:anim calcmode="lin" valueType="num">
                                      <p:cBhvr>
                                        <p:cTn id="168" dur="500" fill="hold"/>
                                        <p:tgtEl>
                                          <p:spTgt spid="70694"/>
                                        </p:tgtEl>
                                        <p:attrNameLst>
                                          <p:attrName>ppt_w</p:attrName>
                                        </p:attrNameLst>
                                      </p:cBhvr>
                                      <p:tavLst>
                                        <p:tav tm="0">
                                          <p:val>
                                            <p:strVal val="#ppt_w"/>
                                          </p:val>
                                        </p:tav>
                                        <p:tav tm="100000">
                                          <p:val>
                                            <p:strVal val="#ppt_w"/>
                                          </p:val>
                                        </p:tav>
                                      </p:tavLst>
                                    </p:anim>
                                    <p:anim calcmode="lin" valueType="num">
                                      <p:cBhvr>
                                        <p:cTn id="169" dur="500" fill="hold"/>
                                        <p:tgtEl>
                                          <p:spTgt spid="70694"/>
                                        </p:tgtEl>
                                        <p:attrNameLst>
                                          <p:attrName>ppt_h</p:attrName>
                                        </p:attrNameLst>
                                      </p:cBhvr>
                                      <p:tavLst>
                                        <p:tav tm="0">
                                          <p:val>
                                            <p:fltVal val="0.000000"/>
                                          </p:val>
                                        </p:tav>
                                        <p:tav tm="100000">
                                          <p:val>
                                            <p:strVal val="#ppt_h"/>
                                          </p:val>
                                        </p:tav>
                                      </p:tavLst>
                                    </p:anim>
                                  </p:childTnLst>
                                  <p:subTnLst>
                                    <p:audio>
                                      <p:cMediaNode>
                                        <p:cTn display="0" masterRel="sameClick">
                                          <p:stCondLst>
                                            <p:cond evt="begin" delay="0">
                                              <p:tn val="164"/>
                                            </p:cond>
                                          </p:stCondLst>
                                          <p:endCondLst>
                                            <p:cond evt="onStopAudio" delay="0">
                                              <p:tgtEl>
                                                <p:sldTgt/>
                                              </p:tgtEl>
                                            </p:cond>
                                          </p:endCondLst>
                                        </p:cTn>
                                        <p:tgtEl>
                                          <p:sndTgt r:embed="rId4" name="CASHREG.WAV"/>
                                        </p:tgtEl>
                                      </p:cMediaNode>
                                    </p:audio>
                                  </p:subTnLst>
                                </p:cTn>
                              </p:par>
                              <p:par>
                                <p:cTn id="170" presetID="2" presetClass="entr" presetSubtype="8" fill="hold" grpId="0" nodeType="withEffect">
                                  <p:stCondLst>
                                    <p:cond delay="0"/>
                                  </p:stCondLst>
                                  <p:childTnLst>
                                    <p:set>
                                      <p:cBhvr>
                                        <p:cTn id="171" dur="1" fill="hold">
                                          <p:stCondLst>
                                            <p:cond delay="0"/>
                                          </p:stCondLst>
                                        </p:cTn>
                                        <p:tgtEl>
                                          <p:spTgt spid="8"/>
                                        </p:tgtEl>
                                        <p:attrNameLst>
                                          <p:attrName>style.visibility</p:attrName>
                                        </p:attrNameLst>
                                      </p:cBhvr>
                                      <p:to>
                                        <p:strVal val="visible"/>
                                      </p:to>
                                    </p:set>
                                    <p:anim calcmode="lin" valueType="num">
                                      <p:cBhvr additive="base">
                                        <p:cTn id="172" dur="500" fill="hold"/>
                                        <p:tgtEl>
                                          <p:spTgt spid="8"/>
                                        </p:tgtEl>
                                        <p:attrNameLst>
                                          <p:attrName>ppt_x</p:attrName>
                                        </p:attrNameLst>
                                      </p:cBhvr>
                                      <p:tavLst>
                                        <p:tav tm="0">
                                          <p:val>
                                            <p:strVal val="0-#ppt_w/2"/>
                                          </p:val>
                                        </p:tav>
                                        <p:tav tm="100000">
                                          <p:val>
                                            <p:strVal val="#ppt_x"/>
                                          </p:val>
                                        </p:tav>
                                      </p:tavLst>
                                    </p:anim>
                                    <p:anim calcmode="lin" valueType="num">
                                      <p:cBhvr additive="base">
                                        <p:cTn id="173"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174" fill="hold">
                      <p:stCondLst>
                        <p:cond delay="indefinite"/>
                      </p:stCondLst>
                      <p:childTnLst>
                        <p:par>
                          <p:cTn id="175" fill="hold">
                            <p:stCondLst>
                              <p:cond delay="0"/>
                            </p:stCondLst>
                            <p:childTnLst>
                              <p:par>
                                <p:cTn id="176" presetID="1" presetClass="entr" presetSubtype="0" fill="hold" grpId="0" nodeType="clickEffect">
                                  <p:stCondLst>
                                    <p:cond delay="0"/>
                                  </p:stCondLst>
                                  <p:childTnLst>
                                    <p:set>
                                      <p:cBhvr>
                                        <p:cTn id="177" dur="1" fill="hold">
                                          <p:stCondLst>
                                            <p:cond delay="499"/>
                                          </p:stCondLst>
                                        </p:cTn>
                                        <p:tgtEl>
                                          <p:spTgt spid="70698"/>
                                        </p:tgtEl>
                                        <p:attrNameLst>
                                          <p:attrName>style.visibility</p:attrName>
                                        </p:attrNameLst>
                                      </p:cBhvr>
                                      <p:to>
                                        <p:strVal val="visible"/>
                                      </p:to>
                                    </p:set>
                                  </p:childTnLst>
                                </p:cTn>
                              </p:par>
                            </p:childTnLst>
                          </p:cTn>
                        </p:par>
                        <p:par>
                          <p:cTn id="178" fill="hold">
                            <p:stCondLst>
                              <p:cond delay="500"/>
                            </p:stCondLst>
                            <p:childTnLst>
                              <p:par>
                                <p:cTn id="179" presetID="22" presetClass="entr" presetSubtype="2" fill="hold" nodeType="afterEffect">
                                  <p:stCondLst>
                                    <p:cond delay="0"/>
                                  </p:stCondLst>
                                  <p:childTnLst>
                                    <p:set>
                                      <p:cBhvr>
                                        <p:cTn id="180" dur="1" fill="hold">
                                          <p:stCondLst>
                                            <p:cond delay="0"/>
                                          </p:stCondLst>
                                        </p:cTn>
                                        <p:tgtEl>
                                          <p:spTgt spid="70695"/>
                                        </p:tgtEl>
                                        <p:attrNameLst>
                                          <p:attrName>style.visibility</p:attrName>
                                        </p:attrNameLst>
                                      </p:cBhvr>
                                      <p:to>
                                        <p:strVal val="visible"/>
                                      </p:to>
                                    </p:set>
                                    <p:animEffect transition="in" filter="wipe(right)">
                                      <p:cBhvr>
                                        <p:cTn id="181" dur="500"/>
                                        <p:tgtEl>
                                          <p:spTgt spid="70695"/>
                                        </p:tgtEl>
                                      </p:cBhvr>
                                    </p:animEffect>
                                  </p:childTnLst>
                                  <p:subTnLst>
                                    <p:audio>
                                      <p:cMediaNode>
                                        <p:cTn display="0" masterRel="sameClick">
                                          <p:stCondLst>
                                            <p:cond evt="begin" delay="0">
                                              <p:tn val="179"/>
                                            </p:cond>
                                          </p:stCondLst>
                                          <p:endCondLst>
                                            <p:cond evt="onStopAudio" delay="0">
                                              <p:tgtEl>
                                                <p:sldTgt/>
                                              </p:tgtEl>
                                            </p:cond>
                                          </p:endCondLst>
                                        </p:cTn>
                                        <p:tgtEl>
                                          <p:sndTgt r:embed="rId2" name="TYPE.WAV"/>
                                        </p:tgtEl>
                                      </p:cMediaNode>
                                    </p:audio>
                                  </p:subTnLst>
                                </p:cTn>
                              </p:par>
                            </p:childTnLst>
                          </p:cTn>
                        </p:par>
                        <p:par>
                          <p:cTn id="182" fill="hold">
                            <p:stCondLst>
                              <p:cond delay="1000"/>
                            </p:stCondLst>
                            <p:childTnLst>
                              <p:par>
                                <p:cTn id="183" presetID="9" presetClass="entr" presetSubtype="0" fill="hold" grpId="0" nodeType="afterEffect">
                                  <p:stCondLst>
                                    <p:cond delay="0"/>
                                  </p:stCondLst>
                                  <p:childTnLst>
                                    <p:set>
                                      <p:cBhvr>
                                        <p:cTn id="184" dur="1" fill="hold">
                                          <p:stCondLst>
                                            <p:cond delay="0"/>
                                          </p:stCondLst>
                                        </p:cTn>
                                        <p:tgtEl>
                                          <p:spTgt spid="70699"/>
                                        </p:tgtEl>
                                        <p:attrNameLst>
                                          <p:attrName>style.visibility</p:attrName>
                                        </p:attrNameLst>
                                      </p:cBhvr>
                                      <p:to>
                                        <p:strVal val="visible"/>
                                      </p:to>
                                    </p:set>
                                    <p:animEffect transition="in" filter="dissolve">
                                      <p:cBhvr>
                                        <p:cTn id="185" dur="500"/>
                                        <p:tgtEl>
                                          <p:spTgt spid="70699"/>
                                        </p:tgtEl>
                                      </p:cBhvr>
                                    </p:animEffect>
                                  </p:childTnLst>
                                  <p:subTnLst>
                                    <p:audio>
                                      <p:cMediaNode>
                                        <p:cTn display="0" masterRel="sameClick">
                                          <p:stCondLst>
                                            <p:cond evt="begin" delay="0">
                                              <p:tn val="183"/>
                                            </p:cond>
                                          </p:stCondLst>
                                          <p:endCondLst>
                                            <p:cond evt="onStopAudio" delay="0">
                                              <p:tgtEl>
                                                <p:sldTgt/>
                                              </p:tgtEl>
                                            </p:cond>
                                          </p:endCondLst>
                                        </p:cTn>
                                        <p:tgtEl>
                                          <p:sndTgt r:embed="rId7" name="GLASS.WAV"/>
                                        </p:tgtEl>
                                      </p:cMediaNode>
                                    </p:audio>
                                  </p:subTnLst>
                                </p:cTn>
                              </p:par>
                            </p:childTnLst>
                          </p:cTn>
                        </p:par>
                        <p:par>
                          <p:cTn id="186" fill="hold">
                            <p:stCondLst>
                              <p:cond delay="1500"/>
                            </p:stCondLst>
                            <p:childTnLst>
                              <p:par>
                                <p:cTn id="187" presetID="1" presetClass="entr" presetSubtype="0" fill="hold" grpId="0" nodeType="afterEffect">
                                  <p:stCondLst>
                                    <p:cond delay="0"/>
                                  </p:stCondLst>
                                  <p:childTnLst>
                                    <p:set>
                                      <p:cBhvr>
                                        <p:cTn id="188" dur="1" fill="hold">
                                          <p:stCondLst>
                                            <p:cond delay="499"/>
                                          </p:stCondLst>
                                        </p:cTn>
                                        <p:tgtEl>
                                          <p:spTgt spid="70700"/>
                                        </p:tgtEl>
                                        <p:attrNameLst>
                                          <p:attrName>style.visibility</p:attrName>
                                        </p:attrNameLst>
                                      </p:cBhvr>
                                      <p:to>
                                        <p:strVal val="visible"/>
                                      </p:to>
                                    </p:set>
                                  </p:childTnLst>
                                  <p:subTnLst>
                                    <p:audio>
                                      <p:cMediaNode>
                                        <p:cTn display="0" masterRel="sameClick">
                                          <p:stCondLst>
                                            <p:cond evt="begin" delay="0">
                                              <p:tn val="187"/>
                                            </p:cond>
                                          </p:stCondLst>
                                          <p:endCondLst>
                                            <p:cond evt="onStopAudio" delay="0">
                                              <p:tgtEl>
                                                <p:sldTgt/>
                                              </p:tgtEl>
                                            </p:cond>
                                          </p:endCondLst>
                                        </p:cTn>
                                        <p:tgtEl>
                                          <p:sndTgt r:embed="rId2" name="TYPE.WAV"/>
                                        </p:tgtEl>
                                      </p:cMediaNode>
                                    </p:audio>
                                  </p:subTnLst>
                                </p:cTn>
                              </p:par>
                            </p:childTnLst>
                          </p:cTn>
                        </p:par>
                        <p:par>
                          <p:cTn id="189" fill="hold">
                            <p:stCondLst>
                              <p:cond delay="2000"/>
                            </p:stCondLst>
                            <p:childTnLst>
                              <p:par>
                                <p:cTn id="190" presetID="1" presetClass="entr" presetSubtype="0" fill="hold" grpId="0" nodeType="afterEffect">
                                  <p:stCondLst>
                                    <p:cond delay="0"/>
                                  </p:stCondLst>
                                  <p:childTnLst>
                                    <p:set>
                                      <p:cBhvr>
                                        <p:cTn id="191" dur="1" fill="hold">
                                          <p:stCondLst>
                                            <p:cond delay="499"/>
                                          </p:stCondLst>
                                        </p:cTn>
                                        <p:tgtEl>
                                          <p:spTgt spid="70704"/>
                                        </p:tgtEl>
                                        <p:attrNameLst>
                                          <p:attrName>style.visibility</p:attrName>
                                        </p:attrNameLst>
                                      </p:cBhvr>
                                      <p:to>
                                        <p:strVal val="visible"/>
                                      </p:to>
                                    </p:set>
                                  </p:childTnLst>
                                </p:cTn>
                              </p:par>
                            </p:childTnLst>
                          </p:cTn>
                        </p:par>
                        <p:par>
                          <p:cTn id="192" fill="hold">
                            <p:stCondLst>
                              <p:cond delay="2500"/>
                            </p:stCondLst>
                            <p:childTnLst>
                              <p:par>
                                <p:cTn id="193" presetID="22" presetClass="entr" presetSubtype="2" fill="hold" nodeType="afterEffect">
                                  <p:stCondLst>
                                    <p:cond delay="0"/>
                                  </p:stCondLst>
                                  <p:childTnLst>
                                    <p:set>
                                      <p:cBhvr>
                                        <p:cTn id="194" dur="1" fill="hold">
                                          <p:stCondLst>
                                            <p:cond delay="0"/>
                                          </p:stCondLst>
                                        </p:cTn>
                                        <p:tgtEl>
                                          <p:spTgt spid="70701"/>
                                        </p:tgtEl>
                                        <p:attrNameLst>
                                          <p:attrName>style.visibility</p:attrName>
                                        </p:attrNameLst>
                                      </p:cBhvr>
                                      <p:to>
                                        <p:strVal val="visible"/>
                                      </p:to>
                                    </p:set>
                                    <p:animEffect transition="in" filter="wipe(right)">
                                      <p:cBhvr>
                                        <p:cTn id="195" dur="500"/>
                                        <p:tgtEl>
                                          <p:spTgt spid="70701"/>
                                        </p:tgtEl>
                                      </p:cBhvr>
                                    </p:animEffect>
                                  </p:childTnLst>
                                  <p:subTnLst>
                                    <p:audio>
                                      <p:cMediaNode>
                                        <p:cTn display="0" masterRel="sameClick">
                                          <p:stCondLst>
                                            <p:cond evt="begin" delay="0">
                                              <p:tn val="193"/>
                                            </p:cond>
                                          </p:stCondLst>
                                          <p:endCondLst>
                                            <p:cond evt="onStopAudio" delay="0">
                                              <p:tgtEl>
                                                <p:sldTgt/>
                                              </p:tgtEl>
                                            </p:cond>
                                          </p:endCondLst>
                                        </p:cTn>
                                        <p:tgtEl>
                                          <p:sndTgt r:embed="rId2" name="TYPE.WAV"/>
                                        </p:tgtEl>
                                      </p:cMediaNode>
                                    </p:audio>
                                  </p:subTnLst>
                                </p:cTn>
                              </p:par>
                            </p:childTnLst>
                          </p:cTn>
                        </p:par>
                        <p:par>
                          <p:cTn id="196" fill="hold">
                            <p:stCondLst>
                              <p:cond delay="3000"/>
                            </p:stCondLst>
                            <p:childTnLst>
                              <p:par>
                                <p:cTn id="197" presetID="9" presetClass="entr" presetSubtype="0" fill="hold" grpId="0" nodeType="afterEffect">
                                  <p:stCondLst>
                                    <p:cond delay="0"/>
                                  </p:stCondLst>
                                  <p:childTnLst>
                                    <p:set>
                                      <p:cBhvr>
                                        <p:cTn id="198" dur="1" fill="hold">
                                          <p:stCondLst>
                                            <p:cond delay="0"/>
                                          </p:stCondLst>
                                        </p:cTn>
                                        <p:tgtEl>
                                          <p:spTgt spid="70705"/>
                                        </p:tgtEl>
                                        <p:attrNameLst>
                                          <p:attrName>style.visibility</p:attrName>
                                        </p:attrNameLst>
                                      </p:cBhvr>
                                      <p:to>
                                        <p:strVal val="visible"/>
                                      </p:to>
                                    </p:set>
                                    <p:animEffect transition="in" filter="dissolve">
                                      <p:cBhvr>
                                        <p:cTn id="199" dur="500"/>
                                        <p:tgtEl>
                                          <p:spTgt spid="70705"/>
                                        </p:tgtEl>
                                      </p:cBhvr>
                                    </p:animEffect>
                                  </p:childTnLst>
                                  <p:subTnLst>
                                    <p:audio>
                                      <p:cMediaNode>
                                        <p:cTn display="0" masterRel="sameClick">
                                          <p:stCondLst>
                                            <p:cond evt="begin" delay="0">
                                              <p:tn val="197"/>
                                            </p:cond>
                                          </p:stCondLst>
                                          <p:endCondLst>
                                            <p:cond evt="onStopAudio" delay="0">
                                              <p:tgtEl>
                                                <p:sldTgt/>
                                              </p:tgtEl>
                                            </p:cond>
                                          </p:endCondLst>
                                        </p:cTn>
                                        <p:tgtEl>
                                          <p:sndTgt r:embed="rId7" name="GLASS.WAV"/>
                                        </p:tgtEl>
                                      </p:cMediaNode>
                                    </p:audio>
                                  </p:subTnLst>
                                </p:cTn>
                              </p:par>
                            </p:childTnLst>
                          </p:cTn>
                        </p:par>
                      </p:childTnLst>
                    </p:cTn>
                  </p:par>
                  <p:par>
                    <p:cTn id="200" fill="hold">
                      <p:stCondLst>
                        <p:cond delay="indefinite"/>
                      </p:stCondLst>
                      <p:childTnLst>
                        <p:par>
                          <p:cTn id="201" fill="hold">
                            <p:stCondLst>
                              <p:cond delay="0"/>
                            </p:stCondLst>
                            <p:childTnLst>
                              <p:par>
                                <p:cTn id="202" presetID="17" presetClass="entr" presetSubtype="1" fill="hold" grpId="0" nodeType="clickEffect">
                                  <p:stCondLst>
                                    <p:cond delay="0"/>
                                  </p:stCondLst>
                                  <p:childTnLst>
                                    <p:set>
                                      <p:cBhvr>
                                        <p:cTn id="203" dur="1" fill="hold">
                                          <p:stCondLst>
                                            <p:cond delay="0"/>
                                          </p:stCondLst>
                                        </p:cTn>
                                        <p:tgtEl>
                                          <p:spTgt spid="70706"/>
                                        </p:tgtEl>
                                        <p:attrNameLst>
                                          <p:attrName>style.visibility</p:attrName>
                                        </p:attrNameLst>
                                      </p:cBhvr>
                                      <p:to>
                                        <p:strVal val="visible"/>
                                      </p:to>
                                    </p:set>
                                    <p:anim calcmode="lin" valueType="num">
                                      <p:cBhvr>
                                        <p:cTn id="204" dur="500" fill="hold"/>
                                        <p:tgtEl>
                                          <p:spTgt spid="70706"/>
                                        </p:tgtEl>
                                        <p:attrNameLst>
                                          <p:attrName>ppt_x</p:attrName>
                                        </p:attrNameLst>
                                      </p:cBhvr>
                                      <p:tavLst>
                                        <p:tav tm="0">
                                          <p:val>
                                            <p:strVal val="#ppt_x"/>
                                          </p:val>
                                        </p:tav>
                                        <p:tav tm="100000">
                                          <p:val>
                                            <p:strVal val="#ppt_x"/>
                                          </p:val>
                                        </p:tav>
                                      </p:tavLst>
                                    </p:anim>
                                    <p:anim calcmode="lin" valueType="num">
                                      <p:cBhvr>
                                        <p:cTn id="205" dur="500" fill="hold"/>
                                        <p:tgtEl>
                                          <p:spTgt spid="70706"/>
                                        </p:tgtEl>
                                        <p:attrNameLst>
                                          <p:attrName>ppt_y</p:attrName>
                                        </p:attrNameLst>
                                      </p:cBhvr>
                                      <p:tavLst>
                                        <p:tav tm="0">
                                          <p:val>
                                            <p:strVal val="#ppt_y-#ppt_h/2"/>
                                          </p:val>
                                        </p:tav>
                                        <p:tav tm="100000">
                                          <p:val>
                                            <p:strVal val="#ppt_y"/>
                                          </p:val>
                                        </p:tav>
                                      </p:tavLst>
                                    </p:anim>
                                    <p:anim calcmode="lin" valueType="num">
                                      <p:cBhvr>
                                        <p:cTn id="206" dur="500" fill="hold"/>
                                        <p:tgtEl>
                                          <p:spTgt spid="70706"/>
                                        </p:tgtEl>
                                        <p:attrNameLst>
                                          <p:attrName>ppt_w</p:attrName>
                                        </p:attrNameLst>
                                      </p:cBhvr>
                                      <p:tavLst>
                                        <p:tav tm="0">
                                          <p:val>
                                            <p:strVal val="#ppt_w"/>
                                          </p:val>
                                        </p:tav>
                                        <p:tav tm="100000">
                                          <p:val>
                                            <p:strVal val="#ppt_w"/>
                                          </p:val>
                                        </p:tav>
                                      </p:tavLst>
                                    </p:anim>
                                    <p:anim calcmode="lin" valueType="num">
                                      <p:cBhvr>
                                        <p:cTn id="207" dur="500" fill="hold"/>
                                        <p:tgtEl>
                                          <p:spTgt spid="70706"/>
                                        </p:tgtEl>
                                        <p:attrNameLst>
                                          <p:attrName>ppt_h</p:attrName>
                                        </p:attrNameLst>
                                      </p:cBhvr>
                                      <p:tavLst>
                                        <p:tav tm="0">
                                          <p:val>
                                            <p:fltVal val="0.000000"/>
                                          </p:val>
                                        </p:tav>
                                        <p:tav tm="100000">
                                          <p:val>
                                            <p:strVal val="#ppt_h"/>
                                          </p:val>
                                        </p:tav>
                                      </p:tavLst>
                                    </p:anim>
                                  </p:childTnLst>
                                  <p:subTnLst>
                                    <p:audio>
                                      <p:cMediaNode>
                                        <p:cTn display="0" masterRel="sameClick">
                                          <p:stCondLst>
                                            <p:cond evt="begin" delay="0">
                                              <p:tn val="202"/>
                                            </p:cond>
                                          </p:stCondLst>
                                          <p:endCondLst>
                                            <p:cond evt="onStopAudio" delay="0">
                                              <p:tgtEl>
                                                <p:sldTgt/>
                                              </p:tgtEl>
                                            </p:cond>
                                          </p:endCondLst>
                                        </p:cTn>
                                        <p:tgtEl>
                                          <p:sndTgt r:embed="rId4" name="CASHREG.WAV"/>
                                        </p:tgtEl>
                                      </p:cMediaNode>
                                    </p:audio>
                                  </p:subTnLst>
                                </p:cTn>
                              </p:par>
                              <p:par>
                                <p:cTn id="208" presetID="2" presetClass="entr" presetSubtype="8" fill="hold" grpId="0" nodeType="withEffect">
                                  <p:stCondLst>
                                    <p:cond delay="0"/>
                                  </p:stCondLst>
                                  <p:childTnLst>
                                    <p:set>
                                      <p:cBhvr>
                                        <p:cTn id="209" dur="1" fill="hold">
                                          <p:stCondLst>
                                            <p:cond delay="0"/>
                                          </p:stCondLst>
                                        </p:cTn>
                                        <p:tgtEl>
                                          <p:spTgt spid="9"/>
                                        </p:tgtEl>
                                        <p:attrNameLst>
                                          <p:attrName>style.visibility</p:attrName>
                                        </p:attrNameLst>
                                      </p:cBhvr>
                                      <p:to>
                                        <p:strVal val="visible"/>
                                      </p:to>
                                    </p:set>
                                    <p:anim calcmode="lin" valueType="num">
                                      <p:cBhvr additive="base">
                                        <p:cTn id="210" dur="500" fill="hold"/>
                                        <p:tgtEl>
                                          <p:spTgt spid="9"/>
                                        </p:tgtEl>
                                        <p:attrNameLst>
                                          <p:attrName>ppt_x</p:attrName>
                                        </p:attrNameLst>
                                      </p:cBhvr>
                                      <p:tavLst>
                                        <p:tav tm="0">
                                          <p:val>
                                            <p:strVal val="0-#ppt_w/2"/>
                                          </p:val>
                                        </p:tav>
                                        <p:tav tm="100000">
                                          <p:val>
                                            <p:strVal val="#ppt_x"/>
                                          </p:val>
                                        </p:tav>
                                      </p:tavLst>
                                    </p:anim>
                                    <p:anim calcmode="lin" valueType="num">
                                      <p:cBhvr additive="base">
                                        <p:cTn id="211" dur="500" fill="hold"/>
                                        <p:tgtEl>
                                          <p:spTgt spid="9"/>
                                        </p:tgtEl>
                                        <p:attrNameLst>
                                          <p:attrName>ppt_y</p:attrName>
                                        </p:attrNameLst>
                                      </p:cBhvr>
                                      <p:tavLst>
                                        <p:tav tm="0">
                                          <p:val>
                                            <p:strVal val="#ppt_y"/>
                                          </p:val>
                                        </p:tav>
                                        <p:tav tm="100000">
                                          <p:val>
                                            <p:strVal val="#ppt_y"/>
                                          </p:val>
                                        </p:tav>
                                      </p:tavLst>
                                    </p:anim>
                                  </p:childTnLst>
                                </p:cTn>
                              </p:par>
                            </p:childTnLst>
                          </p:cTn>
                        </p:par>
                        <p:par>
                          <p:cTn id="212" fill="hold">
                            <p:stCondLst>
                              <p:cond delay="500"/>
                            </p:stCondLst>
                            <p:childTnLst>
                              <p:par>
                                <p:cTn id="213" presetID="16" presetClass="entr" presetSubtype="37" fill="hold" grpId="0" nodeType="afterEffect">
                                  <p:stCondLst>
                                    <p:cond delay="0"/>
                                  </p:stCondLst>
                                  <p:childTnLst>
                                    <p:set>
                                      <p:cBhvr>
                                        <p:cTn id="214" dur="1" fill="hold">
                                          <p:stCondLst>
                                            <p:cond delay="0"/>
                                          </p:stCondLst>
                                        </p:cTn>
                                        <p:tgtEl>
                                          <p:spTgt spid="70707"/>
                                        </p:tgtEl>
                                        <p:attrNameLst>
                                          <p:attrName>style.visibility</p:attrName>
                                        </p:attrNameLst>
                                      </p:cBhvr>
                                      <p:to>
                                        <p:strVal val="visible"/>
                                      </p:to>
                                    </p:set>
                                    <p:animEffect transition="in" filter="barn(outVertical)">
                                      <p:cBhvr>
                                        <p:cTn id="215" dur="500"/>
                                        <p:tgtEl>
                                          <p:spTgt spid="70707"/>
                                        </p:tgtEl>
                                      </p:cBhvr>
                                    </p:animEffect>
                                  </p:childTnLst>
                                  <p:subTnLst>
                                    <p:set>
                                      <p:cBhvr override="childStyle">
                                        <p:cTn dur="1" fill="hold" display="0" masterRel="nextClick" afterEffect="1"/>
                                        <p:tgtEl>
                                          <p:spTgt spid="70707"/>
                                        </p:tgtEl>
                                        <p:attrNameLst>
                                          <p:attrName>style.visibility</p:attrName>
                                        </p:attrNameLst>
                                      </p:cBhvr>
                                      <p:to>
                                        <p:strVal val="hidden"/>
                                      </p:to>
                                    </p:set>
                                    <p:audio>
                                      <p:cMediaNode>
                                        <p:cTn display="0" masterRel="sameClick">
                                          <p:stCondLst>
                                            <p:cond evt="begin" delay="0">
                                              <p:tn val="213"/>
                                            </p:cond>
                                          </p:stCondLst>
                                          <p:endCondLst>
                                            <p:cond evt="onStopAudio" delay="0">
                                              <p:tgtEl>
                                                <p:sldTgt/>
                                              </p:tgtEl>
                                            </p:cond>
                                          </p:endCondLst>
                                        </p:cTn>
                                        <p:tgtEl>
                                          <p:sndTgt r:embed="rId3" name="DING.WAV"/>
                                        </p:tgtEl>
                                      </p:cMediaNode>
                                    </p:audio>
                                  </p:subTnLst>
                                </p:cTn>
                              </p:par>
                            </p:childTnLst>
                          </p:cTn>
                        </p:par>
                      </p:childTnLst>
                    </p:cTn>
                  </p:par>
                  <p:par>
                    <p:cTn id="216" fill="hold">
                      <p:stCondLst>
                        <p:cond delay="indefinite"/>
                      </p:stCondLst>
                      <p:childTnLst>
                        <p:par>
                          <p:cTn id="217" fill="hold">
                            <p:stCondLst>
                              <p:cond delay="0"/>
                            </p:stCondLst>
                            <p:childTnLst>
                              <p:par>
                                <p:cTn id="218" presetID="1" presetClass="entr" presetSubtype="0" fill="hold" grpId="0" nodeType="clickEffect">
                                  <p:stCondLst>
                                    <p:cond delay="0"/>
                                  </p:stCondLst>
                                  <p:childTnLst>
                                    <p:set>
                                      <p:cBhvr>
                                        <p:cTn id="219" dur="1" fill="hold">
                                          <p:stCondLst>
                                            <p:cond delay="499"/>
                                          </p:stCondLst>
                                        </p:cTn>
                                        <p:tgtEl>
                                          <p:spTgt spid="70711"/>
                                        </p:tgtEl>
                                        <p:attrNameLst>
                                          <p:attrName>style.visibility</p:attrName>
                                        </p:attrNameLst>
                                      </p:cBhvr>
                                      <p:to>
                                        <p:strVal val="visible"/>
                                      </p:to>
                                    </p:set>
                                  </p:childTnLst>
                                </p:cTn>
                              </p:par>
                            </p:childTnLst>
                          </p:cTn>
                        </p:par>
                        <p:par>
                          <p:cTn id="220" fill="hold">
                            <p:stCondLst>
                              <p:cond delay="500"/>
                            </p:stCondLst>
                            <p:childTnLst>
                              <p:par>
                                <p:cTn id="221" presetID="22" presetClass="entr" presetSubtype="2" fill="hold" nodeType="afterEffect">
                                  <p:stCondLst>
                                    <p:cond delay="0"/>
                                  </p:stCondLst>
                                  <p:childTnLst>
                                    <p:set>
                                      <p:cBhvr>
                                        <p:cTn id="222" dur="1" fill="hold">
                                          <p:stCondLst>
                                            <p:cond delay="0"/>
                                          </p:stCondLst>
                                        </p:cTn>
                                        <p:tgtEl>
                                          <p:spTgt spid="70708"/>
                                        </p:tgtEl>
                                        <p:attrNameLst>
                                          <p:attrName>style.visibility</p:attrName>
                                        </p:attrNameLst>
                                      </p:cBhvr>
                                      <p:to>
                                        <p:strVal val="visible"/>
                                      </p:to>
                                    </p:set>
                                    <p:animEffect transition="in" filter="wipe(right)">
                                      <p:cBhvr>
                                        <p:cTn id="223" dur="500"/>
                                        <p:tgtEl>
                                          <p:spTgt spid="70708"/>
                                        </p:tgtEl>
                                      </p:cBhvr>
                                    </p:animEffect>
                                  </p:childTnLst>
                                  <p:subTnLst>
                                    <p:audio>
                                      <p:cMediaNode>
                                        <p:cTn display="0" masterRel="sameClick">
                                          <p:stCondLst>
                                            <p:cond evt="begin" delay="0">
                                              <p:tn val="221"/>
                                            </p:cond>
                                          </p:stCondLst>
                                          <p:endCondLst>
                                            <p:cond evt="onStopAudio" delay="0">
                                              <p:tgtEl>
                                                <p:sldTgt/>
                                              </p:tgtEl>
                                            </p:cond>
                                          </p:endCondLst>
                                        </p:cTn>
                                        <p:tgtEl>
                                          <p:sndTgt r:embed="rId2" name="TYPE.WAV"/>
                                        </p:tgtEl>
                                      </p:cMediaNode>
                                    </p:audio>
                                  </p:subTnLst>
                                </p:cTn>
                              </p:par>
                            </p:childTnLst>
                          </p:cTn>
                        </p:par>
                        <p:par>
                          <p:cTn id="224" fill="hold">
                            <p:stCondLst>
                              <p:cond delay="1000"/>
                            </p:stCondLst>
                            <p:childTnLst>
                              <p:par>
                                <p:cTn id="225" presetID="9" presetClass="entr" presetSubtype="0" fill="hold" grpId="0" nodeType="afterEffect">
                                  <p:stCondLst>
                                    <p:cond delay="0"/>
                                  </p:stCondLst>
                                  <p:childTnLst>
                                    <p:set>
                                      <p:cBhvr>
                                        <p:cTn id="226" dur="1" fill="hold">
                                          <p:stCondLst>
                                            <p:cond delay="0"/>
                                          </p:stCondLst>
                                        </p:cTn>
                                        <p:tgtEl>
                                          <p:spTgt spid="70712"/>
                                        </p:tgtEl>
                                        <p:attrNameLst>
                                          <p:attrName>style.visibility</p:attrName>
                                        </p:attrNameLst>
                                      </p:cBhvr>
                                      <p:to>
                                        <p:strVal val="visible"/>
                                      </p:to>
                                    </p:set>
                                    <p:animEffect transition="in" filter="dissolve">
                                      <p:cBhvr>
                                        <p:cTn id="227" dur="500"/>
                                        <p:tgtEl>
                                          <p:spTgt spid="70712"/>
                                        </p:tgtEl>
                                      </p:cBhvr>
                                    </p:animEffect>
                                  </p:childTnLst>
                                  <p:subTnLst>
                                    <p:audio>
                                      <p:cMediaNode>
                                        <p:cTn display="0" masterRel="sameClick">
                                          <p:stCondLst>
                                            <p:cond evt="begin" delay="0">
                                              <p:tn val="225"/>
                                            </p:cond>
                                          </p:stCondLst>
                                          <p:endCondLst>
                                            <p:cond evt="onStopAudio" delay="0">
                                              <p:tgtEl>
                                                <p:sldTgt/>
                                              </p:tgtEl>
                                            </p:cond>
                                          </p:endCondLst>
                                        </p:cTn>
                                        <p:tgtEl>
                                          <p:sndTgt r:embed="rId7" name="GLASS.WAV"/>
                                        </p:tgtEl>
                                      </p:cMediaNode>
                                    </p:audio>
                                  </p:subTnLst>
                                </p:cTn>
                              </p:par>
                            </p:childTnLst>
                          </p:cTn>
                        </p:par>
                        <p:par>
                          <p:cTn id="228" fill="hold">
                            <p:stCondLst>
                              <p:cond delay="1500"/>
                            </p:stCondLst>
                            <p:childTnLst>
                              <p:par>
                                <p:cTn id="229" presetID="1" presetClass="entr" presetSubtype="0" fill="hold" grpId="0" nodeType="afterEffect">
                                  <p:stCondLst>
                                    <p:cond delay="0"/>
                                  </p:stCondLst>
                                  <p:childTnLst>
                                    <p:set>
                                      <p:cBhvr>
                                        <p:cTn id="230" dur="1" fill="hold">
                                          <p:stCondLst>
                                            <p:cond delay="499"/>
                                          </p:stCondLst>
                                        </p:cTn>
                                        <p:tgtEl>
                                          <p:spTgt spid="70713"/>
                                        </p:tgtEl>
                                        <p:attrNameLst>
                                          <p:attrName>style.visibility</p:attrName>
                                        </p:attrNameLst>
                                      </p:cBhvr>
                                      <p:to>
                                        <p:strVal val="visible"/>
                                      </p:to>
                                    </p:set>
                                  </p:childTnLst>
                                  <p:subTnLst>
                                    <p:audio>
                                      <p:cMediaNode>
                                        <p:cTn display="0" masterRel="sameClick">
                                          <p:stCondLst>
                                            <p:cond evt="begin" delay="0">
                                              <p:tn val="229"/>
                                            </p:cond>
                                          </p:stCondLst>
                                          <p:endCondLst>
                                            <p:cond evt="onStopAudio" delay="0">
                                              <p:tgtEl>
                                                <p:sldTgt/>
                                              </p:tgtEl>
                                            </p:cond>
                                          </p:endCondLst>
                                        </p:cTn>
                                        <p:tgtEl>
                                          <p:sndTgt r:embed="rId2" name="TYPE.WAV"/>
                                        </p:tgtEl>
                                      </p:cMediaNode>
                                    </p:audio>
                                  </p:subTnLst>
                                </p:cTn>
                              </p:par>
                            </p:childTnLst>
                          </p:cTn>
                        </p:par>
                        <p:par>
                          <p:cTn id="231" fill="hold">
                            <p:stCondLst>
                              <p:cond delay="2000"/>
                            </p:stCondLst>
                            <p:childTnLst>
                              <p:par>
                                <p:cTn id="232" presetID="1" presetClass="entr" presetSubtype="0" fill="hold" grpId="0" nodeType="afterEffect">
                                  <p:stCondLst>
                                    <p:cond delay="0"/>
                                  </p:stCondLst>
                                  <p:childTnLst>
                                    <p:set>
                                      <p:cBhvr>
                                        <p:cTn id="233" dur="1" fill="hold">
                                          <p:stCondLst>
                                            <p:cond delay="499"/>
                                          </p:stCondLst>
                                        </p:cTn>
                                        <p:tgtEl>
                                          <p:spTgt spid="70714"/>
                                        </p:tgtEl>
                                        <p:attrNameLst>
                                          <p:attrName>style.visibility</p:attrName>
                                        </p:attrNameLst>
                                      </p:cBhvr>
                                      <p:to>
                                        <p:strVal val="visible"/>
                                      </p:to>
                                    </p:set>
                                  </p:childTnLst>
                                </p:cTn>
                              </p:par>
                            </p:childTnLst>
                          </p:cTn>
                        </p:par>
                        <p:par>
                          <p:cTn id="234" fill="hold">
                            <p:stCondLst>
                              <p:cond delay="2500"/>
                            </p:stCondLst>
                            <p:childTnLst>
                              <p:par>
                                <p:cTn id="235" presetID="22" presetClass="entr" presetSubtype="2" fill="hold" nodeType="afterEffect">
                                  <p:stCondLst>
                                    <p:cond delay="0"/>
                                  </p:stCondLst>
                                  <p:childTnLst>
                                    <p:set>
                                      <p:cBhvr>
                                        <p:cTn id="236" dur="1" fill="hold">
                                          <p:stCondLst>
                                            <p:cond delay="0"/>
                                          </p:stCondLst>
                                        </p:cTn>
                                        <p:tgtEl>
                                          <p:spTgt spid="70715"/>
                                        </p:tgtEl>
                                        <p:attrNameLst>
                                          <p:attrName>style.visibility</p:attrName>
                                        </p:attrNameLst>
                                      </p:cBhvr>
                                      <p:to>
                                        <p:strVal val="visible"/>
                                      </p:to>
                                    </p:set>
                                    <p:animEffect transition="in" filter="wipe(right)">
                                      <p:cBhvr>
                                        <p:cTn id="237" dur="500"/>
                                        <p:tgtEl>
                                          <p:spTgt spid="70715"/>
                                        </p:tgtEl>
                                      </p:cBhvr>
                                    </p:animEffect>
                                  </p:childTnLst>
                                  <p:subTnLst>
                                    <p:audio>
                                      <p:cMediaNode>
                                        <p:cTn display="0" masterRel="sameClick">
                                          <p:stCondLst>
                                            <p:cond evt="begin" delay="0">
                                              <p:tn val="235"/>
                                            </p:cond>
                                          </p:stCondLst>
                                          <p:endCondLst>
                                            <p:cond evt="onStopAudio" delay="0">
                                              <p:tgtEl>
                                                <p:sldTgt/>
                                              </p:tgtEl>
                                            </p:cond>
                                          </p:endCondLst>
                                        </p:cTn>
                                        <p:tgtEl>
                                          <p:sndTgt r:embed="rId2" name="TYPE.WAV"/>
                                        </p:tgtEl>
                                      </p:cMediaNode>
                                    </p:audio>
                                  </p:subTnLst>
                                </p:cTn>
                              </p:par>
                            </p:childTnLst>
                          </p:cTn>
                        </p:par>
                        <p:par>
                          <p:cTn id="238" fill="hold">
                            <p:stCondLst>
                              <p:cond delay="3000"/>
                            </p:stCondLst>
                            <p:childTnLst>
                              <p:par>
                                <p:cTn id="239" presetID="9" presetClass="entr" presetSubtype="0" fill="hold" grpId="0" nodeType="afterEffect">
                                  <p:stCondLst>
                                    <p:cond delay="0"/>
                                  </p:stCondLst>
                                  <p:childTnLst>
                                    <p:set>
                                      <p:cBhvr>
                                        <p:cTn id="240" dur="1" fill="hold">
                                          <p:stCondLst>
                                            <p:cond delay="0"/>
                                          </p:stCondLst>
                                        </p:cTn>
                                        <p:tgtEl>
                                          <p:spTgt spid="70718"/>
                                        </p:tgtEl>
                                        <p:attrNameLst>
                                          <p:attrName>style.visibility</p:attrName>
                                        </p:attrNameLst>
                                      </p:cBhvr>
                                      <p:to>
                                        <p:strVal val="visible"/>
                                      </p:to>
                                    </p:set>
                                    <p:animEffect transition="in" filter="dissolve">
                                      <p:cBhvr>
                                        <p:cTn id="241" dur="500"/>
                                        <p:tgtEl>
                                          <p:spTgt spid="70718"/>
                                        </p:tgtEl>
                                      </p:cBhvr>
                                    </p:animEffect>
                                  </p:childTnLst>
                                  <p:subTnLst>
                                    <p:audio>
                                      <p:cMediaNode>
                                        <p:cTn display="0" masterRel="sameClick">
                                          <p:stCondLst>
                                            <p:cond evt="begin" delay="0">
                                              <p:tn val="239"/>
                                            </p:cond>
                                          </p:stCondLst>
                                          <p:endCondLst>
                                            <p:cond evt="onStopAudio" delay="0">
                                              <p:tgtEl>
                                                <p:sldTgt/>
                                              </p:tgtEl>
                                            </p:cond>
                                          </p:endCondLst>
                                        </p:cTn>
                                        <p:tgtEl>
                                          <p:sndTgt r:embed="rId5" name="CAMERA.WAV"/>
                                        </p:tgtEl>
                                      </p:cMediaNode>
                                    </p:audio>
                                  </p:subTnLst>
                                </p:cTn>
                              </p:par>
                            </p:childTnLst>
                          </p:cTn>
                        </p:par>
                      </p:childTnLst>
                    </p:cTn>
                  </p:par>
                  <p:par>
                    <p:cTn id="242" fill="hold">
                      <p:stCondLst>
                        <p:cond delay="indefinite"/>
                      </p:stCondLst>
                      <p:childTnLst>
                        <p:par>
                          <p:cTn id="243" fill="hold">
                            <p:stCondLst>
                              <p:cond delay="0"/>
                            </p:stCondLst>
                            <p:childTnLst>
                              <p:par>
                                <p:cTn id="244" presetID="17" presetClass="entr" presetSubtype="1" fill="hold" grpId="0" nodeType="clickEffect">
                                  <p:stCondLst>
                                    <p:cond delay="0"/>
                                  </p:stCondLst>
                                  <p:childTnLst>
                                    <p:set>
                                      <p:cBhvr>
                                        <p:cTn id="245" dur="1" fill="hold">
                                          <p:stCondLst>
                                            <p:cond delay="0"/>
                                          </p:stCondLst>
                                        </p:cTn>
                                        <p:tgtEl>
                                          <p:spTgt spid="70719"/>
                                        </p:tgtEl>
                                        <p:attrNameLst>
                                          <p:attrName>style.visibility</p:attrName>
                                        </p:attrNameLst>
                                      </p:cBhvr>
                                      <p:to>
                                        <p:strVal val="visible"/>
                                      </p:to>
                                    </p:set>
                                    <p:anim calcmode="lin" valueType="num">
                                      <p:cBhvr>
                                        <p:cTn id="246" dur="500" fill="hold"/>
                                        <p:tgtEl>
                                          <p:spTgt spid="70719"/>
                                        </p:tgtEl>
                                        <p:attrNameLst>
                                          <p:attrName>ppt_x</p:attrName>
                                        </p:attrNameLst>
                                      </p:cBhvr>
                                      <p:tavLst>
                                        <p:tav tm="0">
                                          <p:val>
                                            <p:strVal val="#ppt_x"/>
                                          </p:val>
                                        </p:tav>
                                        <p:tav tm="100000">
                                          <p:val>
                                            <p:strVal val="#ppt_x"/>
                                          </p:val>
                                        </p:tav>
                                      </p:tavLst>
                                    </p:anim>
                                    <p:anim calcmode="lin" valueType="num">
                                      <p:cBhvr>
                                        <p:cTn id="247" dur="500" fill="hold"/>
                                        <p:tgtEl>
                                          <p:spTgt spid="70719"/>
                                        </p:tgtEl>
                                        <p:attrNameLst>
                                          <p:attrName>ppt_y</p:attrName>
                                        </p:attrNameLst>
                                      </p:cBhvr>
                                      <p:tavLst>
                                        <p:tav tm="0">
                                          <p:val>
                                            <p:strVal val="#ppt_y-#ppt_h/2"/>
                                          </p:val>
                                        </p:tav>
                                        <p:tav tm="100000">
                                          <p:val>
                                            <p:strVal val="#ppt_y"/>
                                          </p:val>
                                        </p:tav>
                                      </p:tavLst>
                                    </p:anim>
                                    <p:anim calcmode="lin" valueType="num">
                                      <p:cBhvr>
                                        <p:cTn id="248" dur="500" fill="hold"/>
                                        <p:tgtEl>
                                          <p:spTgt spid="70719"/>
                                        </p:tgtEl>
                                        <p:attrNameLst>
                                          <p:attrName>ppt_w</p:attrName>
                                        </p:attrNameLst>
                                      </p:cBhvr>
                                      <p:tavLst>
                                        <p:tav tm="0">
                                          <p:val>
                                            <p:strVal val="#ppt_w"/>
                                          </p:val>
                                        </p:tav>
                                        <p:tav tm="100000">
                                          <p:val>
                                            <p:strVal val="#ppt_w"/>
                                          </p:val>
                                        </p:tav>
                                      </p:tavLst>
                                    </p:anim>
                                    <p:anim calcmode="lin" valueType="num">
                                      <p:cBhvr>
                                        <p:cTn id="249" dur="500" fill="hold"/>
                                        <p:tgtEl>
                                          <p:spTgt spid="70719"/>
                                        </p:tgtEl>
                                        <p:attrNameLst>
                                          <p:attrName>ppt_h</p:attrName>
                                        </p:attrNameLst>
                                      </p:cBhvr>
                                      <p:tavLst>
                                        <p:tav tm="0">
                                          <p:val>
                                            <p:fltVal val="0.000000"/>
                                          </p:val>
                                        </p:tav>
                                        <p:tav tm="100000">
                                          <p:val>
                                            <p:strVal val="#ppt_h"/>
                                          </p:val>
                                        </p:tav>
                                      </p:tavLst>
                                    </p:anim>
                                  </p:childTnLst>
                                  <p:subTnLst>
                                    <p:audio>
                                      <p:cMediaNode>
                                        <p:cTn display="0" masterRel="sameClick">
                                          <p:stCondLst>
                                            <p:cond evt="begin" delay="0">
                                              <p:tn val="244"/>
                                            </p:cond>
                                          </p:stCondLst>
                                          <p:endCondLst>
                                            <p:cond evt="onStopAudio" delay="0">
                                              <p:tgtEl>
                                                <p:sldTgt/>
                                              </p:tgtEl>
                                            </p:cond>
                                          </p:endCondLst>
                                        </p:cTn>
                                        <p:tgtEl>
                                          <p:sndTgt r:embed="rId4" name="CASHREG.WAV"/>
                                        </p:tgtEl>
                                      </p:cMediaNode>
                                    </p:audio>
                                  </p:subTnLst>
                                </p:cTn>
                              </p:par>
                              <p:par>
                                <p:cTn id="250" presetID="2" presetClass="entr" presetSubtype="8" fill="hold" grpId="0" nodeType="withEffect">
                                  <p:stCondLst>
                                    <p:cond delay="0"/>
                                  </p:stCondLst>
                                  <p:childTnLst>
                                    <p:set>
                                      <p:cBhvr>
                                        <p:cTn id="251" dur="1" fill="hold">
                                          <p:stCondLst>
                                            <p:cond delay="0"/>
                                          </p:stCondLst>
                                        </p:cTn>
                                        <p:tgtEl>
                                          <p:spTgt spid="10"/>
                                        </p:tgtEl>
                                        <p:attrNameLst>
                                          <p:attrName>style.visibility</p:attrName>
                                        </p:attrNameLst>
                                      </p:cBhvr>
                                      <p:to>
                                        <p:strVal val="visible"/>
                                      </p:to>
                                    </p:set>
                                    <p:anim calcmode="lin" valueType="num">
                                      <p:cBhvr additive="base">
                                        <p:cTn id="252" dur="500" fill="hold"/>
                                        <p:tgtEl>
                                          <p:spTgt spid="10"/>
                                        </p:tgtEl>
                                        <p:attrNameLst>
                                          <p:attrName>ppt_x</p:attrName>
                                        </p:attrNameLst>
                                      </p:cBhvr>
                                      <p:tavLst>
                                        <p:tav tm="0">
                                          <p:val>
                                            <p:strVal val="0-#ppt_w/2"/>
                                          </p:val>
                                        </p:tav>
                                        <p:tav tm="100000">
                                          <p:val>
                                            <p:strVal val="#ppt_x"/>
                                          </p:val>
                                        </p:tav>
                                      </p:tavLst>
                                    </p:anim>
                                    <p:anim calcmode="lin" valueType="num">
                                      <p:cBhvr additive="base">
                                        <p:cTn id="253" dur="500" fill="hold"/>
                                        <p:tgtEl>
                                          <p:spTgt spid="10"/>
                                        </p:tgtEl>
                                        <p:attrNameLst>
                                          <p:attrName>ppt_y</p:attrName>
                                        </p:attrNameLst>
                                      </p:cBhvr>
                                      <p:tavLst>
                                        <p:tav tm="0">
                                          <p:val>
                                            <p:strVal val="#ppt_y"/>
                                          </p:val>
                                        </p:tav>
                                        <p:tav tm="100000">
                                          <p:val>
                                            <p:strVal val="#ppt_y"/>
                                          </p:val>
                                        </p:tav>
                                      </p:tavLst>
                                    </p:anim>
                                  </p:childTnLst>
                                </p:cTn>
                              </p:par>
                            </p:childTnLst>
                          </p:cTn>
                        </p:par>
                        <p:par>
                          <p:cTn id="254" fill="hold">
                            <p:stCondLst>
                              <p:cond delay="500"/>
                            </p:stCondLst>
                            <p:childTnLst>
                              <p:par>
                                <p:cTn id="255" presetID="1" presetClass="entr" presetSubtype="0" fill="hold" grpId="0" nodeType="afterEffect">
                                  <p:stCondLst>
                                    <p:cond delay="0"/>
                                  </p:stCondLst>
                                  <p:childTnLst>
                                    <p:set>
                                      <p:cBhvr>
                                        <p:cTn id="256" dur="1" fill="hold">
                                          <p:stCondLst>
                                            <p:cond delay="499"/>
                                          </p:stCondLst>
                                        </p:cTn>
                                        <p:tgtEl>
                                          <p:spTgt spid="70720"/>
                                        </p:tgtEl>
                                        <p:attrNameLst>
                                          <p:attrName>style.visibility</p:attrName>
                                        </p:attrNameLst>
                                      </p:cBhvr>
                                      <p:to>
                                        <p:strVal val="visible"/>
                                      </p:to>
                                    </p:set>
                                  </p:childTnLst>
                                  <p:subTnLst>
                                    <p:audio>
                                      <p:cMediaNode>
                                        <p:cTn display="0" masterRel="sameClick">
                                          <p:stCondLst>
                                            <p:cond evt="begin" delay="0">
                                              <p:tn val="255"/>
                                            </p:cond>
                                          </p:stCondLst>
                                          <p:endCondLst>
                                            <p:cond evt="onStopAudio" delay="0">
                                              <p:tgtEl>
                                                <p:sldTgt/>
                                              </p:tgtEl>
                                            </p:cond>
                                          </p:endCondLst>
                                        </p:cTn>
                                        <p:tgtEl>
                                          <p:sndTgt r:embed="rId2" name="TYPE.WAV"/>
                                        </p:tgtEl>
                                      </p:cMediaNode>
                                    </p:audio>
                                  </p:subTnLst>
                                </p:cTn>
                              </p:par>
                            </p:childTnLst>
                          </p:cTn>
                        </p:par>
                      </p:childTnLst>
                    </p:cTn>
                  </p:par>
                  <p:par>
                    <p:cTn id="257" fill="hold">
                      <p:stCondLst>
                        <p:cond delay="indefinite"/>
                      </p:stCondLst>
                      <p:childTnLst>
                        <p:par>
                          <p:cTn id="258" fill="hold">
                            <p:stCondLst>
                              <p:cond delay="0"/>
                            </p:stCondLst>
                            <p:childTnLst>
                              <p:par>
                                <p:cTn id="259" presetID="1" presetClass="entr" presetSubtype="0" fill="hold" grpId="0" nodeType="clickEffect">
                                  <p:stCondLst>
                                    <p:cond delay="0"/>
                                  </p:stCondLst>
                                  <p:childTnLst>
                                    <p:set>
                                      <p:cBhvr>
                                        <p:cTn id="260" dur="1" fill="hold">
                                          <p:stCondLst>
                                            <p:cond delay="499"/>
                                          </p:stCondLst>
                                        </p:cTn>
                                        <p:tgtEl>
                                          <p:spTgt spid="70724"/>
                                        </p:tgtEl>
                                        <p:attrNameLst>
                                          <p:attrName>style.visibility</p:attrName>
                                        </p:attrNameLst>
                                      </p:cBhvr>
                                      <p:to>
                                        <p:strVal val="visible"/>
                                      </p:to>
                                    </p:set>
                                  </p:childTnLst>
                                </p:cTn>
                              </p:par>
                            </p:childTnLst>
                          </p:cTn>
                        </p:par>
                        <p:par>
                          <p:cTn id="261" fill="hold">
                            <p:stCondLst>
                              <p:cond delay="500"/>
                            </p:stCondLst>
                            <p:childTnLst>
                              <p:par>
                                <p:cTn id="262" presetID="22" presetClass="entr" presetSubtype="2" fill="hold" nodeType="afterEffect">
                                  <p:stCondLst>
                                    <p:cond delay="0"/>
                                  </p:stCondLst>
                                  <p:childTnLst>
                                    <p:set>
                                      <p:cBhvr>
                                        <p:cTn id="263" dur="1" fill="hold">
                                          <p:stCondLst>
                                            <p:cond delay="0"/>
                                          </p:stCondLst>
                                        </p:cTn>
                                        <p:tgtEl>
                                          <p:spTgt spid="70721"/>
                                        </p:tgtEl>
                                        <p:attrNameLst>
                                          <p:attrName>style.visibility</p:attrName>
                                        </p:attrNameLst>
                                      </p:cBhvr>
                                      <p:to>
                                        <p:strVal val="visible"/>
                                      </p:to>
                                    </p:set>
                                    <p:animEffect transition="in" filter="wipe(right)">
                                      <p:cBhvr>
                                        <p:cTn id="264" dur="500"/>
                                        <p:tgtEl>
                                          <p:spTgt spid="70721"/>
                                        </p:tgtEl>
                                      </p:cBhvr>
                                    </p:animEffect>
                                  </p:childTnLst>
                                  <p:subTnLst>
                                    <p:set>
                                      <p:cBhvr override="childStyle">
                                        <p:cTn dur="1" fill="hold" display="0" masterRel="nextClick" afterEffect="1"/>
                                        <p:tgtEl>
                                          <p:spTgt spid="70721"/>
                                        </p:tgtEl>
                                        <p:attrNameLst>
                                          <p:attrName>style.visibility</p:attrName>
                                        </p:attrNameLst>
                                      </p:cBhvr>
                                      <p:to>
                                        <p:strVal val="hidden"/>
                                      </p:to>
                                    </p:set>
                                    <p:audio>
                                      <p:cMediaNode>
                                        <p:cTn display="0" masterRel="sameClick">
                                          <p:stCondLst>
                                            <p:cond evt="begin" delay="0">
                                              <p:tn val="262"/>
                                            </p:cond>
                                          </p:stCondLst>
                                          <p:endCondLst>
                                            <p:cond evt="onStopAudio" delay="0">
                                              <p:tgtEl>
                                                <p:sldTgt/>
                                              </p:tgtEl>
                                            </p:cond>
                                          </p:endCondLst>
                                        </p:cTn>
                                        <p:tgtEl>
                                          <p:sndTgt r:embed="rId2" name="TYPE.WAV"/>
                                        </p:tgtEl>
                                      </p:cMediaNode>
                                    </p:audio>
                                  </p:subTnLst>
                                </p:cTn>
                              </p:par>
                            </p:childTnLst>
                          </p:cTn>
                        </p:par>
                        <p:par>
                          <p:cTn id="265" fill="hold">
                            <p:stCondLst>
                              <p:cond delay="1000"/>
                            </p:stCondLst>
                            <p:childTnLst>
                              <p:par>
                                <p:cTn id="266" presetID="9" presetClass="entr" presetSubtype="0" fill="hold" grpId="0" nodeType="afterEffect">
                                  <p:stCondLst>
                                    <p:cond delay="0"/>
                                  </p:stCondLst>
                                  <p:childTnLst>
                                    <p:set>
                                      <p:cBhvr>
                                        <p:cTn id="267" dur="1" fill="hold">
                                          <p:stCondLst>
                                            <p:cond delay="0"/>
                                          </p:stCondLst>
                                        </p:cTn>
                                        <p:tgtEl>
                                          <p:spTgt spid="70725"/>
                                        </p:tgtEl>
                                        <p:attrNameLst>
                                          <p:attrName>style.visibility</p:attrName>
                                        </p:attrNameLst>
                                      </p:cBhvr>
                                      <p:to>
                                        <p:strVal val="visible"/>
                                      </p:to>
                                    </p:set>
                                    <p:animEffect transition="in" filter="dissolve">
                                      <p:cBhvr>
                                        <p:cTn id="268" dur="500"/>
                                        <p:tgtEl>
                                          <p:spTgt spid="70725"/>
                                        </p:tgtEl>
                                      </p:cBhvr>
                                    </p:animEffect>
                                  </p:childTnLst>
                                  <p:subTnLst>
                                    <p:audio>
                                      <p:cMediaNode>
                                        <p:cTn display="0" masterRel="sameClick">
                                          <p:stCondLst>
                                            <p:cond evt="begin" delay="0">
                                              <p:tn val="266"/>
                                            </p:cond>
                                          </p:stCondLst>
                                          <p:endCondLst>
                                            <p:cond evt="onStopAudio" delay="0">
                                              <p:tgtEl>
                                                <p:sldTgt/>
                                              </p:tgtEl>
                                            </p:cond>
                                          </p:endCondLst>
                                        </p:cTn>
                                        <p:tgtEl>
                                          <p:sndTgt r:embed="rId7" name="GLASS.WAV"/>
                                        </p:tgtEl>
                                      </p:cMediaNode>
                                    </p:audio>
                                  </p:subTnLst>
                                </p:cTn>
                              </p:par>
                            </p:childTnLst>
                          </p:cTn>
                        </p:par>
                        <p:par>
                          <p:cTn id="269" fill="hold">
                            <p:stCondLst>
                              <p:cond delay="1500"/>
                            </p:stCondLst>
                            <p:childTnLst>
                              <p:par>
                                <p:cTn id="270" presetID="1" presetClass="entr" presetSubtype="0" fill="hold" grpId="0" nodeType="afterEffect">
                                  <p:stCondLst>
                                    <p:cond delay="0"/>
                                  </p:stCondLst>
                                  <p:childTnLst>
                                    <p:set>
                                      <p:cBhvr>
                                        <p:cTn id="271" dur="1" fill="hold">
                                          <p:stCondLst>
                                            <p:cond delay="499"/>
                                          </p:stCondLst>
                                        </p:cTn>
                                        <p:tgtEl>
                                          <p:spTgt spid="70730"/>
                                        </p:tgtEl>
                                        <p:attrNameLst>
                                          <p:attrName>style.visibility</p:attrName>
                                        </p:attrNameLst>
                                      </p:cBhvr>
                                      <p:to>
                                        <p:strVal val="visible"/>
                                      </p:to>
                                    </p:set>
                                  </p:childTnLst>
                                  <p:subTnLst>
                                    <p:audio>
                                      <p:cMediaNode>
                                        <p:cTn display="0" masterRel="sameClick">
                                          <p:stCondLst>
                                            <p:cond evt="begin" delay="0">
                                              <p:tn val="270"/>
                                            </p:cond>
                                          </p:stCondLst>
                                          <p:endCondLst>
                                            <p:cond evt="onStopAudio" delay="0">
                                              <p:tgtEl>
                                                <p:sldTgt/>
                                              </p:tgtEl>
                                            </p:cond>
                                          </p:endCondLst>
                                        </p:cTn>
                                        <p:tgtEl>
                                          <p:sndTgt r:embed="rId2" name="TYPE.WAV"/>
                                        </p:tgtEl>
                                      </p:cMediaNode>
                                    </p:audio>
                                  </p:subTnLst>
                                </p:cTn>
                              </p:par>
                            </p:childTnLst>
                          </p:cTn>
                        </p:par>
                      </p:childTnLst>
                    </p:cTn>
                  </p:par>
                  <p:par>
                    <p:cTn id="272" fill="hold">
                      <p:stCondLst>
                        <p:cond delay="indefinite"/>
                      </p:stCondLst>
                      <p:childTnLst>
                        <p:par>
                          <p:cTn id="273" fill="hold">
                            <p:stCondLst>
                              <p:cond delay="0"/>
                            </p:stCondLst>
                            <p:childTnLst>
                              <p:par>
                                <p:cTn id="274" presetID="22" presetClass="entr" presetSubtype="8" fill="hold" grpId="0" nodeType="clickEffect">
                                  <p:stCondLst>
                                    <p:cond delay="0"/>
                                  </p:stCondLst>
                                  <p:childTnLst>
                                    <p:set>
                                      <p:cBhvr>
                                        <p:cTn id="275" dur="1" fill="hold">
                                          <p:stCondLst>
                                            <p:cond delay="0"/>
                                          </p:stCondLst>
                                        </p:cTn>
                                        <p:tgtEl>
                                          <p:spTgt spid="70731"/>
                                        </p:tgtEl>
                                        <p:attrNameLst>
                                          <p:attrName>style.visibility</p:attrName>
                                        </p:attrNameLst>
                                      </p:cBhvr>
                                      <p:to>
                                        <p:strVal val="visible"/>
                                      </p:to>
                                    </p:set>
                                    <p:animEffect transition="in" filter="wipe(left)">
                                      <p:cBhvr>
                                        <p:cTn id="276" dur="500"/>
                                        <p:tgtEl>
                                          <p:spTgt spid="707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659" grpId="0" animBg="1"/>
      <p:bldP spid="70660" grpId="0"/>
      <p:bldP spid="70661" grpId="0" animBg="1"/>
      <p:bldP spid="70665" grpId="0" animBg="1"/>
      <p:bldP spid="70666" grpId="0"/>
      <p:bldP spid="70667" grpId="0" animBg="1"/>
      <p:bldP spid="70668" grpId="0"/>
      <p:bldP spid="70669" grpId="0" animBg="1"/>
      <p:bldP spid="70670" grpId="0" animBg="1"/>
      <p:bldP spid="70671" grpId="0" animBg="1"/>
      <p:bldP spid="70672" grpId="0" animBg="1"/>
      <p:bldP spid="70676" grpId="0" animBg="1"/>
      <p:bldP spid="70677" grpId="0" animBg="1"/>
      <p:bldP spid="70681" grpId="0" animBg="1"/>
      <p:bldP spid="70682" grpId="0" animBg="1"/>
      <p:bldP spid="70683" grpId="0" animBg="1"/>
      <p:bldP spid="70684" grpId="0"/>
      <p:bldP spid="70685" grpId="0" animBg="1"/>
      <p:bldP spid="123927" grpId="0" animBg="1"/>
      <p:bldP spid="70690" grpId="0" animBg="1"/>
      <p:bldP spid="70691" grpId="0" animBg="1"/>
      <p:bldP spid="70692" grpId="0" animBg="1"/>
      <p:bldP spid="70693" grpId="0"/>
      <p:bldP spid="70694" grpId="0" animBg="1"/>
      <p:bldP spid="70698" grpId="0" animBg="1"/>
      <p:bldP spid="70699" grpId="0" animBg="1"/>
      <p:bldP spid="70700" grpId="0"/>
      <p:bldP spid="70704" grpId="0" animBg="1"/>
      <p:bldP spid="70705" grpId="0" animBg="1"/>
      <p:bldP spid="70706" grpId="0" animBg="1"/>
      <p:bldP spid="70707" grpId="0" animBg="1"/>
      <p:bldP spid="70711" grpId="0" animBg="1"/>
      <p:bldP spid="70712" grpId="0" animBg="1"/>
      <p:bldP spid="70713" grpId="0"/>
      <p:bldP spid="70714" grpId="0" animBg="1"/>
      <p:bldP spid="70718" grpId="0" animBg="1"/>
      <p:bldP spid="70719" grpId="0" animBg="1"/>
      <p:bldP spid="70720" grpId="0"/>
      <p:bldP spid="70724" grpId="0" animBg="1"/>
      <p:bldP spid="70725" grpId="0" animBg="1"/>
      <p:bldP spid="70730" grpId="0"/>
      <p:bldP spid="70731" grpId="0"/>
      <p:bldP spid="2" grpId="0"/>
      <p:bldP spid="3" grpId="0"/>
      <p:bldP spid="4" grpId="0"/>
      <p:bldP spid="5" grpId="0"/>
      <p:bldP spid="6" grpId="0"/>
      <p:bldP spid="7" grpId="0"/>
      <p:bldP spid="8" grpId="0"/>
      <p:bldP spid="9" grpId="0"/>
      <p:bldP spid="10"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4929" name="Text Box 4"/>
          <p:cNvSpPr txBox="1"/>
          <p:nvPr/>
        </p:nvSpPr>
        <p:spPr>
          <a:xfrm>
            <a:off x="6705600" y="0"/>
            <a:ext cx="2432050" cy="366713"/>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r" eaLnBrk="1" hangingPunct="1">
              <a:spcBef>
                <a:spcPct val="50000"/>
              </a:spcBef>
              <a:buNone/>
            </a:pPr>
            <a:r>
              <a:rPr lang="en-US" altLang="zh-CN" sz="1800" b="1">
                <a:sym typeface="Webdings" panose="05030102010509060703" pitchFamily="18" charset="2"/>
              </a:rPr>
              <a:t>§3  The Stack ADT</a:t>
            </a:r>
            <a:endParaRPr lang="en-US" altLang="zh-CN" sz="1800" b="1"/>
          </a:p>
        </p:txBody>
      </p:sp>
      <p:sp>
        <p:nvSpPr>
          <p:cNvPr id="71683" name="Text Box 5"/>
          <p:cNvSpPr txBox="1"/>
          <p:nvPr/>
        </p:nvSpPr>
        <p:spPr>
          <a:xfrm>
            <a:off x="684213" y="476250"/>
            <a:ext cx="7469187" cy="4289425"/>
          </a:xfrm>
          <a:prstGeom prst="rect">
            <a:avLst/>
          </a:prstGeom>
          <a:noFill/>
          <a:ln w="9525">
            <a:noFill/>
          </a:ln>
        </p:spPr>
        <p:txBody>
          <a:bodyPr lIns="36000" tIns="46800" rIns="36000" bIns="4680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381000" lvl="0" indent="-381000" eaLnBrk="1" hangingPunct="1">
              <a:spcBef>
                <a:spcPct val="30000"/>
              </a:spcBef>
              <a:buNone/>
            </a:pPr>
            <a:r>
              <a:rPr lang="en-US" altLang="zh-CN" sz="2400" b="1">
                <a:solidFill>
                  <a:schemeClr val="hlink"/>
                </a:solidFill>
                <a:latin typeface="Arial" panose="020B0604020202020204" pitchFamily="34" charset="0"/>
              </a:rPr>
              <a:t>Solutions:</a:t>
            </a:r>
            <a:r>
              <a:rPr lang="en-US" altLang="zh-CN" sz="2400" b="1">
                <a:solidFill>
                  <a:schemeClr val="hlink"/>
                </a:solidFill>
              </a:rPr>
              <a:t>  </a:t>
            </a:r>
            <a:endParaRPr lang="en-US" altLang="zh-CN" sz="2400" b="1">
              <a:solidFill>
                <a:schemeClr val="hlink"/>
              </a:solidFill>
            </a:endParaRPr>
          </a:p>
          <a:p>
            <a:pPr marL="381000" lvl="0" indent="-381000" eaLnBrk="1" hangingPunct="1">
              <a:spcBef>
                <a:spcPct val="30000"/>
              </a:spcBef>
              <a:buNone/>
            </a:pPr>
            <a:r>
              <a:rPr lang="en-US" altLang="zh-CN" sz="2400" b="1">
                <a:sym typeface="Wingdings" panose="05000000000000000000" pitchFamily="2" charset="2"/>
              </a:rPr>
              <a:t> Never pop a </a:t>
            </a:r>
            <a:r>
              <a:rPr lang="en-US" altLang="zh-CN" sz="2400" b="1">
                <a:solidFill>
                  <a:srgbClr val="FF0000"/>
                </a:solidFill>
                <a:sym typeface="Wingdings" panose="05000000000000000000" pitchFamily="2" charset="2"/>
              </a:rPr>
              <a:t>(</a:t>
            </a:r>
            <a:r>
              <a:rPr lang="en-US" altLang="zh-CN" sz="2400" b="1">
                <a:sym typeface="Wingdings" panose="05000000000000000000" pitchFamily="2" charset="2"/>
              </a:rPr>
              <a:t> from the stack except when processing a </a:t>
            </a:r>
            <a:r>
              <a:rPr lang="en-US" altLang="zh-CN" sz="2400" b="1">
                <a:solidFill>
                  <a:srgbClr val="FF0000"/>
                </a:solidFill>
                <a:sym typeface="Wingdings" panose="05000000000000000000" pitchFamily="2" charset="2"/>
              </a:rPr>
              <a:t>)</a:t>
            </a:r>
            <a:r>
              <a:rPr lang="en-US" altLang="zh-CN" sz="2400" b="1">
                <a:sym typeface="Wingdings" panose="05000000000000000000" pitchFamily="2" charset="2"/>
              </a:rPr>
              <a:t> .</a:t>
            </a:r>
            <a:endParaRPr lang="en-US" altLang="zh-CN" sz="2400" b="1">
              <a:sym typeface="Wingdings" panose="05000000000000000000" pitchFamily="2" charset="2"/>
            </a:endParaRPr>
          </a:p>
          <a:p>
            <a:pPr marL="381000" lvl="0" indent="-381000" eaLnBrk="1" hangingPunct="1">
              <a:spcBef>
                <a:spcPct val="30000"/>
              </a:spcBef>
              <a:buNone/>
            </a:pPr>
            <a:r>
              <a:rPr lang="en-US" altLang="zh-CN" sz="2400" b="1">
                <a:sym typeface="Wingdings" panose="05000000000000000000" pitchFamily="2" charset="2"/>
              </a:rPr>
              <a:t> Observe that w</a:t>
            </a:r>
            <a:r>
              <a:rPr lang="en-US" altLang="zh-CN" sz="2400" b="1"/>
              <a:t>hen </a:t>
            </a:r>
            <a:r>
              <a:rPr lang="en-US" altLang="zh-CN" sz="2400" b="1">
                <a:solidFill>
                  <a:srgbClr val="FF0000"/>
                </a:solidFill>
              </a:rPr>
              <a:t>(</a:t>
            </a:r>
            <a:r>
              <a:rPr lang="en-US" altLang="zh-CN" sz="2400" b="1"/>
              <a:t>  is </a:t>
            </a:r>
            <a:r>
              <a:rPr lang="en-US" altLang="zh-CN" sz="2400" b="1">
                <a:solidFill>
                  <a:schemeClr val="hlink"/>
                </a:solidFill>
              </a:rPr>
              <a:t>not in</a:t>
            </a:r>
            <a:r>
              <a:rPr lang="en-US" altLang="zh-CN" sz="2400" b="1"/>
              <a:t> the stack, its precedence is the </a:t>
            </a:r>
            <a:r>
              <a:rPr lang="en-US" altLang="zh-CN" sz="2400" b="1">
                <a:solidFill>
                  <a:schemeClr val="hlink"/>
                </a:solidFill>
              </a:rPr>
              <a:t>highest</a:t>
            </a:r>
            <a:r>
              <a:rPr lang="en-US" altLang="zh-CN" sz="2400" b="1"/>
              <a:t>; but when it is </a:t>
            </a:r>
            <a:r>
              <a:rPr lang="en-US" altLang="zh-CN" sz="2400" b="1">
                <a:solidFill>
                  <a:schemeClr val="hlink"/>
                </a:solidFill>
              </a:rPr>
              <a:t>in</a:t>
            </a:r>
            <a:r>
              <a:rPr lang="en-US" altLang="zh-CN" sz="2400" b="1"/>
              <a:t> the stack, its precedence is the </a:t>
            </a:r>
            <a:r>
              <a:rPr lang="en-US" altLang="zh-CN" sz="2400" b="1">
                <a:solidFill>
                  <a:schemeClr val="hlink"/>
                </a:solidFill>
              </a:rPr>
              <a:t>lowest</a:t>
            </a:r>
            <a:r>
              <a:rPr lang="en-US" altLang="zh-CN" sz="2400" b="1"/>
              <a:t>.  </a:t>
            </a:r>
            <a:endParaRPr lang="en-US" altLang="zh-CN" sz="2400" b="1"/>
          </a:p>
          <a:p>
            <a:pPr marL="381000" lvl="0" indent="-381000" eaLnBrk="1" hangingPunct="1">
              <a:spcBef>
                <a:spcPct val="30000"/>
              </a:spcBef>
              <a:buNone/>
            </a:pPr>
            <a:r>
              <a:rPr lang="en-US" altLang="zh-CN" sz="2400" b="1"/>
              <a:t>③ Define </a:t>
            </a:r>
            <a:r>
              <a:rPr lang="en-US" altLang="zh-CN" sz="2400" b="1">
                <a:solidFill>
                  <a:srgbClr val="008000"/>
                </a:solidFill>
              </a:rPr>
              <a:t>in-stack</a:t>
            </a:r>
            <a:r>
              <a:rPr lang="en-US" altLang="zh-CN" sz="2400" b="1"/>
              <a:t> precedence and </a:t>
            </a:r>
            <a:r>
              <a:rPr lang="en-US" altLang="zh-CN" sz="2400" b="1">
                <a:solidFill>
                  <a:srgbClr val="008000"/>
                </a:solidFill>
              </a:rPr>
              <a:t>incoming</a:t>
            </a:r>
            <a:r>
              <a:rPr lang="en-US" altLang="zh-CN" sz="2400" b="1"/>
              <a:t> precedence for symbols, and each time use the corresponding precedence for comparison. </a:t>
            </a:r>
            <a:endParaRPr lang="en-US" altLang="zh-CN" sz="2400" b="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grpId="0" nodeType="afterEffect">
                                  <p:stCondLst>
                                    <p:cond delay="0"/>
                                  </p:stCondLst>
                                  <p:childTnLst>
                                    <p:set>
                                      <p:cBhvr>
                                        <p:cTn id="6" dur="1" fill="hold">
                                          <p:stCondLst>
                                            <p:cond delay="0"/>
                                          </p:stCondLst>
                                        </p:cTn>
                                        <p:tgtEl>
                                          <p:spTgt spid="71683"/>
                                        </p:tgtEl>
                                        <p:attrNameLst>
                                          <p:attrName>style.visibility</p:attrName>
                                        </p:attrNameLst>
                                      </p:cBhvr>
                                      <p:to>
                                        <p:strVal val="visible"/>
                                      </p:to>
                                    </p:set>
                                    <p:animEffect transition="in" filter="strips(downRight)">
                                      <p:cBhvr>
                                        <p:cTn id="7" dur="500"/>
                                        <p:tgtEl>
                                          <p:spTgt spid="71683"/>
                                        </p:tgtEl>
                                      </p:cBhvr>
                                    </p:animEffect>
                                  </p:childTnLst>
                                  <p:subTnLst>
                                    <p:audio>
                                      <p:cMediaNode>
                                        <p:cTn display="0" masterRel="sameClick">
                                          <p:stCondLst>
                                            <p:cond evt="begin" delay="0">
                                              <p:tn val="5"/>
                                            </p:cond>
                                          </p:stCondLst>
                                          <p:endCondLst>
                                            <p:cond evt="onStopAudio" delay="0">
                                              <p:tgtEl>
                                                <p:sldTgt/>
                                              </p:tgtEl>
                                            </p:cond>
                                          </p:endCondLst>
                                        </p:cTn>
                                        <p:tgtEl>
                                          <p:sndTgt r:embed="rId1" name="PROJCTOR.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683"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5953" name="Rectangle 2"/>
          <p:cNvSpPr>
            <a:spLocks noGrp="1"/>
          </p:cNvSpPr>
          <p:nvPr>
            <p:ph type="title"/>
          </p:nvPr>
        </p:nvSpPr>
        <p:spPr>
          <a:xfrm>
            <a:off x="323850" y="260350"/>
            <a:ext cx="7772400" cy="863600"/>
          </a:xfrm>
          <a:ln/>
        </p:spPr>
        <p:txBody>
          <a:bodyPr vert="horz" wrap="square" lIns="91440" tIns="45720" rIns="91440" bIns="45720" anchor="ctr" anchorCtr="0"/>
          <a:p>
            <a:pPr algn="l" eaLnBrk="1" hangingPunct="1"/>
            <a:r>
              <a:rPr lang="en-US" altLang="zh-CN" sz="2400" b="1">
                <a:solidFill>
                  <a:schemeClr val="hlink"/>
                </a:solidFill>
                <a:latin typeface="Arial" panose="020B0604020202020204" pitchFamily="34" charset="0"/>
              </a:rPr>
              <a:t>Operator Precedence:</a:t>
            </a:r>
            <a:endParaRPr lang="en-US" altLang="zh-CN" sz="2400" b="1">
              <a:solidFill>
                <a:schemeClr val="hlink"/>
              </a:solidFill>
              <a:latin typeface="Arial" panose="020B0604020202020204" pitchFamily="34" charset="0"/>
            </a:endParaRPr>
          </a:p>
        </p:txBody>
      </p:sp>
      <p:graphicFrame>
        <p:nvGraphicFramePr>
          <p:cNvPr id="72707" name="Group 3"/>
          <p:cNvGraphicFramePr>
            <a:graphicFrameLocks noGrp="1"/>
          </p:cNvGraphicFramePr>
          <p:nvPr>
            <p:ph idx="1"/>
          </p:nvPr>
        </p:nvGraphicFramePr>
        <p:xfrm>
          <a:off x="323850" y="1341438"/>
          <a:ext cx="8569325" cy="2932113"/>
        </p:xfrm>
        <a:graphic>
          <a:graphicData uri="http://schemas.openxmlformats.org/drawingml/2006/table">
            <a:tbl>
              <a:tblPr/>
              <a:tblGrid>
                <a:gridCol w="1584325"/>
                <a:gridCol w="3095625"/>
                <a:gridCol w="3889375"/>
              </a:tblGrid>
              <a:tr h="812598">
                <a:tc>
                  <a:txBody>
                    <a:bodyPr/>
                    <a:lstStyle>
                      <a:lvl1pPr>
                        <a:spcBef>
                          <a:spcPct val="20000"/>
                        </a:spcBef>
                        <a:defRPr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800" b="0" i="1" u="none" strike="noStrike" cap="none" normalizeH="0" baseline="0">
                          <a:ln>
                            <a:noFill/>
                          </a:ln>
                          <a:solidFill>
                            <a:schemeClr val="tx1"/>
                          </a:solidFill>
                          <a:effectLst/>
                          <a:latin typeface="Times New Roman" panose="02020603050405020304" pitchFamily="18" charset="0"/>
                          <a:ea typeface="宋体" panose="02010600030101010101" pitchFamily="2" charset="-122"/>
                        </a:rPr>
                        <a:t>operators</a:t>
                      </a:r>
                      <a:endParaRPr kumimoji="0" lang="en-US" sz="2800" b="0" i="1"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01" marB="4570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800" b="0" i="1" u="none" strike="noStrike" cap="none" normalizeH="0" baseline="0">
                          <a:ln>
                            <a:noFill/>
                          </a:ln>
                          <a:solidFill>
                            <a:schemeClr val="tx1"/>
                          </a:solidFill>
                          <a:effectLst/>
                          <a:latin typeface="Times New Roman" panose="02020603050405020304" pitchFamily="18" charset="0"/>
                          <a:ea typeface="宋体" panose="02010600030101010101" pitchFamily="2" charset="-122"/>
                        </a:rPr>
                        <a:t>In-stack precedence</a:t>
                      </a:r>
                      <a:endParaRPr kumimoji="0" lang="en-US" sz="2800" b="0" i="1"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01" marB="4570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800" b="0" i="1" u="none" strike="noStrike" cap="none" normalizeH="0" baseline="0">
                          <a:ln>
                            <a:noFill/>
                          </a:ln>
                          <a:solidFill>
                            <a:schemeClr val="tx1"/>
                          </a:solidFill>
                          <a:effectLst/>
                          <a:latin typeface="Times New Roman" panose="02020603050405020304" pitchFamily="18" charset="0"/>
                          <a:ea typeface="宋体" panose="02010600030101010101" pitchFamily="2" charset="-122"/>
                        </a:rPr>
                        <a:t>Incoming precedence</a:t>
                      </a:r>
                      <a:endParaRPr kumimoji="0" lang="en-US" sz="2800" b="0" i="1"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01" marB="4570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63423">
                <a:tc>
                  <a:txBody>
                    <a:bodyPr/>
                    <a:lstStyle>
                      <a:lvl1pPr>
                        <a:spcBef>
                          <a:spcPct val="20000"/>
                        </a:spcBef>
                        <a:defRPr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800" b="0" i="1" u="none" strike="noStrike" cap="none" normalizeH="0" baseline="0">
                          <a:ln>
                            <a:noFill/>
                          </a:ln>
                          <a:solidFill>
                            <a:schemeClr val="tx1"/>
                          </a:solidFill>
                          <a:effectLst/>
                          <a:latin typeface="Times New Roman" panose="02020603050405020304" pitchFamily="18" charset="0"/>
                          <a:ea typeface="宋体" panose="02010600030101010101" pitchFamily="2" charset="-122"/>
                        </a:rPr>
                        <a:t>+, -</a:t>
                      </a:r>
                      <a:endParaRPr kumimoji="0" lang="en-US" sz="2800" b="0" i="1"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01" marB="4570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800" b="0" i="1" u="none" strike="noStrike" cap="none" normalizeH="0" baseline="0">
                          <a:ln>
                            <a:noFill/>
                          </a:ln>
                          <a:solidFill>
                            <a:schemeClr val="tx1"/>
                          </a:solidFill>
                          <a:effectLst/>
                          <a:latin typeface="Times New Roman" panose="02020603050405020304" pitchFamily="18" charset="0"/>
                          <a:ea typeface="宋体" panose="02010600030101010101" pitchFamily="2" charset="-122"/>
                        </a:rPr>
                        <a:t>4</a:t>
                      </a:r>
                      <a:endParaRPr kumimoji="0" lang="en-US" sz="2800" b="0" i="1"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01" marB="4570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800" b="0" i="1" u="none" strike="noStrike" cap="none" normalizeH="0" baseline="0">
                          <a:ln>
                            <a:noFill/>
                          </a:ln>
                          <a:solidFill>
                            <a:schemeClr val="tx1"/>
                          </a:solidFill>
                          <a:effectLst/>
                          <a:latin typeface="Times New Roman" panose="02020603050405020304" pitchFamily="18" charset="0"/>
                          <a:ea typeface="宋体" panose="02010600030101010101" pitchFamily="2" charset="-122"/>
                        </a:rPr>
                        <a:t>3</a:t>
                      </a:r>
                      <a:endParaRPr kumimoji="0" lang="en-US" sz="2800" b="0" i="1"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01" marB="4570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18984">
                <a:tc>
                  <a:txBody>
                    <a:bodyPr/>
                    <a:lstStyle>
                      <a:lvl1pPr>
                        <a:spcBef>
                          <a:spcPct val="20000"/>
                        </a:spcBef>
                        <a:defRPr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800" b="0" i="1" u="none" strike="noStrike" cap="none" normalizeH="0" baseline="0">
                          <a:ln>
                            <a:noFill/>
                          </a:ln>
                          <a:solidFill>
                            <a:schemeClr val="tx1"/>
                          </a:solidFill>
                          <a:effectLst/>
                          <a:latin typeface="Times New Roman" panose="02020603050405020304" pitchFamily="18" charset="0"/>
                          <a:ea typeface="宋体" panose="02010600030101010101" pitchFamily="2" charset="-122"/>
                        </a:rPr>
                        <a:t>*, /</a:t>
                      </a:r>
                      <a:endParaRPr kumimoji="0" lang="en-US" sz="2800" b="0" i="1"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01" marB="4570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800" b="0" i="1" u="none" strike="noStrike" cap="none" normalizeH="0" baseline="0">
                          <a:ln>
                            <a:noFill/>
                          </a:ln>
                          <a:solidFill>
                            <a:schemeClr val="tx1"/>
                          </a:solidFill>
                          <a:effectLst/>
                          <a:latin typeface="Times New Roman" panose="02020603050405020304" pitchFamily="18" charset="0"/>
                          <a:ea typeface="宋体" panose="02010600030101010101" pitchFamily="2" charset="-122"/>
                        </a:rPr>
                        <a:t>6</a:t>
                      </a:r>
                      <a:endParaRPr kumimoji="0" lang="en-US" sz="2800" b="0" i="1"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01" marB="4570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800" b="0" i="1" u="none" strike="noStrike" cap="none" normalizeH="0" baseline="0">
                          <a:ln>
                            <a:noFill/>
                          </a:ln>
                          <a:solidFill>
                            <a:schemeClr val="tx1"/>
                          </a:solidFill>
                          <a:effectLst/>
                          <a:latin typeface="Times New Roman" panose="02020603050405020304" pitchFamily="18" charset="0"/>
                          <a:ea typeface="宋体" panose="02010600030101010101" pitchFamily="2" charset="-122"/>
                        </a:rPr>
                        <a:t>5</a:t>
                      </a:r>
                      <a:endParaRPr kumimoji="0" lang="en-US" sz="2800" b="0" i="1"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01" marB="4570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18122">
                <a:tc>
                  <a:txBody>
                    <a:bodyPr/>
                    <a:lstStyle>
                      <a:lvl1pPr>
                        <a:spcBef>
                          <a:spcPct val="20000"/>
                        </a:spcBef>
                        <a:defRPr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800" b="0" i="1" u="none" strike="noStrike" cap="none" normalizeH="0" baseline="0">
                          <a:ln>
                            <a:noFill/>
                          </a:ln>
                          <a:solidFill>
                            <a:schemeClr val="tx1"/>
                          </a:solidFill>
                          <a:effectLst/>
                          <a:latin typeface="Times New Roman" panose="02020603050405020304" pitchFamily="18" charset="0"/>
                          <a:ea typeface="宋体" panose="02010600030101010101" pitchFamily="2" charset="-122"/>
                        </a:rPr>
                        <a:t>(</a:t>
                      </a:r>
                      <a:endParaRPr kumimoji="0" lang="en-US" sz="2800" b="0" i="1"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01" marB="4570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800" b="0" i="1" u="none" strike="noStrike" cap="none" normalizeH="0" baseline="0">
                          <a:ln>
                            <a:noFill/>
                          </a:ln>
                          <a:solidFill>
                            <a:schemeClr val="tx1"/>
                          </a:solidFill>
                          <a:effectLst/>
                          <a:latin typeface="Times New Roman" panose="02020603050405020304" pitchFamily="18" charset="0"/>
                          <a:ea typeface="宋体" panose="02010600030101010101" pitchFamily="2" charset="-122"/>
                        </a:rPr>
                        <a:t>2</a:t>
                      </a:r>
                      <a:endParaRPr kumimoji="0" lang="en-US" sz="2800" b="0" i="1"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01" marB="4570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800" b="0" i="1" u="none" strike="noStrike" cap="none" normalizeH="0" baseline="0">
                          <a:ln>
                            <a:noFill/>
                          </a:ln>
                          <a:solidFill>
                            <a:schemeClr val="tx1"/>
                          </a:solidFill>
                          <a:effectLst/>
                          <a:latin typeface="Times New Roman" panose="02020603050405020304" pitchFamily="18" charset="0"/>
                          <a:ea typeface="宋体" panose="02010600030101010101" pitchFamily="2" charset="-122"/>
                        </a:rPr>
                        <a:t>8</a:t>
                      </a:r>
                      <a:endParaRPr kumimoji="0" lang="en-US" sz="2800" b="0" i="1"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01" marB="4570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18984">
                <a:tc>
                  <a:txBody>
                    <a:bodyPr/>
                    <a:lstStyle>
                      <a:lvl1pPr>
                        <a:spcBef>
                          <a:spcPct val="20000"/>
                        </a:spcBef>
                        <a:defRPr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800" b="0" i="1" u="none" strike="noStrike" cap="none" normalizeH="0" baseline="0">
                          <a:ln>
                            <a:noFill/>
                          </a:ln>
                          <a:solidFill>
                            <a:schemeClr val="tx1"/>
                          </a:solidFill>
                          <a:effectLst/>
                          <a:latin typeface="Times New Roman" panose="02020603050405020304" pitchFamily="18" charset="0"/>
                          <a:ea typeface="宋体" panose="02010600030101010101" pitchFamily="2" charset="-122"/>
                        </a:rPr>
                        <a:t>)</a:t>
                      </a:r>
                      <a:endParaRPr kumimoji="0" lang="en-US" sz="2800" b="0" i="1"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01" marB="4570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endParaRPr kumimoji="0" lang="zh-CN" altLang="zh-CN" sz="2800" b="0" i="1"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01" marB="4570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Times New Roman" panose="02020603050405020304" pitchFamily="18" charset="0"/>
                          <a:ea typeface="宋体" panose="02010600030101010101" pitchFamily="2" charset="-122"/>
                        </a:defRPr>
                      </a:lvl1pPr>
                      <a:lvl2pPr marL="742950" indent="-285750">
                        <a:spcBef>
                          <a:spcPct val="20000"/>
                        </a:spcBef>
                        <a:defRPr sz="2400">
                          <a:solidFill>
                            <a:schemeClr val="tx1"/>
                          </a:solidFill>
                          <a:latin typeface="Times New Roman" panose="02020603050405020304" pitchFamily="18" charset="0"/>
                          <a:ea typeface="宋体" panose="02010600030101010101" pitchFamily="2" charset="-122"/>
                        </a:defRPr>
                      </a:lvl2pPr>
                      <a:lvl3pPr marL="1143000" indent="-228600">
                        <a:spcBef>
                          <a:spcPct val="20000"/>
                        </a:spcBef>
                        <a:defRPr sz="2000">
                          <a:solidFill>
                            <a:schemeClr val="tx1"/>
                          </a:solidFill>
                          <a:latin typeface="Times New Roman" panose="02020603050405020304" pitchFamily="18" charset="0"/>
                          <a:ea typeface="宋体" panose="02010600030101010101" pitchFamily="2" charset="-122"/>
                        </a:defRPr>
                      </a:lvl3pPr>
                      <a:lvl4pPr marL="1600200" indent="-228600">
                        <a:spcBef>
                          <a:spcPct val="20000"/>
                        </a:spcBef>
                        <a:defRPr>
                          <a:solidFill>
                            <a:schemeClr val="tx1"/>
                          </a:solidFill>
                          <a:latin typeface="Times New Roman" panose="02020603050405020304" pitchFamily="18" charset="0"/>
                          <a:ea typeface="宋体" panose="02010600030101010101" pitchFamily="2" charset="-122"/>
                        </a:defRPr>
                      </a:lvl4pPr>
                      <a:lvl5pPr marL="2057400" indent="-228600">
                        <a:spcBef>
                          <a:spcPct val="20000"/>
                        </a:spcBef>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r>
                        <a:rPr kumimoji="0" lang="en-US" sz="2800" b="0" i="1" u="none" strike="noStrike" cap="none" normalizeH="0" baseline="0">
                          <a:ln>
                            <a:noFill/>
                          </a:ln>
                          <a:solidFill>
                            <a:schemeClr val="tx1"/>
                          </a:solidFill>
                          <a:effectLst/>
                          <a:latin typeface="Times New Roman" panose="02020603050405020304" pitchFamily="18" charset="0"/>
                          <a:ea typeface="宋体" panose="02010600030101010101" pitchFamily="2" charset="-122"/>
                        </a:rPr>
                        <a:t>2</a:t>
                      </a:r>
                      <a:endParaRPr kumimoji="0" lang="en-US" sz="2800" b="0" i="1"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01" marB="4570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pSp>
        <p:nvGrpSpPr>
          <p:cNvPr id="72733" name="Group 41"/>
          <p:cNvGrpSpPr/>
          <p:nvPr/>
        </p:nvGrpSpPr>
        <p:grpSpPr>
          <a:xfrm>
            <a:off x="684213" y="4876800"/>
            <a:ext cx="7618412" cy="1981200"/>
            <a:chOff x="0" y="0"/>
            <a:chExt cx="4799" cy="1248"/>
          </a:xfrm>
        </p:grpSpPr>
        <p:sp>
          <p:nvSpPr>
            <p:cNvPr id="125981" name="AutoShape 42" descr="再生纸"/>
            <p:cNvSpPr/>
            <p:nvPr/>
          </p:nvSpPr>
          <p:spPr>
            <a:xfrm>
              <a:off x="0" y="0"/>
              <a:ext cx="4799" cy="1248"/>
            </a:xfrm>
            <a:prstGeom prst="roundRect">
              <a:avLst>
                <a:gd name="adj" fmla="val 8602"/>
              </a:avLst>
            </a:prstGeom>
            <a:blipFill rotWithShape="0">
              <a:blip r:embed="rId1"/>
            </a:blipFill>
            <a:ln w="9525">
              <a:noFill/>
            </a:ln>
            <a:effectLst>
              <a:outerShdw dist="107763" dir="2699999" algn="ctr" rotWithShape="0">
                <a:schemeClr val="bg2"/>
              </a:outerShdw>
            </a:effectLst>
          </p:spPr>
          <p:txBody>
            <a:bodyPr lIns="144000" tIns="46800" rIns="144000" bIns="46800"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863600" lvl="0" indent="-863600" eaLnBrk="1" hangingPunct="1">
                <a:lnSpc>
                  <a:spcPct val="120000"/>
                </a:lnSpc>
                <a:spcBef>
                  <a:spcPct val="0"/>
                </a:spcBef>
                <a:buNone/>
              </a:pPr>
              <a:r>
                <a:rPr lang="en-US" altLang="zh-CN" sz="2400" b="1"/>
                <a:t>Note:  </a:t>
              </a:r>
              <a:r>
                <a:rPr lang="en-US" altLang="zh-CN" sz="2400" b="1" i="1">
                  <a:solidFill>
                    <a:schemeClr val="hlink"/>
                  </a:solidFill>
                </a:rPr>
                <a:t>a</a:t>
              </a:r>
              <a:r>
                <a:rPr lang="en-US" altLang="zh-CN" sz="2400" b="1" i="1"/>
                <a:t> </a:t>
              </a:r>
              <a:r>
                <a:rPr lang="en-US" altLang="zh-CN" sz="2400" b="1">
                  <a:solidFill>
                    <a:srgbClr val="FF0000"/>
                  </a:solidFill>
                </a:rPr>
                <a:t>–</a:t>
              </a:r>
              <a:r>
                <a:rPr lang="en-US" altLang="zh-CN" sz="2400" b="1"/>
                <a:t> </a:t>
              </a:r>
              <a:r>
                <a:rPr lang="en-US" altLang="zh-CN" sz="2400" b="1" i="1">
                  <a:solidFill>
                    <a:schemeClr val="hlink"/>
                  </a:solidFill>
                </a:rPr>
                <a:t>b</a:t>
              </a:r>
              <a:r>
                <a:rPr lang="en-US" altLang="zh-CN" sz="2400" b="1"/>
                <a:t> </a:t>
              </a:r>
              <a:r>
                <a:rPr lang="en-US" altLang="zh-CN" sz="2400" b="1">
                  <a:solidFill>
                    <a:srgbClr val="FF0000"/>
                  </a:solidFill>
                </a:rPr>
                <a:t>–</a:t>
              </a:r>
              <a:r>
                <a:rPr lang="en-US" altLang="zh-CN" sz="2400" b="1"/>
                <a:t> </a:t>
              </a:r>
              <a:r>
                <a:rPr lang="en-US" altLang="zh-CN" sz="2400" b="1" i="1">
                  <a:solidFill>
                    <a:schemeClr val="hlink"/>
                  </a:solidFill>
                </a:rPr>
                <a:t>c</a:t>
              </a:r>
              <a:r>
                <a:rPr lang="en-US" altLang="zh-CN" sz="2400" b="1"/>
                <a:t> will be converted to </a:t>
              </a:r>
              <a:r>
                <a:rPr lang="en-US" altLang="zh-CN" sz="2400" b="1" i="1">
                  <a:solidFill>
                    <a:schemeClr val="hlink"/>
                  </a:solidFill>
                </a:rPr>
                <a:t>a b</a:t>
              </a:r>
              <a:r>
                <a:rPr lang="en-US" altLang="zh-CN" sz="2400" b="1"/>
                <a:t> </a:t>
              </a:r>
              <a:r>
                <a:rPr lang="en-US" altLang="zh-CN" sz="2400" b="1">
                  <a:solidFill>
                    <a:srgbClr val="FF0000"/>
                  </a:solidFill>
                </a:rPr>
                <a:t>–</a:t>
              </a:r>
              <a:r>
                <a:rPr lang="en-US" altLang="zh-CN" sz="2400" b="1" i="1"/>
                <a:t> </a:t>
              </a:r>
              <a:r>
                <a:rPr lang="en-US" altLang="zh-CN" sz="2400" b="1" i="1">
                  <a:solidFill>
                    <a:schemeClr val="hlink"/>
                  </a:solidFill>
                </a:rPr>
                <a:t>c</a:t>
              </a:r>
              <a:r>
                <a:rPr lang="en-US" altLang="zh-CN" sz="2400" b="1" i="1"/>
                <a:t> </a:t>
              </a:r>
              <a:r>
                <a:rPr lang="en-US" altLang="zh-CN" sz="2400" b="1">
                  <a:solidFill>
                    <a:srgbClr val="FF0000"/>
                  </a:solidFill>
                </a:rPr>
                <a:t>–</a:t>
              </a:r>
              <a:r>
                <a:rPr lang="en-US" altLang="zh-CN" sz="2400" b="1"/>
                <a:t>.  However, </a:t>
              </a:r>
              <a:r>
                <a:rPr lang="en-US" altLang="zh-CN" sz="2400" b="1">
                  <a:solidFill>
                    <a:schemeClr val="hlink"/>
                  </a:solidFill>
                </a:rPr>
                <a:t>2</a:t>
              </a:r>
              <a:r>
                <a:rPr lang="en-US" altLang="zh-CN" sz="2400" b="1">
                  <a:solidFill>
                    <a:srgbClr val="FF0000"/>
                  </a:solidFill>
                </a:rPr>
                <a:t>^</a:t>
              </a:r>
              <a:r>
                <a:rPr lang="en-US" altLang="zh-CN" sz="2400" b="1">
                  <a:solidFill>
                    <a:schemeClr val="hlink"/>
                  </a:solidFill>
                </a:rPr>
                <a:t>2</a:t>
              </a:r>
              <a:r>
                <a:rPr lang="en-US" altLang="zh-CN" sz="2400" b="1">
                  <a:solidFill>
                    <a:srgbClr val="FF0000"/>
                  </a:solidFill>
                </a:rPr>
                <a:t>^</a:t>
              </a:r>
              <a:r>
                <a:rPr lang="en-US" altLang="zh-CN" sz="2400" b="1">
                  <a:solidFill>
                    <a:schemeClr val="hlink"/>
                  </a:solidFill>
                </a:rPr>
                <a:t>3</a:t>
              </a:r>
              <a:r>
                <a:rPr lang="en-US" altLang="zh-CN" sz="2400" b="1"/>
                <a:t> (        ) must be converted to </a:t>
              </a:r>
              <a:r>
                <a:rPr lang="en-US" altLang="zh-CN" sz="2400" b="1">
                  <a:solidFill>
                    <a:schemeClr val="hlink"/>
                  </a:solidFill>
                </a:rPr>
                <a:t>2 2 3</a:t>
              </a:r>
              <a:r>
                <a:rPr lang="en-US" altLang="zh-CN" sz="2400" b="1"/>
                <a:t> </a:t>
              </a:r>
              <a:r>
                <a:rPr lang="en-US" altLang="zh-CN" sz="2400" b="1">
                  <a:solidFill>
                    <a:srgbClr val="FF0000"/>
                  </a:solidFill>
                </a:rPr>
                <a:t>^ ^</a:t>
              </a:r>
              <a:r>
                <a:rPr lang="en-US" altLang="zh-CN" sz="2400" b="1"/>
                <a:t>, not </a:t>
              </a:r>
              <a:r>
                <a:rPr lang="en-US" altLang="zh-CN" sz="2400" b="1">
                  <a:solidFill>
                    <a:schemeClr val="hlink"/>
                  </a:solidFill>
                </a:rPr>
                <a:t>2 2</a:t>
              </a:r>
              <a:r>
                <a:rPr lang="en-US" altLang="zh-CN" sz="2400" b="1"/>
                <a:t> </a:t>
              </a:r>
              <a:r>
                <a:rPr lang="en-US" altLang="zh-CN" sz="2400" b="1">
                  <a:solidFill>
                    <a:srgbClr val="FF0000"/>
                  </a:solidFill>
                </a:rPr>
                <a:t>^</a:t>
              </a:r>
              <a:r>
                <a:rPr lang="en-US" altLang="zh-CN" sz="2400" b="1"/>
                <a:t> </a:t>
              </a:r>
              <a:r>
                <a:rPr lang="en-US" altLang="zh-CN" sz="2400" b="1">
                  <a:solidFill>
                    <a:schemeClr val="hlink"/>
                  </a:solidFill>
                </a:rPr>
                <a:t>3</a:t>
              </a:r>
              <a:r>
                <a:rPr lang="en-US" altLang="zh-CN" sz="2400" b="1"/>
                <a:t> </a:t>
              </a:r>
              <a:r>
                <a:rPr lang="en-US" altLang="zh-CN" sz="2400" b="1">
                  <a:solidFill>
                    <a:srgbClr val="FF0000"/>
                  </a:solidFill>
                </a:rPr>
                <a:t>^</a:t>
              </a:r>
              <a:r>
                <a:rPr lang="en-US" altLang="zh-CN" sz="2400" b="1"/>
                <a:t> since exponentiation associates </a:t>
              </a:r>
              <a:r>
                <a:rPr lang="en-US" altLang="zh-CN" sz="2400" b="1">
                  <a:solidFill>
                    <a:srgbClr val="FF0000"/>
                  </a:solidFill>
                </a:rPr>
                <a:t>right to left</a:t>
              </a:r>
              <a:r>
                <a:rPr lang="en-US" altLang="zh-CN" sz="2400" b="1"/>
                <a:t>.</a:t>
              </a:r>
              <a:endParaRPr lang="en-US" altLang="zh-CN" sz="2400" b="1"/>
            </a:p>
          </p:txBody>
        </p:sp>
        <p:graphicFrame>
          <p:nvGraphicFramePr>
            <p:cNvPr id="125982" name="Object 31"/>
            <p:cNvGraphicFramePr>
              <a:graphicFrameLocks noChangeAspect="1"/>
            </p:cNvGraphicFramePr>
            <p:nvPr/>
          </p:nvGraphicFramePr>
          <p:xfrm>
            <a:off x="1320" y="288"/>
            <a:ext cx="360" cy="340"/>
          </p:xfrm>
          <a:graphic>
            <a:graphicData uri="http://schemas.openxmlformats.org/presentationml/2006/ole">
              <mc:AlternateContent xmlns:mc="http://schemas.openxmlformats.org/markup-compatibility/2006">
                <mc:Choice xmlns:v="urn:schemas-microsoft-com:vml" Requires="v">
                  <p:oleObj spid="_x0000_s3085" name="" r:id="rId2" imgW="3952875" imgH="3733800" progId="Equation.3">
                    <p:embed/>
                  </p:oleObj>
                </mc:Choice>
                <mc:Fallback>
                  <p:oleObj name="" r:id="rId2" imgW="3952875" imgH="3733800" progId="Equation.3">
                    <p:embed/>
                    <p:pic>
                      <p:nvPicPr>
                        <p:cNvPr id="0" name="图片 3084"/>
                        <p:cNvPicPr/>
                        <p:nvPr/>
                      </p:nvPicPr>
                      <p:blipFill>
                        <a:blip r:embed="rId3"/>
                        <a:stretch>
                          <a:fillRect/>
                        </a:stretch>
                      </p:blipFill>
                      <p:spPr>
                        <a:xfrm>
                          <a:off x="1320" y="288"/>
                          <a:ext cx="360" cy="340"/>
                        </a:xfrm>
                        <a:prstGeom prst="rect">
                          <a:avLst/>
                        </a:prstGeom>
                        <a:noFill/>
                        <a:ln w="38100">
                          <a:noFill/>
                          <a:miter/>
                        </a:ln>
                      </p:spPr>
                    </p:pic>
                  </p:oleObj>
                </mc:Fallback>
              </mc:AlternateContent>
            </a:graphicData>
          </a:graphic>
        </p:graphicFrame>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72733"/>
                                        </p:tgtEl>
                                        <p:attrNameLst>
                                          <p:attrName>style.visibility</p:attrName>
                                        </p:attrNameLst>
                                      </p:cBhvr>
                                      <p:to>
                                        <p:strVal val="visible"/>
                                      </p:to>
                                    </p:set>
                                    <p:animEffect transition="in" filter="box(in)">
                                      <p:cBhvr>
                                        <p:cTn id="7" dur="500"/>
                                        <p:tgtEl>
                                          <p:spTgt spid="727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4754" name="Rectangle 4"/>
          <p:cNvSpPr/>
          <p:nvPr/>
        </p:nvSpPr>
        <p:spPr>
          <a:xfrm>
            <a:off x="381000" y="76200"/>
            <a:ext cx="3200400" cy="519113"/>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2800">
                <a:solidFill>
                  <a:schemeClr val="hlink"/>
                </a:solidFill>
                <a:sym typeface="Wingdings" panose="05000000000000000000" pitchFamily="2" charset="2"/>
              </a:rPr>
              <a:t></a:t>
            </a:r>
            <a:r>
              <a:rPr lang="en-US" altLang="zh-CN" sz="2400" b="1">
                <a:sym typeface="Wingdings" panose="05000000000000000000" pitchFamily="2" charset="2"/>
              </a:rPr>
              <a:t> Infix Evaluation</a:t>
            </a:r>
            <a:endParaRPr lang="en-US" altLang="zh-CN" sz="2400" b="1">
              <a:sym typeface="Wingdings" panose="05000000000000000000" pitchFamily="2" charset="2"/>
            </a:endParaRPr>
          </a:p>
        </p:txBody>
      </p:sp>
      <p:sp>
        <p:nvSpPr>
          <p:cNvPr id="74755" name="Text Box 5"/>
          <p:cNvSpPr txBox="1"/>
          <p:nvPr/>
        </p:nvSpPr>
        <p:spPr>
          <a:xfrm>
            <a:off x="381000" y="685800"/>
            <a:ext cx="5257800" cy="45720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2400" b="1">
                <a:ea typeface="MS Hei" pitchFamily="49" charset="-122"/>
              </a:rPr>
              <a:t>〖</a:t>
            </a:r>
            <a:r>
              <a:rPr lang="en-US" altLang="zh-CN" sz="2400" b="1"/>
              <a:t>Example</a:t>
            </a:r>
            <a:r>
              <a:rPr lang="en-US" altLang="zh-CN" sz="2400" b="1">
                <a:ea typeface="MS Hei" pitchFamily="49" charset="-122"/>
              </a:rPr>
              <a:t>〗 </a:t>
            </a:r>
            <a:r>
              <a:rPr lang="en-US" altLang="zh-CN" sz="2400"/>
              <a:t>20 </a:t>
            </a:r>
            <a:r>
              <a:rPr lang="en-US" altLang="zh-CN" sz="2400">
                <a:solidFill>
                  <a:srgbClr val="FF0000"/>
                </a:solidFill>
              </a:rPr>
              <a:t>-</a:t>
            </a:r>
            <a:r>
              <a:rPr lang="en-US" altLang="zh-CN" sz="2400"/>
              <a:t> 3</a:t>
            </a:r>
            <a:r>
              <a:rPr lang="en-US" altLang="zh-CN" sz="2400">
                <a:solidFill>
                  <a:srgbClr val="FF0000"/>
                </a:solidFill>
              </a:rPr>
              <a:t>*</a:t>
            </a:r>
            <a:r>
              <a:rPr lang="en-US" altLang="zh-CN" sz="2400"/>
              <a:t>5 </a:t>
            </a:r>
            <a:r>
              <a:rPr lang="en-US" altLang="zh-CN" sz="2400">
                <a:solidFill>
                  <a:srgbClr val="FF0000"/>
                </a:solidFill>
              </a:rPr>
              <a:t>+</a:t>
            </a:r>
            <a:r>
              <a:rPr lang="en-US" altLang="zh-CN" sz="2400"/>
              <a:t> 6</a:t>
            </a:r>
            <a:r>
              <a:rPr lang="en-US" altLang="zh-CN" sz="2400" i="1">
                <a:sym typeface="Symbol" panose="05050102010706020507" pitchFamily="18" charset="2"/>
              </a:rPr>
              <a:t> </a:t>
            </a:r>
            <a:r>
              <a:rPr lang="en-US" altLang="zh-CN" sz="2400" b="1">
                <a:ea typeface="MS Hei" pitchFamily="49" charset="-122"/>
                <a:sym typeface="Symbol" panose="05050102010706020507" pitchFamily="18" charset="2"/>
              </a:rPr>
              <a:t>=  ?</a:t>
            </a:r>
            <a:endParaRPr lang="en-US" altLang="zh-CN" sz="2400" b="1">
              <a:ea typeface="MS Hei" pitchFamily="49" charset="-122"/>
              <a:sym typeface="Symbol" panose="05050102010706020507" pitchFamily="18" charset="2"/>
            </a:endParaRPr>
          </a:p>
        </p:txBody>
      </p:sp>
      <p:sp>
        <p:nvSpPr>
          <p:cNvPr id="128003" name="Text Box 6"/>
          <p:cNvSpPr txBox="1"/>
          <p:nvPr/>
        </p:nvSpPr>
        <p:spPr>
          <a:xfrm>
            <a:off x="990600" y="5181600"/>
            <a:ext cx="793750" cy="457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2400"/>
              <a:t>opnd</a:t>
            </a:r>
            <a:endParaRPr lang="en-US" altLang="zh-CN" sz="2400"/>
          </a:p>
        </p:txBody>
      </p:sp>
      <p:sp>
        <p:nvSpPr>
          <p:cNvPr id="128004" name="Rectangle 7"/>
          <p:cNvSpPr/>
          <p:nvPr/>
        </p:nvSpPr>
        <p:spPr>
          <a:xfrm>
            <a:off x="914400" y="4572000"/>
            <a:ext cx="838200" cy="381000"/>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endParaRPr lang="zh-CN" altLang="zh-CN" sz="2400"/>
          </a:p>
        </p:txBody>
      </p:sp>
      <p:sp>
        <p:nvSpPr>
          <p:cNvPr id="128005" name="Rectangle 8"/>
          <p:cNvSpPr/>
          <p:nvPr/>
        </p:nvSpPr>
        <p:spPr>
          <a:xfrm>
            <a:off x="914400" y="4191000"/>
            <a:ext cx="838200" cy="381000"/>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endParaRPr lang="zh-CN" altLang="zh-CN" sz="2400"/>
          </a:p>
        </p:txBody>
      </p:sp>
      <p:sp>
        <p:nvSpPr>
          <p:cNvPr id="128006" name="Rectangle 9"/>
          <p:cNvSpPr/>
          <p:nvPr/>
        </p:nvSpPr>
        <p:spPr>
          <a:xfrm>
            <a:off x="914400" y="3810000"/>
            <a:ext cx="838200" cy="381000"/>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endParaRPr lang="zh-CN" altLang="zh-CN" sz="2400"/>
          </a:p>
        </p:txBody>
      </p:sp>
      <p:sp>
        <p:nvSpPr>
          <p:cNvPr id="128007" name="Rectangle 10"/>
          <p:cNvSpPr/>
          <p:nvPr/>
        </p:nvSpPr>
        <p:spPr>
          <a:xfrm>
            <a:off x="914400" y="3429000"/>
            <a:ext cx="838200" cy="381000"/>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endParaRPr lang="zh-CN" altLang="zh-CN" sz="2400"/>
          </a:p>
        </p:txBody>
      </p:sp>
      <p:sp>
        <p:nvSpPr>
          <p:cNvPr id="128008" name="Rectangle 11"/>
          <p:cNvSpPr/>
          <p:nvPr/>
        </p:nvSpPr>
        <p:spPr>
          <a:xfrm>
            <a:off x="914400" y="3048000"/>
            <a:ext cx="838200" cy="381000"/>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endParaRPr lang="zh-CN" altLang="zh-CN" sz="2400"/>
          </a:p>
        </p:txBody>
      </p:sp>
      <p:sp>
        <p:nvSpPr>
          <p:cNvPr id="128009" name="Text Box 12"/>
          <p:cNvSpPr txBox="1"/>
          <p:nvPr/>
        </p:nvSpPr>
        <p:spPr>
          <a:xfrm>
            <a:off x="3352800" y="5181600"/>
            <a:ext cx="674688" cy="457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2400"/>
              <a:t>optr</a:t>
            </a:r>
            <a:endParaRPr lang="en-US" altLang="zh-CN" sz="2400"/>
          </a:p>
        </p:txBody>
      </p:sp>
      <p:sp>
        <p:nvSpPr>
          <p:cNvPr id="128010" name="Rectangle 13"/>
          <p:cNvSpPr/>
          <p:nvPr/>
        </p:nvSpPr>
        <p:spPr>
          <a:xfrm>
            <a:off x="3276600" y="4572000"/>
            <a:ext cx="838200" cy="381000"/>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endParaRPr lang="zh-CN" altLang="zh-CN" sz="2400"/>
          </a:p>
        </p:txBody>
      </p:sp>
      <p:sp>
        <p:nvSpPr>
          <p:cNvPr id="128011" name="Rectangle 14"/>
          <p:cNvSpPr/>
          <p:nvPr/>
        </p:nvSpPr>
        <p:spPr>
          <a:xfrm>
            <a:off x="3276600" y="4191000"/>
            <a:ext cx="838200" cy="381000"/>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endParaRPr lang="zh-CN" altLang="zh-CN" sz="2400"/>
          </a:p>
        </p:txBody>
      </p:sp>
      <p:sp>
        <p:nvSpPr>
          <p:cNvPr id="128012" name="Rectangle 15"/>
          <p:cNvSpPr/>
          <p:nvPr/>
        </p:nvSpPr>
        <p:spPr>
          <a:xfrm>
            <a:off x="3276600" y="3810000"/>
            <a:ext cx="838200" cy="381000"/>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endParaRPr lang="zh-CN" altLang="zh-CN" sz="2400"/>
          </a:p>
        </p:txBody>
      </p:sp>
      <p:sp>
        <p:nvSpPr>
          <p:cNvPr id="128013" name="Rectangle 16"/>
          <p:cNvSpPr/>
          <p:nvPr/>
        </p:nvSpPr>
        <p:spPr>
          <a:xfrm>
            <a:off x="3276600" y="3429000"/>
            <a:ext cx="838200" cy="381000"/>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endParaRPr lang="zh-CN" altLang="zh-CN" sz="2400"/>
          </a:p>
        </p:txBody>
      </p:sp>
      <p:sp>
        <p:nvSpPr>
          <p:cNvPr id="128014" name="Rectangle 17"/>
          <p:cNvSpPr/>
          <p:nvPr/>
        </p:nvSpPr>
        <p:spPr>
          <a:xfrm>
            <a:off x="3276600" y="3048000"/>
            <a:ext cx="838200" cy="381000"/>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endParaRPr lang="zh-CN" altLang="zh-CN" sz="2400"/>
          </a:p>
        </p:txBody>
      </p:sp>
      <p:sp>
        <p:nvSpPr>
          <p:cNvPr id="74768" name="Text Box 18"/>
          <p:cNvSpPr txBox="1"/>
          <p:nvPr/>
        </p:nvSpPr>
        <p:spPr>
          <a:xfrm>
            <a:off x="1143000" y="4495800"/>
            <a:ext cx="488950" cy="457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2400"/>
              <a:t>20</a:t>
            </a:r>
            <a:endParaRPr lang="en-US" altLang="zh-CN" sz="2400"/>
          </a:p>
        </p:txBody>
      </p:sp>
      <p:sp>
        <p:nvSpPr>
          <p:cNvPr id="74769" name="Text Box 19"/>
          <p:cNvSpPr txBox="1"/>
          <p:nvPr/>
        </p:nvSpPr>
        <p:spPr>
          <a:xfrm>
            <a:off x="3563938" y="4572000"/>
            <a:ext cx="285750" cy="457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2400"/>
              <a:t>-</a:t>
            </a:r>
            <a:endParaRPr lang="en-US" altLang="zh-CN" sz="2400"/>
          </a:p>
        </p:txBody>
      </p:sp>
      <p:sp>
        <p:nvSpPr>
          <p:cNvPr id="74770" name="Text Box 20"/>
          <p:cNvSpPr txBox="1"/>
          <p:nvPr/>
        </p:nvSpPr>
        <p:spPr>
          <a:xfrm>
            <a:off x="1203325" y="4156075"/>
            <a:ext cx="336550" cy="457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2400"/>
              <a:t>3</a:t>
            </a:r>
            <a:endParaRPr lang="en-US" altLang="zh-CN" sz="2400"/>
          </a:p>
        </p:txBody>
      </p:sp>
      <p:sp>
        <p:nvSpPr>
          <p:cNvPr id="74771" name="Text Box 21"/>
          <p:cNvSpPr txBox="1"/>
          <p:nvPr/>
        </p:nvSpPr>
        <p:spPr>
          <a:xfrm>
            <a:off x="3581400" y="4191000"/>
            <a:ext cx="336550" cy="457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2400"/>
              <a:t>*</a:t>
            </a:r>
            <a:endParaRPr lang="en-US" altLang="zh-CN" sz="2400"/>
          </a:p>
        </p:txBody>
      </p:sp>
      <p:sp>
        <p:nvSpPr>
          <p:cNvPr id="74772" name="Text Box 22"/>
          <p:cNvSpPr txBox="1"/>
          <p:nvPr/>
        </p:nvSpPr>
        <p:spPr>
          <a:xfrm>
            <a:off x="1219200" y="3733800"/>
            <a:ext cx="336550" cy="457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2400"/>
              <a:t>5</a:t>
            </a:r>
            <a:endParaRPr lang="en-US" altLang="zh-CN" sz="2400"/>
          </a:p>
        </p:txBody>
      </p:sp>
      <p:sp>
        <p:nvSpPr>
          <p:cNvPr id="74773" name="Text Box 23"/>
          <p:cNvSpPr txBox="1"/>
          <p:nvPr/>
        </p:nvSpPr>
        <p:spPr>
          <a:xfrm>
            <a:off x="2498725" y="3698875"/>
            <a:ext cx="355600" cy="457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2400"/>
              <a:t>+</a:t>
            </a:r>
            <a:endParaRPr lang="en-US" altLang="zh-CN" sz="24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4754"/>
                                        </p:tgtEl>
                                        <p:attrNameLst>
                                          <p:attrName>style.visibility</p:attrName>
                                        </p:attrNameLst>
                                      </p:cBhvr>
                                      <p:to>
                                        <p:strVal val="visible"/>
                                      </p:to>
                                    </p:set>
                                    <p:animEffect transition="in" filter="wipe(left)">
                                      <p:cBhvr>
                                        <p:cTn id="7" dur="500"/>
                                        <p:tgtEl>
                                          <p:spTgt spid="7475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74755"/>
                                        </p:tgtEl>
                                        <p:attrNameLst>
                                          <p:attrName>style.visibility</p:attrName>
                                        </p:attrNameLst>
                                      </p:cBhvr>
                                      <p:to>
                                        <p:strVal val="visible"/>
                                      </p:to>
                                    </p:set>
                                    <p:animEffect transition="in" filter="wipe(left)">
                                      <p:cBhvr>
                                        <p:cTn id="12" dur="500"/>
                                        <p:tgtEl>
                                          <p:spTgt spid="74755"/>
                                        </p:tgtEl>
                                      </p:cBhvr>
                                    </p:animEffect>
                                  </p:childTnLst>
                                  <p:subTnLst>
                                    <p:audio>
                                      <p:cMediaNode>
                                        <p:cTn display="0" masterRel="sameClick">
                                          <p:stCondLst>
                                            <p:cond evt="begin" delay="0">
                                              <p:tn val="10"/>
                                            </p:cond>
                                          </p:stCondLst>
                                          <p:endCondLst>
                                            <p:cond evt="onStopAudio" delay="0">
                                              <p:tgtEl>
                                                <p:sldTgt/>
                                              </p:tgtEl>
                                            </p:cond>
                                          </p:endCondLst>
                                        </p:cTn>
                                        <p:tgtEl>
                                          <p:sndTgt r:embed="rId1" name="TYPE.WAV"/>
                                        </p:tgtEl>
                                      </p:cMediaNode>
                                    </p:audio>
                                  </p:subTnLst>
                                </p:cTn>
                              </p:par>
                            </p:childTnLst>
                          </p:cTn>
                        </p:par>
                      </p:childTnLst>
                    </p:cTn>
                  </p:par>
                  <p:par>
                    <p:cTn id="13" fill="hold">
                      <p:stCondLst>
                        <p:cond delay="indefinite"/>
                      </p:stCondLst>
                      <p:childTnLst>
                        <p:par>
                          <p:cTn id="14" fill="hold">
                            <p:stCondLst>
                              <p:cond delay="0"/>
                            </p:stCondLst>
                            <p:childTnLst>
                              <p:par>
                                <p:cTn id="15" presetID="2" presetClass="entr" presetSubtype="8" fill="hold" grpId="0" nodeType="clickEffect">
                                  <p:stCondLst>
                                    <p:cond delay="0"/>
                                  </p:stCondLst>
                                  <p:childTnLst>
                                    <p:set>
                                      <p:cBhvr>
                                        <p:cTn id="16" dur="1" fill="hold">
                                          <p:stCondLst>
                                            <p:cond delay="0"/>
                                          </p:stCondLst>
                                        </p:cTn>
                                        <p:tgtEl>
                                          <p:spTgt spid="74768"/>
                                        </p:tgtEl>
                                        <p:attrNameLst>
                                          <p:attrName>style.visibility</p:attrName>
                                        </p:attrNameLst>
                                      </p:cBhvr>
                                      <p:to>
                                        <p:strVal val="visible"/>
                                      </p:to>
                                    </p:set>
                                    <p:anim calcmode="lin" valueType="num">
                                      <p:cBhvr additive="base">
                                        <p:cTn id="17" dur="500" fill="hold"/>
                                        <p:tgtEl>
                                          <p:spTgt spid="74768"/>
                                        </p:tgtEl>
                                        <p:attrNameLst>
                                          <p:attrName>ppt_x</p:attrName>
                                        </p:attrNameLst>
                                      </p:cBhvr>
                                      <p:tavLst>
                                        <p:tav tm="0">
                                          <p:val>
                                            <p:strVal val="0-#ppt_w/2"/>
                                          </p:val>
                                        </p:tav>
                                        <p:tav tm="100000">
                                          <p:val>
                                            <p:strVal val="#ppt_x"/>
                                          </p:val>
                                        </p:tav>
                                      </p:tavLst>
                                    </p:anim>
                                    <p:anim calcmode="lin" valueType="num">
                                      <p:cBhvr additive="base">
                                        <p:cTn id="18" dur="500" fill="hold"/>
                                        <p:tgtEl>
                                          <p:spTgt spid="74768"/>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8" fill="hold" grpId="0" nodeType="clickEffect">
                                  <p:stCondLst>
                                    <p:cond delay="0"/>
                                  </p:stCondLst>
                                  <p:childTnLst>
                                    <p:set>
                                      <p:cBhvr>
                                        <p:cTn id="22" dur="1" fill="hold">
                                          <p:stCondLst>
                                            <p:cond delay="0"/>
                                          </p:stCondLst>
                                        </p:cTn>
                                        <p:tgtEl>
                                          <p:spTgt spid="74769"/>
                                        </p:tgtEl>
                                        <p:attrNameLst>
                                          <p:attrName>style.visibility</p:attrName>
                                        </p:attrNameLst>
                                      </p:cBhvr>
                                      <p:to>
                                        <p:strVal val="visible"/>
                                      </p:to>
                                    </p:set>
                                    <p:anim calcmode="lin" valueType="num">
                                      <p:cBhvr additive="base">
                                        <p:cTn id="23" dur="500" fill="hold"/>
                                        <p:tgtEl>
                                          <p:spTgt spid="74769"/>
                                        </p:tgtEl>
                                        <p:attrNameLst>
                                          <p:attrName>ppt_x</p:attrName>
                                        </p:attrNameLst>
                                      </p:cBhvr>
                                      <p:tavLst>
                                        <p:tav tm="0">
                                          <p:val>
                                            <p:strVal val="0-#ppt_w/2"/>
                                          </p:val>
                                        </p:tav>
                                        <p:tav tm="100000">
                                          <p:val>
                                            <p:strVal val="#ppt_x"/>
                                          </p:val>
                                        </p:tav>
                                      </p:tavLst>
                                    </p:anim>
                                    <p:anim calcmode="lin" valueType="num">
                                      <p:cBhvr additive="base">
                                        <p:cTn id="24" dur="500" fill="hold"/>
                                        <p:tgtEl>
                                          <p:spTgt spid="74769"/>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8" fill="hold" grpId="0" nodeType="clickEffect">
                                  <p:stCondLst>
                                    <p:cond delay="0"/>
                                  </p:stCondLst>
                                  <p:childTnLst>
                                    <p:set>
                                      <p:cBhvr>
                                        <p:cTn id="28" dur="1" fill="hold">
                                          <p:stCondLst>
                                            <p:cond delay="0"/>
                                          </p:stCondLst>
                                        </p:cTn>
                                        <p:tgtEl>
                                          <p:spTgt spid="74770"/>
                                        </p:tgtEl>
                                        <p:attrNameLst>
                                          <p:attrName>style.visibility</p:attrName>
                                        </p:attrNameLst>
                                      </p:cBhvr>
                                      <p:to>
                                        <p:strVal val="visible"/>
                                      </p:to>
                                    </p:set>
                                    <p:anim calcmode="lin" valueType="num">
                                      <p:cBhvr additive="base">
                                        <p:cTn id="29" dur="500" fill="hold"/>
                                        <p:tgtEl>
                                          <p:spTgt spid="74770"/>
                                        </p:tgtEl>
                                        <p:attrNameLst>
                                          <p:attrName>ppt_x</p:attrName>
                                        </p:attrNameLst>
                                      </p:cBhvr>
                                      <p:tavLst>
                                        <p:tav tm="0">
                                          <p:val>
                                            <p:strVal val="0-#ppt_w/2"/>
                                          </p:val>
                                        </p:tav>
                                        <p:tav tm="100000">
                                          <p:val>
                                            <p:strVal val="#ppt_x"/>
                                          </p:val>
                                        </p:tav>
                                      </p:tavLst>
                                    </p:anim>
                                    <p:anim calcmode="lin" valueType="num">
                                      <p:cBhvr additive="base">
                                        <p:cTn id="30" dur="500" fill="hold"/>
                                        <p:tgtEl>
                                          <p:spTgt spid="74770"/>
                                        </p:tgtEl>
                                        <p:attrNameLst>
                                          <p:attrName>ppt_y</p:attrName>
                                        </p:attrNameLst>
                                      </p:cBhvr>
                                      <p:tavLst>
                                        <p:tav tm="0">
                                          <p:val>
                                            <p:strVal val="#ppt_y"/>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8" fill="hold" grpId="0" nodeType="clickEffect">
                                  <p:stCondLst>
                                    <p:cond delay="0"/>
                                  </p:stCondLst>
                                  <p:childTnLst>
                                    <p:set>
                                      <p:cBhvr>
                                        <p:cTn id="34" dur="1" fill="hold">
                                          <p:stCondLst>
                                            <p:cond delay="0"/>
                                          </p:stCondLst>
                                        </p:cTn>
                                        <p:tgtEl>
                                          <p:spTgt spid="74771"/>
                                        </p:tgtEl>
                                        <p:attrNameLst>
                                          <p:attrName>style.visibility</p:attrName>
                                        </p:attrNameLst>
                                      </p:cBhvr>
                                      <p:to>
                                        <p:strVal val="visible"/>
                                      </p:to>
                                    </p:set>
                                    <p:anim calcmode="lin" valueType="num">
                                      <p:cBhvr additive="base">
                                        <p:cTn id="35" dur="500" fill="hold"/>
                                        <p:tgtEl>
                                          <p:spTgt spid="74771"/>
                                        </p:tgtEl>
                                        <p:attrNameLst>
                                          <p:attrName>ppt_x</p:attrName>
                                        </p:attrNameLst>
                                      </p:cBhvr>
                                      <p:tavLst>
                                        <p:tav tm="0">
                                          <p:val>
                                            <p:strVal val="0-#ppt_w/2"/>
                                          </p:val>
                                        </p:tav>
                                        <p:tav tm="100000">
                                          <p:val>
                                            <p:strVal val="#ppt_x"/>
                                          </p:val>
                                        </p:tav>
                                      </p:tavLst>
                                    </p:anim>
                                    <p:anim calcmode="lin" valueType="num">
                                      <p:cBhvr additive="base">
                                        <p:cTn id="36" dur="500" fill="hold"/>
                                        <p:tgtEl>
                                          <p:spTgt spid="74771"/>
                                        </p:tgtEl>
                                        <p:attrNameLst>
                                          <p:attrName>ppt_y</p:attrName>
                                        </p:attrNameLst>
                                      </p:cBhvr>
                                      <p:tavLst>
                                        <p:tav tm="0">
                                          <p:val>
                                            <p:strVal val="#ppt_y"/>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74772"/>
                                        </p:tgtEl>
                                        <p:attrNameLst>
                                          <p:attrName>style.visibility</p:attrName>
                                        </p:attrNameLst>
                                      </p:cBhvr>
                                      <p:to>
                                        <p:strVal val="visible"/>
                                      </p:to>
                                    </p:set>
                                    <p:anim calcmode="lin" valueType="num">
                                      <p:cBhvr additive="base">
                                        <p:cTn id="41" dur="500" fill="hold"/>
                                        <p:tgtEl>
                                          <p:spTgt spid="74772"/>
                                        </p:tgtEl>
                                        <p:attrNameLst>
                                          <p:attrName>ppt_x</p:attrName>
                                        </p:attrNameLst>
                                      </p:cBhvr>
                                      <p:tavLst>
                                        <p:tav tm="0">
                                          <p:val>
                                            <p:strVal val="0-#ppt_w/2"/>
                                          </p:val>
                                        </p:tav>
                                        <p:tav tm="100000">
                                          <p:val>
                                            <p:strVal val="#ppt_x"/>
                                          </p:val>
                                        </p:tav>
                                      </p:tavLst>
                                    </p:anim>
                                    <p:anim calcmode="lin" valueType="num">
                                      <p:cBhvr additive="base">
                                        <p:cTn id="42" dur="500" fill="hold"/>
                                        <p:tgtEl>
                                          <p:spTgt spid="74772"/>
                                        </p:tgtEl>
                                        <p:attrNameLst>
                                          <p:attrName>ppt_y</p:attrName>
                                        </p:attrNameLst>
                                      </p:cBhvr>
                                      <p:tavLst>
                                        <p:tav tm="0">
                                          <p:val>
                                            <p:strVal val="#ppt_y"/>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8" fill="hold" grpId="0" nodeType="clickEffect">
                                  <p:stCondLst>
                                    <p:cond delay="0"/>
                                  </p:stCondLst>
                                  <p:childTnLst>
                                    <p:set>
                                      <p:cBhvr>
                                        <p:cTn id="46" dur="1" fill="hold">
                                          <p:stCondLst>
                                            <p:cond delay="0"/>
                                          </p:stCondLst>
                                        </p:cTn>
                                        <p:tgtEl>
                                          <p:spTgt spid="74773"/>
                                        </p:tgtEl>
                                        <p:attrNameLst>
                                          <p:attrName>style.visibility</p:attrName>
                                        </p:attrNameLst>
                                      </p:cBhvr>
                                      <p:to>
                                        <p:strVal val="visible"/>
                                      </p:to>
                                    </p:set>
                                    <p:anim calcmode="lin" valueType="num">
                                      <p:cBhvr additive="base">
                                        <p:cTn id="47" dur="500" fill="hold"/>
                                        <p:tgtEl>
                                          <p:spTgt spid="74773"/>
                                        </p:tgtEl>
                                        <p:attrNameLst>
                                          <p:attrName>ppt_x</p:attrName>
                                        </p:attrNameLst>
                                      </p:cBhvr>
                                      <p:tavLst>
                                        <p:tav tm="0">
                                          <p:val>
                                            <p:strVal val="0-#ppt_w/2"/>
                                          </p:val>
                                        </p:tav>
                                        <p:tav tm="100000">
                                          <p:val>
                                            <p:strVal val="#ppt_x"/>
                                          </p:val>
                                        </p:tav>
                                      </p:tavLst>
                                    </p:anim>
                                    <p:anim calcmode="lin" valueType="num">
                                      <p:cBhvr additive="base">
                                        <p:cTn id="48" dur="500" fill="hold"/>
                                        <p:tgtEl>
                                          <p:spTgt spid="7477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754" grpId="0"/>
      <p:bldP spid="74755" grpId="0"/>
      <p:bldP spid="74768" grpId="0"/>
      <p:bldP spid="74769" grpId="0"/>
      <p:bldP spid="74770" grpId="0"/>
      <p:bldP spid="74771" grpId="0"/>
      <p:bldP spid="74772" grpId="0"/>
      <p:bldP spid="7477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242" name="Text Box 2"/>
          <p:cNvSpPr txBox="1"/>
          <p:nvPr/>
        </p:nvSpPr>
        <p:spPr>
          <a:xfrm>
            <a:off x="457200" y="76200"/>
            <a:ext cx="5715000" cy="45720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50000"/>
              </a:spcBef>
              <a:buNone/>
            </a:pPr>
            <a:r>
              <a:rPr lang="en-US" altLang="zh-CN" sz="2400" b="1"/>
              <a:t>1.  Simple Array implementation of Lists</a:t>
            </a:r>
            <a:endParaRPr lang="en-US" altLang="zh-CN" sz="2400" b="1"/>
          </a:p>
        </p:txBody>
      </p:sp>
      <p:sp>
        <p:nvSpPr>
          <p:cNvPr id="26626" name="Text Box 3"/>
          <p:cNvSpPr txBox="1"/>
          <p:nvPr/>
        </p:nvSpPr>
        <p:spPr>
          <a:xfrm>
            <a:off x="6934200" y="0"/>
            <a:ext cx="2203450" cy="366713"/>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r" eaLnBrk="1" hangingPunct="1">
              <a:spcBef>
                <a:spcPct val="50000"/>
              </a:spcBef>
              <a:buNone/>
            </a:pPr>
            <a:r>
              <a:rPr lang="en-US" altLang="zh-CN" sz="1800" b="1">
                <a:sym typeface="Webdings" panose="05030102010509060703" pitchFamily="18" charset="2"/>
              </a:rPr>
              <a:t>§2  The List ADT</a:t>
            </a:r>
            <a:endParaRPr lang="en-US" altLang="zh-CN" sz="1800" b="1"/>
          </a:p>
        </p:txBody>
      </p:sp>
      <p:sp>
        <p:nvSpPr>
          <p:cNvPr id="10244" name="Text Box 4"/>
          <p:cNvSpPr txBox="1"/>
          <p:nvPr/>
        </p:nvSpPr>
        <p:spPr>
          <a:xfrm>
            <a:off x="914400" y="762000"/>
            <a:ext cx="2667000" cy="45720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50000"/>
              </a:spcBef>
              <a:buNone/>
            </a:pPr>
            <a:r>
              <a:rPr lang="en-US" altLang="zh-CN" sz="2400" b="1"/>
              <a:t>array[ </a:t>
            </a:r>
            <a:r>
              <a:rPr lang="en-US" altLang="zh-CN" sz="2400" b="1" i="1"/>
              <a:t>i</a:t>
            </a:r>
            <a:r>
              <a:rPr lang="en-US" altLang="zh-CN" sz="2400" b="1"/>
              <a:t> ] = item</a:t>
            </a:r>
            <a:r>
              <a:rPr lang="en-US" altLang="zh-CN" sz="2400" b="1" i="1" baseline="-25000"/>
              <a:t>i</a:t>
            </a:r>
            <a:endParaRPr lang="en-US" altLang="zh-CN" sz="2400"/>
          </a:p>
        </p:txBody>
      </p:sp>
      <p:sp>
        <p:nvSpPr>
          <p:cNvPr id="10245" name="Text Box 5"/>
          <p:cNvSpPr txBox="1"/>
          <p:nvPr/>
        </p:nvSpPr>
        <p:spPr>
          <a:xfrm>
            <a:off x="762000" y="2133600"/>
            <a:ext cx="4800600" cy="100647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50000"/>
              </a:spcBef>
              <a:buNone/>
            </a:pPr>
            <a:r>
              <a:rPr lang="en-US" altLang="zh-CN" sz="6000" b="1">
                <a:sym typeface="Wingdings" panose="05000000000000000000" pitchFamily="2" charset="2"/>
              </a:rPr>
              <a:t></a:t>
            </a:r>
            <a:r>
              <a:rPr lang="en-US" altLang="zh-CN" sz="2400" b="1"/>
              <a:t>  </a:t>
            </a:r>
            <a:r>
              <a:rPr lang="en-US" altLang="zh-CN" sz="2400" b="1">
                <a:solidFill>
                  <a:schemeClr val="hlink"/>
                </a:solidFill>
              </a:rPr>
              <a:t>MaxSize</a:t>
            </a:r>
            <a:r>
              <a:rPr lang="en-US" altLang="zh-CN" sz="2400" b="1"/>
              <a:t> has to be estimated.</a:t>
            </a:r>
            <a:endParaRPr lang="en-US" altLang="zh-CN" sz="2400" b="1"/>
          </a:p>
        </p:txBody>
      </p:sp>
      <p:grpSp>
        <p:nvGrpSpPr>
          <p:cNvPr id="10246" name="Group 6"/>
          <p:cNvGrpSpPr/>
          <p:nvPr/>
        </p:nvGrpSpPr>
        <p:grpSpPr>
          <a:xfrm>
            <a:off x="4800600" y="762000"/>
            <a:ext cx="2133600" cy="1447800"/>
            <a:chOff x="0" y="0"/>
            <a:chExt cx="1344" cy="912"/>
          </a:xfrm>
        </p:grpSpPr>
        <p:sp>
          <p:nvSpPr>
            <p:cNvPr id="26634" name="Rectangle 7"/>
            <p:cNvSpPr/>
            <p:nvPr/>
          </p:nvSpPr>
          <p:spPr>
            <a:xfrm>
              <a:off x="0" y="0"/>
              <a:ext cx="672" cy="192"/>
            </a:xfrm>
            <a:prstGeom prst="rect">
              <a:avLst/>
            </a:prstGeom>
            <a:noFill/>
            <a:ln w="1905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1800" b="1"/>
                <a:t>Address</a:t>
              </a:r>
              <a:endParaRPr lang="en-US" altLang="zh-CN" sz="1800" b="1"/>
            </a:p>
          </p:txBody>
        </p:sp>
        <p:sp>
          <p:nvSpPr>
            <p:cNvPr id="26635" name="Rectangle 8"/>
            <p:cNvSpPr/>
            <p:nvPr/>
          </p:nvSpPr>
          <p:spPr>
            <a:xfrm>
              <a:off x="672" y="0"/>
              <a:ext cx="672" cy="192"/>
            </a:xfrm>
            <a:prstGeom prst="rect">
              <a:avLst/>
            </a:prstGeom>
            <a:noFill/>
            <a:ln w="1905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1800" b="1"/>
                <a:t>Content</a:t>
              </a:r>
              <a:endParaRPr lang="en-US" altLang="zh-CN" sz="1800" b="1"/>
            </a:p>
          </p:txBody>
        </p:sp>
        <p:sp>
          <p:nvSpPr>
            <p:cNvPr id="26636" name="Rectangle 9"/>
            <p:cNvSpPr/>
            <p:nvPr/>
          </p:nvSpPr>
          <p:spPr>
            <a:xfrm>
              <a:off x="0" y="336"/>
              <a:ext cx="672" cy="192"/>
            </a:xfrm>
            <a:prstGeom prst="rect">
              <a:avLst/>
            </a:prstGeom>
            <a:noFill/>
            <a:ln w="1905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1800" b="1"/>
                <a:t>array+</a:t>
              </a:r>
              <a:r>
                <a:rPr lang="en-US" altLang="zh-CN" sz="1800" b="1" i="1"/>
                <a:t>i</a:t>
              </a:r>
              <a:endParaRPr lang="en-US" altLang="zh-CN" sz="1800" b="1"/>
            </a:p>
          </p:txBody>
        </p:sp>
        <p:sp>
          <p:nvSpPr>
            <p:cNvPr id="26637" name="Rectangle 10"/>
            <p:cNvSpPr/>
            <p:nvPr/>
          </p:nvSpPr>
          <p:spPr>
            <a:xfrm>
              <a:off x="672" y="336"/>
              <a:ext cx="672" cy="192"/>
            </a:xfrm>
            <a:prstGeom prst="rect">
              <a:avLst/>
            </a:prstGeom>
            <a:noFill/>
            <a:ln w="1905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1800" b="1"/>
                <a:t>item</a:t>
              </a:r>
              <a:r>
                <a:rPr lang="en-US" altLang="zh-CN" sz="1800" b="1" i="1" baseline="-25000"/>
                <a:t>i</a:t>
              </a:r>
              <a:endParaRPr lang="en-US" altLang="zh-CN" sz="1800" b="1"/>
            </a:p>
          </p:txBody>
        </p:sp>
        <p:sp>
          <p:nvSpPr>
            <p:cNvPr id="26638" name="Rectangle 11"/>
            <p:cNvSpPr/>
            <p:nvPr/>
          </p:nvSpPr>
          <p:spPr>
            <a:xfrm>
              <a:off x="0" y="528"/>
              <a:ext cx="672" cy="192"/>
            </a:xfrm>
            <a:prstGeom prst="rect">
              <a:avLst/>
            </a:prstGeom>
            <a:noFill/>
            <a:ln w="1905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1800" b="1"/>
                <a:t>array+</a:t>
              </a:r>
              <a:r>
                <a:rPr lang="en-US" altLang="zh-CN" sz="1800" b="1" i="1"/>
                <a:t>i</a:t>
              </a:r>
              <a:r>
                <a:rPr lang="en-US" altLang="zh-CN" sz="1800" b="1"/>
                <a:t>+1</a:t>
              </a:r>
              <a:endParaRPr lang="en-US" altLang="zh-CN" sz="1800" b="1"/>
            </a:p>
          </p:txBody>
        </p:sp>
        <p:sp>
          <p:nvSpPr>
            <p:cNvPr id="26639" name="Rectangle 12"/>
            <p:cNvSpPr/>
            <p:nvPr/>
          </p:nvSpPr>
          <p:spPr>
            <a:xfrm>
              <a:off x="672" y="528"/>
              <a:ext cx="672" cy="192"/>
            </a:xfrm>
            <a:prstGeom prst="rect">
              <a:avLst/>
            </a:prstGeom>
            <a:noFill/>
            <a:ln w="1905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1800" b="1"/>
                <a:t>item</a:t>
              </a:r>
              <a:r>
                <a:rPr lang="en-US" altLang="zh-CN" sz="1800" b="1" i="1" baseline="-25000"/>
                <a:t>i</a:t>
              </a:r>
              <a:r>
                <a:rPr lang="en-US" altLang="zh-CN" sz="1800" b="1" baseline="-25000"/>
                <a:t>+1</a:t>
              </a:r>
              <a:endParaRPr lang="en-US" altLang="zh-CN" sz="1800" b="1"/>
            </a:p>
          </p:txBody>
        </p:sp>
        <p:sp>
          <p:nvSpPr>
            <p:cNvPr id="26640" name="Rectangle 13"/>
            <p:cNvSpPr/>
            <p:nvPr/>
          </p:nvSpPr>
          <p:spPr>
            <a:xfrm>
              <a:off x="0" y="720"/>
              <a:ext cx="672" cy="192"/>
            </a:xfrm>
            <a:prstGeom prst="rect">
              <a:avLst/>
            </a:prstGeom>
            <a:noFill/>
            <a:ln w="9525">
              <a:noFill/>
            </a:ln>
          </p:spPr>
          <p:txBody>
            <a:bodyPr wrap="none"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1800" b="1"/>
                <a:t>……</a:t>
              </a:r>
              <a:endParaRPr lang="en-US" altLang="zh-CN" sz="1800" b="1"/>
            </a:p>
          </p:txBody>
        </p:sp>
        <p:sp>
          <p:nvSpPr>
            <p:cNvPr id="26641" name="Rectangle 14"/>
            <p:cNvSpPr/>
            <p:nvPr/>
          </p:nvSpPr>
          <p:spPr>
            <a:xfrm>
              <a:off x="672" y="720"/>
              <a:ext cx="672" cy="192"/>
            </a:xfrm>
            <a:prstGeom prst="rect">
              <a:avLst/>
            </a:prstGeom>
            <a:noFill/>
            <a:ln w="9525">
              <a:noFill/>
            </a:ln>
          </p:spPr>
          <p:txBody>
            <a:bodyPr wrap="none"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1800" b="1"/>
                <a:t>……</a:t>
              </a:r>
              <a:endParaRPr lang="en-US" altLang="zh-CN" sz="1800" b="1"/>
            </a:p>
          </p:txBody>
        </p:sp>
        <p:sp>
          <p:nvSpPr>
            <p:cNvPr id="26642" name="Rectangle 15"/>
            <p:cNvSpPr/>
            <p:nvPr/>
          </p:nvSpPr>
          <p:spPr>
            <a:xfrm>
              <a:off x="0" y="144"/>
              <a:ext cx="672" cy="192"/>
            </a:xfrm>
            <a:prstGeom prst="rect">
              <a:avLst/>
            </a:prstGeom>
            <a:noFill/>
            <a:ln w="9525">
              <a:noFill/>
            </a:ln>
          </p:spPr>
          <p:txBody>
            <a:bodyPr wrap="none"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1800" b="1"/>
                <a:t>……</a:t>
              </a:r>
              <a:endParaRPr lang="en-US" altLang="zh-CN" sz="1800" b="1"/>
            </a:p>
          </p:txBody>
        </p:sp>
        <p:sp>
          <p:nvSpPr>
            <p:cNvPr id="26643" name="Rectangle 16"/>
            <p:cNvSpPr/>
            <p:nvPr/>
          </p:nvSpPr>
          <p:spPr>
            <a:xfrm>
              <a:off x="672" y="144"/>
              <a:ext cx="672" cy="192"/>
            </a:xfrm>
            <a:prstGeom prst="rect">
              <a:avLst/>
            </a:prstGeom>
            <a:noFill/>
            <a:ln w="9525">
              <a:noFill/>
            </a:ln>
          </p:spPr>
          <p:txBody>
            <a:bodyPr wrap="none"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1800" b="1"/>
                <a:t>……</a:t>
              </a:r>
              <a:endParaRPr lang="en-US" altLang="zh-CN" sz="1800" b="1"/>
            </a:p>
          </p:txBody>
        </p:sp>
        <p:sp>
          <p:nvSpPr>
            <p:cNvPr id="26644" name="Line 17"/>
            <p:cNvSpPr/>
            <p:nvPr/>
          </p:nvSpPr>
          <p:spPr>
            <a:xfrm>
              <a:off x="0" y="192"/>
              <a:ext cx="0" cy="672"/>
            </a:xfrm>
            <a:prstGeom prst="line">
              <a:avLst/>
            </a:prstGeom>
            <a:ln w="19050" cap="flat" cmpd="sng">
              <a:solidFill>
                <a:schemeClr val="tx1"/>
              </a:solidFill>
              <a:prstDash val="solid"/>
              <a:headEnd type="none" w="med" len="med"/>
              <a:tailEnd type="none" w="med" len="med"/>
            </a:ln>
          </p:spPr>
        </p:sp>
        <p:sp>
          <p:nvSpPr>
            <p:cNvPr id="26645" name="Line 18"/>
            <p:cNvSpPr/>
            <p:nvPr/>
          </p:nvSpPr>
          <p:spPr>
            <a:xfrm>
              <a:off x="1344" y="192"/>
              <a:ext cx="0" cy="672"/>
            </a:xfrm>
            <a:prstGeom prst="line">
              <a:avLst/>
            </a:prstGeom>
            <a:ln w="19050" cap="flat" cmpd="sng">
              <a:solidFill>
                <a:schemeClr val="tx1"/>
              </a:solidFill>
              <a:prstDash val="solid"/>
              <a:headEnd type="none" w="med" len="med"/>
              <a:tailEnd type="none" w="med" len="med"/>
            </a:ln>
          </p:spPr>
        </p:sp>
        <p:sp>
          <p:nvSpPr>
            <p:cNvPr id="26646" name="Line 19"/>
            <p:cNvSpPr/>
            <p:nvPr/>
          </p:nvSpPr>
          <p:spPr>
            <a:xfrm>
              <a:off x="672" y="192"/>
              <a:ext cx="0" cy="144"/>
            </a:xfrm>
            <a:prstGeom prst="line">
              <a:avLst/>
            </a:prstGeom>
            <a:ln w="19050" cap="flat" cmpd="sng">
              <a:solidFill>
                <a:schemeClr val="tx1"/>
              </a:solidFill>
              <a:prstDash val="solid"/>
              <a:headEnd type="none" w="med" len="med"/>
              <a:tailEnd type="none" w="med" len="med"/>
            </a:ln>
          </p:spPr>
        </p:sp>
        <p:sp>
          <p:nvSpPr>
            <p:cNvPr id="26647" name="Line 20"/>
            <p:cNvSpPr/>
            <p:nvPr/>
          </p:nvSpPr>
          <p:spPr>
            <a:xfrm>
              <a:off x="672" y="720"/>
              <a:ext cx="0" cy="144"/>
            </a:xfrm>
            <a:prstGeom prst="line">
              <a:avLst/>
            </a:prstGeom>
            <a:ln w="19050" cap="flat" cmpd="sng">
              <a:solidFill>
                <a:schemeClr val="tx1"/>
              </a:solidFill>
              <a:prstDash val="solid"/>
              <a:headEnd type="none" w="med" len="med"/>
              <a:tailEnd type="none" w="med" len="med"/>
            </a:ln>
          </p:spPr>
        </p:sp>
      </p:grpSp>
      <p:sp>
        <p:nvSpPr>
          <p:cNvPr id="10261" name="AutoShape 21"/>
          <p:cNvSpPr/>
          <p:nvPr/>
        </p:nvSpPr>
        <p:spPr>
          <a:xfrm>
            <a:off x="685800" y="1371600"/>
            <a:ext cx="3429000" cy="762000"/>
          </a:xfrm>
          <a:prstGeom prst="wedgeEllipseCallout">
            <a:avLst>
              <a:gd name="adj1" fmla="val 68750"/>
              <a:gd name="adj2" fmla="val 5833"/>
            </a:avLst>
          </a:prstGeom>
          <a:gradFill rotWithShape="0">
            <a:gsLst>
              <a:gs pos="0">
                <a:srgbClr val="FFFFFF"/>
              </a:gs>
              <a:gs pos="100000">
                <a:srgbClr val="CFCFCF"/>
              </a:gs>
            </a:gsLst>
            <a:lin ang="0" scaled="1"/>
            <a:tileRect/>
          </a:gradFill>
          <a:ln w="1905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400" b="1"/>
              <a:t>Sequential mapping</a:t>
            </a:r>
            <a:endParaRPr lang="en-US" altLang="zh-CN" sz="2400"/>
          </a:p>
        </p:txBody>
      </p:sp>
      <p:sp>
        <p:nvSpPr>
          <p:cNvPr id="10262" name="Text Box 22"/>
          <p:cNvSpPr txBox="1"/>
          <p:nvPr/>
        </p:nvSpPr>
        <p:spPr>
          <a:xfrm>
            <a:off x="762000" y="2895600"/>
            <a:ext cx="4800600" cy="100647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50000"/>
              </a:spcBef>
              <a:buNone/>
            </a:pPr>
            <a:r>
              <a:rPr lang="en-US" altLang="zh-CN" sz="6000" b="1">
                <a:sym typeface="Wingdings" panose="05000000000000000000" pitchFamily="2" charset="2"/>
              </a:rPr>
              <a:t></a:t>
            </a:r>
            <a:r>
              <a:rPr lang="en-US" altLang="zh-CN" sz="2400" b="1"/>
              <a:t>  </a:t>
            </a:r>
            <a:r>
              <a:rPr lang="en-US" altLang="zh-CN" sz="2400" b="1">
                <a:solidFill>
                  <a:schemeClr val="hlink"/>
                </a:solidFill>
              </a:rPr>
              <a:t>Find_Kth</a:t>
            </a:r>
            <a:r>
              <a:rPr lang="en-US" altLang="zh-CN" sz="2400" b="1"/>
              <a:t> takes O(1) time.</a:t>
            </a:r>
            <a:endParaRPr lang="en-US" altLang="zh-CN" sz="2400" b="1"/>
          </a:p>
        </p:txBody>
      </p:sp>
      <p:graphicFrame>
        <p:nvGraphicFramePr>
          <p:cNvPr id="10263" name="Object 23"/>
          <p:cNvGraphicFramePr>
            <a:graphicFrameLocks noChangeAspect="1"/>
          </p:cNvGraphicFramePr>
          <p:nvPr/>
        </p:nvGraphicFramePr>
        <p:xfrm>
          <a:off x="5257800" y="3665538"/>
          <a:ext cx="3048000" cy="2133600"/>
        </p:xfrm>
        <a:graphic>
          <a:graphicData uri="http://schemas.openxmlformats.org/presentationml/2006/ole">
            <mc:AlternateContent xmlns:mc="http://schemas.openxmlformats.org/markup-compatibility/2006">
              <mc:Choice xmlns:v="urn:schemas-microsoft-com:vml" Requires="v">
                <p:oleObj spid="_x0000_s3077" name="" r:id="rId1" imgW="17078325" imgH="11953875" progId="">
                  <p:embed/>
                </p:oleObj>
              </mc:Choice>
              <mc:Fallback>
                <p:oleObj name="" r:id="rId1" imgW="17078325" imgH="11953875" progId="">
                  <p:embed/>
                  <p:pic>
                    <p:nvPicPr>
                      <p:cNvPr id="0" name="图片 3076"/>
                      <p:cNvPicPr/>
                      <p:nvPr/>
                    </p:nvPicPr>
                    <p:blipFill>
                      <a:blip r:embed="rId2"/>
                      <a:stretch>
                        <a:fillRect/>
                      </a:stretch>
                    </p:blipFill>
                    <p:spPr>
                      <a:xfrm>
                        <a:off x="5257800" y="3665538"/>
                        <a:ext cx="3048000" cy="2133600"/>
                      </a:xfrm>
                      <a:prstGeom prst="rect">
                        <a:avLst/>
                      </a:prstGeom>
                      <a:noFill/>
                      <a:ln w="38100">
                        <a:noFill/>
                        <a:miter/>
                      </a:ln>
                    </p:spPr>
                  </p:pic>
                </p:oleObj>
              </mc:Fallback>
            </mc:AlternateContent>
          </a:graphicData>
        </a:graphic>
      </p:graphicFrame>
      <p:sp>
        <p:nvSpPr>
          <p:cNvPr id="10264" name="Text Box 24"/>
          <p:cNvSpPr txBox="1"/>
          <p:nvPr/>
        </p:nvSpPr>
        <p:spPr>
          <a:xfrm>
            <a:off x="762000" y="3657600"/>
            <a:ext cx="4800600" cy="173672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50000"/>
              </a:spcBef>
              <a:buNone/>
            </a:pPr>
            <a:r>
              <a:rPr lang="en-US" altLang="zh-CN" sz="6000" b="1">
                <a:sym typeface="Wingdings" panose="05000000000000000000" pitchFamily="2" charset="2"/>
              </a:rPr>
              <a:t></a:t>
            </a:r>
            <a:r>
              <a:rPr lang="en-US" altLang="zh-CN" sz="2400" b="1"/>
              <a:t>  </a:t>
            </a:r>
            <a:r>
              <a:rPr lang="en-US" altLang="zh-CN" sz="2400" b="1">
                <a:solidFill>
                  <a:schemeClr val="hlink"/>
                </a:solidFill>
              </a:rPr>
              <a:t>Insertion</a:t>
            </a:r>
            <a:r>
              <a:rPr lang="en-US" altLang="zh-CN" sz="2400" b="1"/>
              <a:t> and </a:t>
            </a:r>
            <a:r>
              <a:rPr lang="en-US" altLang="zh-CN" sz="2400" b="1">
                <a:solidFill>
                  <a:schemeClr val="hlink"/>
                </a:solidFill>
              </a:rPr>
              <a:t>Deletion</a:t>
            </a:r>
            <a:r>
              <a:rPr lang="en-US" altLang="zh-CN" sz="2400" b="1"/>
              <a:t> involve a lot of data movements which takes time.</a:t>
            </a:r>
            <a:endParaRPr lang="en-US" altLang="zh-CN" sz="2400" b="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242"/>
                                        </p:tgtEl>
                                        <p:attrNameLst>
                                          <p:attrName>style.visibility</p:attrName>
                                        </p:attrNameLst>
                                      </p:cBhvr>
                                      <p:to>
                                        <p:strVal val="visible"/>
                                      </p:to>
                                    </p:set>
                                    <p:animEffect transition="in" filter="wipe(left)">
                                      <p:cBhvr>
                                        <p:cTn id="7" dur="500"/>
                                        <p:tgtEl>
                                          <p:spTgt spid="10242"/>
                                        </p:tgtEl>
                                      </p:cBhvr>
                                    </p:animEffect>
                                  </p:childTnLst>
                                  <p:subTnLst>
                                    <p:audio>
                                      <p:cMediaNode>
                                        <p:cTn display="0" masterRel="sameClick">
                                          <p:stCondLst>
                                            <p:cond evt="begin" delay="0">
                                              <p:tn val="5"/>
                                            </p:cond>
                                          </p:stCondLst>
                                          <p:endCondLst>
                                            <p:cond evt="onStopAudio" delay="0">
                                              <p:tgtEl>
                                                <p:sldTgt/>
                                              </p:tgtEl>
                                            </p:cond>
                                          </p:endCondLst>
                                        </p:cTn>
                                        <p:tgtEl>
                                          <p:sndTgt r:embed="rId3" name="TYPE.WAV"/>
                                        </p:tgtEl>
                                      </p:cMediaNode>
                                    </p:audio>
                                  </p:sub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0244"/>
                                        </p:tgtEl>
                                        <p:attrNameLst>
                                          <p:attrName>style.visibility</p:attrName>
                                        </p:attrNameLst>
                                      </p:cBhvr>
                                      <p:to>
                                        <p:strVal val="visible"/>
                                      </p:to>
                                    </p:set>
                                    <p:animEffect transition="in" filter="wipe(left)">
                                      <p:cBhvr>
                                        <p:cTn id="12" dur="500"/>
                                        <p:tgtEl>
                                          <p:spTgt spid="10244"/>
                                        </p:tgtEl>
                                      </p:cBhvr>
                                    </p:animEffect>
                                  </p:childTnLst>
                                  <p:subTnLst>
                                    <p:audio>
                                      <p:cMediaNode>
                                        <p:cTn display="0" masterRel="sameClick">
                                          <p:stCondLst>
                                            <p:cond evt="begin" delay="0">
                                              <p:tn val="10"/>
                                            </p:cond>
                                          </p:stCondLst>
                                          <p:endCondLst>
                                            <p:cond evt="onStopAudio" delay="0">
                                              <p:tgtEl>
                                                <p:sldTgt/>
                                              </p:tgtEl>
                                            </p:cond>
                                          </p:endCondLst>
                                        </p:cTn>
                                        <p:tgtEl>
                                          <p:sndTgt r:embed="rId3" name="TYPE.WAV"/>
                                        </p:tgtEl>
                                      </p:cMediaNode>
                                    </p:audio>
                                  </p:subTnLst>
                                </p:cTn>
                              </p:par>
                            </p:childTnLst>
                          </p:cTn>
                        </p:par>
                        <p:par>
                          <p:cTn id="13" fill="hold">
                            <p:stCondLst>
                              <p:cond delay="500"/>
                            </p:stCondLst>
                            <p:childTnLst>
                              <p:par>
                                <p:cTn id="14" presetID="22" presetClass="entr" presetSubtype="1" fill="hold" nodeType="afterEffect">
                                  <p:stCondLst>
                                    <p:cond delay="0"/>
                                  </p:stCondLst>
                                  <p:childTnLst>
                                    <p:set>
                                      <p:cBhvr>
                                        <p:cTn id="15" dur="1" fill="hold">
                                          <p:stCondLst>
                                            <p:cond delay="0"/>
                                          </p:stCondLst>
                                        </p:cTn>
                                        <p:tgtEl>
                                          <p:spTgt spid="10246"/>
                                        </p:tgtEl>
                                        <p:attrNameLst>
                                          <p:attrName>style.visibility</p:attrName>
                                        </p:attrNameLst>
                                      </p:cBhvr>
                                      <p:to>
                                        <p:strVal val="visible"/>
                                      </p:to>
                                    </p:set>
                                    <p:animEffect transition="in" filter="wipe(up)">
                                      <p:cBhvr>
                                        <p:cTn id="16" dur="500"/>
                                        <p:tgtEl>
                                          <p:spTgt spid="10246"/>
                                        </p:tgtEl>
                                      </p:cBhvr>
                                    </p:animEffect>
                                  </p:childTnLst>
                                  <p:subTnLst>
                                    <p:audio>
                                      <p:cMediaNode>
                                        <p:cTn display="0" masterRel="sameClick">
                                          <p:stCondLst>
                                            <p:cond evt="begin" delay="0">
                                              <p:tn val="14"/>
                                            </p:cond>
                                          </p:stCondLst>
                                          <p:endCondLst>
                                            <p:cond evt="onStopAudio" delay="0">
                                              <p:tgtEl>
                                                <p:sldTgt/>
                                              </p:tgtEl>
                                            </p:cond>
                                          </p:endCondLst>
                                        </p:cTn>
                                        <p:tgtEl>
                                          <p:sndTgt r:embed="rId4" name="CASHREG.WAV"/>
                                        </p:tgtEl>
                                      </p:cMediaNode>
                                    </p:audio>
                                  </p:subTnLst>
                                </p:cTn>
                              </p:par>
                            </p:childTnLst>
                          </p:cTn>
                        </p:par>
                      </p:childTnLst>
                    </p:cTn>
                  </p:par>
                  <p:par>
                    <p:cTn id="17" fill="hold">
                      <p:stCondLst>
                        <p:cond delay="indefinite"/>
                      </p:stCondLst>
                      <p:childTnLst>
                        <p:par>
                          <p:cTn id="18" fill="hold">
                            <p:stCondLst>
                              <p:cond delay="0"/>
                            </p:stCondLst>
                            <p:childTnLst>
                              <p:par>
                                <p:cTn id="19" presetID="17" presetClass="entr" presetSubtype="2" fill="hold" grpId="0" nodeType="clickEffect">
                                  <p:stCondLst>
                                    <p:cond delay="0"/>
                                  </p:stCondLst>
                                  <p:childTnLst>
                                    <p:set>
                                      <p:cBhvr>
                                        <p:cTn id="20" dur="1" fill="hold">
                                          <p:stCondLst>
                                            <p:cond delay="0"/>
                                          </p:stCondLst>
                                        </p:cTn>
                                        <p:tgtEl>
                                          <p:spTgt spid="10261"/>
                                        </p:tgtEl>
                                        <p:attrNameLst>
                                          <p:attrName>style.visibility</p:attrName>
                                        </p:attrNameLst>
                                      </p:cBhvr>
                                      <p:to>
                                        <p:strVal val="visible"/>
                                      </p:to>
                                    </p:set>
                                    <p:anim calcmode="lin" valueType="num">
                                      <p:cBhvr>
                                        <p:cTn id="21" dur="500" fill="hold"/>
                                        <p:tgtEl>
                                          <p:spTgt spid="10261"/>
                                        </p:tgtEl>
                                        <p:attrNameLst>
                                          <p:attrName>ppt_x</p:attrName>
                                        </p:attrNameLst>
                                      </p:cBhvr>
                                      <p:tavLst>
                                        <p:tav tm="0">
                                          <p:val>
                                            <p:strVal val="#ppt_x+#ppt_w/2"/>
                                          </p:val>
                                        </p:tav>
                                        <p:tav tm="100000">
                                          <p:val>
                                            <p:strVal val="#ppt_x"/>
                                          </p:val>
                                        </p:tav>
                                      </p:tavLst>
                                    </p:anim>
                                    <p:anim calcmode="lin" valueType="num">
                                      <p:cBhvr>
                                        <p:cTn id="22" dur="500" fill="hold"/>
                                        <p:tgtEl>
                                          <p:spTgt spid="10261"/>
                                        </p:tgtEl>
                                        <p:attrNameLst>
                                          <p:attrName>ppt_y</p:attrName>
                                        </p:attrNameLst>
                                      </p:cBhvr>
                                      <p:tavLst>
                                        <p:tav tm="0">
                                          <p:val>
                                            <p:strVal val="#ppt_y"/>
                                          </p:val>
                                        </p:tav>
                                        <p:tav tm="100000">
                                          <p:val>
                                            <p:strVal val="#ppt_y"/>
                                          </p:val>
                                        </p:tav>
                                      </p:tavLst>
                                    </p:anim>
                                    <p:anim calcmode="lin" valueType="num">
                                      <p:cBhvr>
                                        <p:cTn id="23" dur="500" fill="hold"/>
                                        <p:tgtEl>
                                          <p:spTgt spid="10261"/>
                                        </p:tgtEl>
                                        <p:attrNameLst>
                                          <p:attrName>ppt_w</p:attrName>
                                        </p:attrNameLst>
                                      </p:cBhvr>
                                      <p:tavLst>
                                        <p:tav tm="0">
                                          <p:val>
                                            <p:fltVal val="0.000000"/>
                                          </p:val>
                                        </p:tav>
                                        <p:tav tm="100000">
                                          <p:val>
                                            <p:strVal val="#ppt_w"/>
                                          </p:val>
                                        </p:tav>
                                      </p:tavLst>
                                    </p:anim>
                                    <p:anim calcmode="lin" valueType="num">
                                      <p:cBhvr>
                                        <p:cTn id="24" dur="500" fill="hold"/>
                                        <p:tgtEl>
                                          <p:spTgt spid="10261"/>
                                        </p:tgtEl>
                                        <p:attrNameLst>
                                          <p:attrName>ppt_h</p:attrName>
                                        </p:attrNameLst>
                                      </p:cBhvr>
                                      <p:tavLst>
                                        <p:tav tm="0">
                                          <p:val>
                                            <p:strVal val="#ppt_h"/>
                                          </p:val>
                                        </p:tav>
                                        <p:tav tm="100000">
                                          <p:val>
                                            <p:strVal val="#ppt_h"/>
                                          </p:val>
                                        </p:tav>
                                      </p:tavLst>
                                    </p:anim>
                                  </p:childTnLst>
                                  <p:subTnLst>
                                    <p:audio>
                                      <p:cMediaNode>
                                        <p:cTn display="0" masterRel="sameClick">
                                          <p:stCondLst>
                                            <p:cond evt="begin" delay="0">
                                              <p:tn val="19"/>
                                            </p:cond>
                                          </p:stCondLst>
                                          <p:endCondLst>
                                            <p:cond evt="onStopAudio" delay="0">
                                              <p:tgtEl>
                                                <p:sldTgt/>
                                              </p:tgtEl>
                                            </p:cond>
                                          </p:endCondLst>
                                        </p:cTn>
                                        <p:tgtEl>
                                          <p:sndTgt r:embed="rId5" name="WHOOSH.WAV"/>
                                        </p:tgtEl>
                                      </p:cMediaNode>
                                    </p:audio>
                                  </p:subTnLst>
                                </p:cTn>
                              </p:par>
                            </p:childTnLst>
                          </p:cTn>
                        </p:par>
                      </p:childTnLst>
                    </p:cTn>
                  </p:par>
                  <p:par>
                    <p:cTn id="25" fill="hold">
                      <p:stCondLst>
                        <p:cond delay="indefinite"/>
                      </p:stCondLst>
                      <p:childTnLst>
                        <p:par>
                          <p:cTn id="26" fill="hold">
                            <p:stCondLst>
                              <p:cond delay="0"/>
                            </p:stCondLst>
                            <p:childTnLst>
                              <p:par>
                                <p:cTn id="27" presetID="18" presetClass="entr" presetSubtype="6" fill="hold" grpId="0" nodeType="clickEffect">
                                  <p:stCondLst>
                                    <p:cond delay="0"/>
                                  </p:stCondLst>
                                  <p:childTnLst>
                                    <p:set>
                                      <p:cBhvr>
                                        <p:cTn id="28" dur="1" fill="hold">
                                          <p:stCondLst>
                                            <p:cond delay="0"/>
                                          </p:stCondLst>
                                        </p:cTn>
                                        <p:tgtEl>
                                          <p:spTgt spid="10245"/>
                                        </p:tgtEl>
                                        <p:attrNameLst>
                                          <p:attrName>style.visibility</p:attrName>
                                        </p:attrNameLst>
                                      </p:cBhvr>
                                      <p:to>
                                        <p:strVal val="visible"/>
                                      </p:to>
                                    </p:set>
                                    <p:animEffect transition="in" filter="strips(downRight)">
                                      <p:cBhvr>
                                        <p:cTn id="29" dur="500"/>
                                        <p:tgtEl>
                                          <p:spTgt spid="10245"/>
                                        </p:tgtEl>
                                      </p:cBhvr>
                                    </p:animEffect>
                                  </p:childTnLst>
                                  <p:subTnLst>
                                    <p:audio>
                                      <p:cMediaNode>
                                        <p:cTn display="0" masterRel="sameClick">
                                          <p:stCondLst>
                                            <p:cond evt="begin" delay="0">
                                              <p:tn val="27"/>
                                            </p:cond>
                                          </p:stCondLst>
                                          <p:endCondLst>
                                            <p:cond evt="onStopAudio" delay="0">
                                              <p:tgtEl>
                                                <p:sldTgt/>
                                              </p:tgtEl>
                                            </p:cond>
                                          </p:endCondLst>
                                        </p:cTn>
                                        <p:tgtEl>
                                          <p:sndTgt r:embed="rId6" name="PROJCTOR.WAV"/>
                                        </p:tgtEl>
                                      </p:cMediaNode>
                                    </p:audio>
                                  </p:subTnLst>
                                </p:cTn>
                              </p:par>
                            </p:childTnLst>
                          </p:cTn>
                        </p:par>
                      </p:childTnLst>
                    </p:cTn>
                  </p:par>
                  <p:par>
                    <p:cTn id="30" fill="hold">
                      <p:stCondLst>
                        <p:cond delay="indefinite"/>
                      </p:stCondLst>
                      <p:childTnLst>
                        <p:par>
                          <p:cTn id="31" fill="hold">
                            <p:stCondLst>
                              <p:cond delay="0"/>
                            </p:stCondLst>
                            <p:childTnLst>
                              <p:par>
                                <p:cTn id="32" presetID="18" presetClass="entr" presetSubtype="6" fill="hold" grpId="0" nodeType="clickEffect">
                                  <p:stCondLst>
                                    <p:cond delay="0"/>
                                  </p:stCondLst>
                                  <p:childTnLst>
                                    <p:set>
                                      <p:cBhvr>
                                        <p:cTn id="33" dur="1" fill="hold">
                                          <p:stCondLst>
                                            <p:cond delay="0"/>
                                          </p:stCondLst>
                                        </p:cTn>
                                        <p:tgtEl>
                                          <p:spTgt spid="10262"/>
                                        </p:tgtEl>
                                        <p:attrNameLst>
                                          <p:attrName>style.visibility</p:attrName>
                                        </p:attrNameLst>
                                      </p:cBhvr>
                                      <p:to>
                                        <p:strVal val="visible"/>
                                      </p:to>
                                    </p:set>
                                    <p:animEffect transition="in" filter="strips(downRight)">
                                      <p:cBhvr>
                                        <p:cTn id="34" dur="500"/>
                                        <p:tgtEl>
                                          <p:spTgt spid="10262"/>
                                        </p:tgtEl>
                                      </p:cBhvr>
                                    </p:animEffect>
                                  </p:childTnLst>
                                  <p:subTnLst>
                                    <p:audio>
                                      <p:cMediaNode>
                                        <p:cTn display="0" masterRel="sameClick">
                                          <p:stCondLst>
                                            <p:cond evt="begin" delay="0">
                                              <p:tn val="32"/>
                                            </p:cond>
                                          </p:stCondLst>
                                          <p:endCondLst>
                                            <p:cond evt="onStopAudio" delay="0">
                                              <p:tgtEl>
                                                <p:sldTgt/>
                                              </p:tgtEl>
                                            </p:cond>
                                          </p:endCondLst>
                                        </p:cTn>
                                        <p:tgtEl>
                                          <p:sndTgt r:embed="rId6" name="PROJCTOR.WAV"/>
                                        </p:tgtEl>
                                      </p:cMediaNode>
                                    </p:audio>
                                  </p:subTnLst>
                                </p:cTn>
                              </p:par>
                            </p:childTnLst>
                          </p:cTn>
                        </p:par>
                      </p:childTnLst>
                    </p:cTn>
                  </p:par>
                  <p:par>
                    <p:cTn id="35" fill="hold">
                      <p:stCondLst>
                        <p:cond delay="indefinite"/>
                      </p:stCondLst>
                      <p:childTnLst>
                        <p:par>
                          <p:cTn id="36" fill="hold">
                            <p:stCondLst>
                              <p:cond delay="0"/>
                            </p:stCondLst>
                            <p:childTnLst>
                              <p:par>
                                <p:cTn id="37" presetID="18" presetClass="entr" presetSubtype="6" fill="hold" grpId="0" nodeType="clickEffect">
                                  <p:stCondLst>
                                    <p:cond delay="0"/>
                                  </p:stCondLst>
                                  <p:childTnLst>
                                    <p:set>
                                      <p:cBhvr>
                                        <p:cTn id="38" dur="1" fill="hold">
                                          <p:stCondLst>
                                            <p:cond delay="0"/>
                                          </p:stCondLst>
                                        </p:cTn>
                                        <p:tgtEl>
                                          <p:spTgt spid="10264"/>
                                        </p:tgtEl>
                                        <p:attrNameLst>
                                          <p:attrName>style.visibility</p:attrName>
                                        </p:attrNameLst>
                                      </p:cBhvr>
                                      <p:to>
                                        <p:strVal val="visible"/>
                                      </p:to>
                                    </p:set>
                                    <p:animEffect transition="in" filter="strips(downRight)">
                                      <p:cBhvr>
                                        <p:cTn id="39" dur="500"/>
                                        <p:tgtEl>
                                          <p:spTgt spid="10264"/>
                                        </p:tgtEl>
                                      </p:cBhvr>
                                    </p:animEffect>
                                  </p:childTnLst>
                                  <p:subTnLst>
                                    <p:audio>
                                      <p:cMediaNode>
                                        <p:cTn display="0" masterRel="sameClick">
                                          <p:stCondLst>
                                            <p:cond evt="begin" delay="0">
                                              <p:tn val="37"/>
                                            </p:cond>
                                          </p:stCondLst>
                                          <p:endCondLst>
                                            <p:cond evt="onStopAudio" delay="0">
                                              <p:tgtEl>
                                                <p:sldTgt/>
                                              </p:tgtEl>
                                            </p:cond>
                                          </p:endCondLst>
                                        </p:cTn>
                                        <p:tgtEl>
                                          <p:sndTgt r:embed="rId6" name="PROJCTOR.WAV"/>
                                        </p:tgtEl>
                                      </p:cMediaNode>
                                    </p:audio>
                                  </p:subTnLst>
                                </p:cTn>
                              </p:par>
                            </p:childTnLst>
                          </p:cTn>
                        </p:par>
                        <p:par>
                          <p:cTn id="40" fill="hold">
                            <p:stCondLst>
                              <p:cond delay="500"/>
                            </p:stCondLst>
                            <p:childTnLst>
                              <p:par>
                                <p:cTn id="41" presetID="9" presetClass="entr" presetSubtype="0" fill="hold" nodeType="afterEffect">
                                  <p:stCondLst>
                                    <p:cond delay="0"/>
                                  </p:stCondLst>
                                  <p:childTnLst>
                                    <p:set>
                                      <p:cBhvr>
                                        <p:cTn id="42" dur="1" fill="hold">
                                          <p:stCondLst>
                                            <p:cond delay="0"/>
                                          </p:stCondLst>
                                        </p:cTn>
                                        <p:tgtEl>
                                          <p:spTgt spid="10263"/>
                                        </p:tgtEl>
                                        <p:attrNameLst>
                                          <p:attrName>style.visibility</p:attrName>
                                        </p:attrNameLst>
                                      </p:cBhvr>
                                      <p:to>
                                        <p:strVal val="visible"/>
                                      </p:to>
                                    </p:set>
                                    <p:animEffect transition="in" filter="dissolve">
                                      <p:cBhvr>
                                        <p:cTn id="43" dur="500"/>
                                        <p:tgtEl>
                                          <p:spTgt spid="10263"/>
                                        </p:tgtEl>
                                      </p:cBhvr>
                                    </p:animEffect>
                                  </p:childTnLst>
                                  <p:subTnLst>
                                    <p:audio>
                                      <p:cMediaNode>
                                        <p:cTn display="0" masterRel="sameClick">
                                          <p:stCondLst>
                                            <p:cond evt="begin" delay="0">
                                              <p:tn val="41"/>
                                            </p:cond>
                                          </p:stCondLst>
                                          <p:endCondLst>
                                            <p:cond evt="onStopAudio" delay="0">
                                              <p:tgtEl>
                                                <p:sldTgt/>
                                              </p:tgtEl>
                                            </p:cond>
                                          </p:endCondLst>
                                        </p:cTn>
                                        <p:tgtEl>
                                          <p:sndTgt r:embed="rId7" name="RICOCHET.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2" grpId="0"/>
      <p:bldP spid="10244" grpId="0"/>
      <p:bldP spid="10245" grpId="0"/>
      <p:bldP spid="10261" grpId="0" animBg="1"/>
      <p:bldP spid="10262" grpId="0"/>
      <p:bldP spid="10264"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0049" name="Rectangle 2"/>
          <p:cNvSpPr/>
          <p:nvPr/>
        </p:nvSpPr>
        <p:spPr>
          <a:xfrm>
            <a:off x="381000" y="76200"/>
            <a:ext cx="3200400" cy="519113"/>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2800">
                <a:solidFill>
                  <a:schemeClr val="hlink"/>
                </a:solidFill>
                <a:sym typeface="Wingdings" panose="05000000000000000000" pitchFamily="2" charset="2"/>
              </a:rPr>
              <a:t></a:t>
            </a:r>
            <a:r>
              <a:rPr lang="en-US" altLang="zh-CN" sz="2400" b="1">
                <a:sym typeface="Wingdings" panose="05000000000000000000" pitchFamily="2" charset="2"/>
              </a:rPr>
              <a:t> Infix Evaluation</a:t>
            </a:r>
            <a:endParaRPr lang="en-US" altLang="zh-CN" sz="2400" b="1">
              <a:sym typeface="Wingdings" panose="05000000000000000000" pitchFamily="2" charset="2"/>
            </a:endParaRPr>
          </a:p>
        </p:txBody>
      </p:sp>
      <p:sp>
        <p:nvSpPr>
          <p:cNvPr id="130050" name="Text Box 3"/>
          <p:cNvSpPr txBox="1"/>
          <p:nvPr/>
        </p:nvSpPr>
        <p:spPr>
          <a:xfrm>
            <a:off x="381000" y="685800"/>
            <a:ext cx="5257800" cy="45720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2400" b="1">
                <a:ea typeface="MS Hei" pitchFamily="49" charset="-122"/>
              </a:rPr>
              <a:t>〖</a:t>
            </a:r>
            <a:r>
              <a:rPr lang="en-US" altLang="zh-CN" sz="2400" b="1"/>
              <a:t>Example</a:t>
            </a:r>
            <a:r>
              <a:rPr lang="en-US" altLang="zh-CN" sz="2400" b="1">
                <a:ea typeface="MS Hei" pitchFamily="49" charset="-122"/>
              </a:rPr>
              <a:t>〗 </a:t>
            </a:r>
            <a:r>
              <a:rPr lang="en-US" altLang="zh-CN" sz="2400"/>
              <a:t>20 </a:t>
            </a:r>
            <a:r>
              <a:rPr lang="en-US" altLang="zh-CN" sz="2400">
                <a:solidFill>
                  <a:srgbClr val="FF0000"/>
                </a:solidFill>
              </a:rPr>
              <a:t>-</a:t>
            </a:r>
            <a:r>
              <a:rPr lang="en-US" altLang="zh-CN" sz="2400"/>
              <a:t> 3</a:t>
            </a:r>
            <a:r>
              <a:rPr lang="en-US" altLang="zh-CN" sz="2400">
                <a:solidFill>
                  <a:srgbClr val="FF0000"/>
                </a:solidFill>
              </a:rPr>
              <a:t>*</a:t>
            </a:r>
            <a:r>
              <a:rPr lang="en-US" altLang="zh-CN" sz="2400"/>
              <a:t>5 </a:t>
            </a:r>
            <a:r>
              <a:rPr lang="en-US" altLang="zh-CN" sz="2400">
                <a:solidFill>
                  <a:srgbClr val="FF0000"/>
                </a:solidFill>
              </a:rPr>
              <a:t>+</a:t>
            </a:r>
            <a:r>
              <a:rPr lang="en-US" altLang="zh-CN" sz="2400"/>
              <a:t> 6</a:t>
            </a:r>
            <a:r>
              <a:rPr lang="en-US" altLang="zh-CN" sz="2400" i="1">
                <a:sym typeface="Symbol" panose="05050102010706020507" pitchFamily="18" charset="2"/>
              </a:rPr>
              <a:t> </a:t>
            </a:r>
            <a:r>
              <a:rPr lang="en-US" altLang="zh-CN" sz="2400" b="1">
                <a:ea typeface="MS Hei" pitchFamily="49" charset="-122"/>
                <a:sym typeface="Symbol" panose="05050102010706020507" pitchFamily="18" charset="2"/>
              </a:rPr>
              <a:t>=  ?</a:t>
            </a:r>
            <a:endParaRPr lang="en-US" altLang="zh-CN" sz="2400" b="1">
              <a:ea typeface="MS Hei" pitchFamily="49" charset="-122"/>
              <a:sym typeface="Symbol" panose="05050102010706020507" pitchFamily="18" charset="2"/>
            </a:endParaRPr>
          </a:p>
        </p:txBody>
      </p:sp>
      <p:sp>
        <p:nvSpPr>
          <p:cNvPr id="130051" name="Text Box 22"/>
          <p:cNvSpPr txBox="1"/>
          <p:nvPr/>
        </p:nvSpPr>
        <p:spPr>
          <a:xfrm>
            <a:off x="990600" y="5181600"/>
            <a:ext cx="793750" cy="457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2400"/>
              <a:t>opnd</a:t>
            </a:r>
            <a:endParaRPr lang="en-US" altLang="zh-CN" sz="2400"/>
          </a:p>
        </p:txBody>
      </p:sp>
      <p:sp>
        <p:nvSpPr>
          <p:cNvPr id="130052" name="Rectangle 23"/>
          <p:cNvSpPr/>
          <p:nvPr/>
        </p:nvSpPr>
        <p:spPr>
          <a:xfrm>
            <a:off x="914400" y="4572000"/>
            <a:ext cx="838200" cy="381000"/>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endParaRPr lang="zh-CN" altLang="zh-CN" sz="2400"/>
          </a:p>
        </p:txBody>
      </p:sp>
      <p:sp>
        <p:nvSpPr>
          <p:cNvPr id="130053" name="Rectangle 24"/>
          <p:cNvSpPr/>
          <p:nvPr/>
        </p:nvSpPr>
        <p:spPr>
          <a:xfrm>
            <a:off x="914400" y="4191000"/>
            <a:ext cx="838200" cy="381000"/>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endParaRPr lang="zh-CN" altLang="zh-CN" sz="2400"/>
          </a:p>
        </p:txBody>
      </p:sp>
      <p:sp>
        <p:nvSpPr>
          <p:cNvPr id="130054" name="Rectangle 25"/>
          <p:cNvSpPr/>
          <p:nvPr/>
        </p:nvSpPr>
        <p:spPr>
          <a:xfrm>
            <a:off x="914400" y="3810000"/>
            <a:ext cx="838200" cy="381000"/>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endParaRPr lang="zh-CN" altLang="zh-CN" sz="2400"/>
          </a:p>
        </p:txBody>
      </p:sp>
      <p:sp>
        <p:nvSpPr>
          <p:cNvPr id="130055" name="Rectangle 26"/>
          <p:cNvSpPr/>
          <p:nvPr/>
        </p:nvSpPr>
        <p:spPr>
          <a:xfrm>
            <a:off x="914400" y="3429000"/>
            <a:ext cx="838200" cy="381000"/>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endParaRPr lang="zh-CN" altLang="zh-CN" sz="2400"/>
          </a:p>
        </p:txBody>
      </p:sp>
      <p:sp>
        <p:nvSpPr>
          <p:cNvPr id="130056" name="Rectangle 27"/>
          <p:cNvSpPr/>
          <p:nvPr/>
        </p:nvSpPr>
        <p:spPr>
          <a:xfrm>
            <a:off x="914400" y="3048000"/>
            <a:ext cx="838200" cy="381000"/>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endParaRPr lang="zh-CN" altLang="zh-CN" sz="2400"/>
          </a:p>
        </p:txBody>
      </p:sp>
      <p:sp>
        <p:nvSpPr>
          <p:cNvPr id="130057" name="Text Box 28"/>
          <p:cNvSpPr txBox="1"/>
          <p:nvPr/>
        </p:nvSpPr>
        <p:spPr>
          <a:xfrm>
            <a:off x="3352800" y="5181600"/>
            <a:ext cx="674688" cy="457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2400"/>
              <a:t>optr</a:t>
            </a:r>
            <a:endParaRPr lang="en-US" altLang="zh-CN" sz="2400"/>
          </a:p>
        </p:txBody>
      </p:sp>
      <p:sp>
        <p:nvSpPr>
          <p:cNvPr id="130058" name="Rectangle 29"/>
          <p:cNvSpPr/>
          <p:nvPr/>
        </p:nvSpPr>
        <p:spPr>
          <a:xfrm>
            <a:off x="3276600" y="4572000"/>
            <a:ext cx="838200" cy="381000"/>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endParaRPr lang="zh-CN" altLang="zh-CN" sz="2400"/>
          </a:p>
        </p:txBody>
      </p:sp>
      <p:sp>
        <p:nvSpPr>
          <p:cNvPr id="130059" name="Rectangle 30"/>
          <p:cNvSpPr/>
          <p:nvPr/>
        </p:nvSpPr>
        <p:spPr>
          <a:xfrm>
            <a:off x="3276600" y="4191000"/>
            <a:ext cx="838200" cy="381000"/>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endParaRPr lang="zh-CN" altLang="zh-CN" sz="2400"/>
          </a:p>
        </p:txBody>
      </p:sp>
      <p:sp>
        <p:nvSpPr>
          <p:cNvPr id="130060" name="Rectangle 31"/>
          <p:cNvSpPr/>
          <p:nvPr/>
        </p:nvSpPr>
        <p:spPr>
          <a:xfrm>
            <a:off x="3276600" y="3810000"/>
            <a:ext cx="838200" cy="381000"/>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endParaRPr lang="zh-CN" altLang="zh-CN" sz="2400"/>
          </a:p>
        </p:txBody>
      </p:sp>
      <p:sp>
        <p:nvSpPr>
          <p:cNvPr id="130061" name="Rectangle 32"/>
          <p:cNvSpPr/>
          <p:nvPr/>
        </p:nvSpPr>
        <p:spPr>
          <a:xfrm>
            <a:off x="3276600" y="3429000"/>
            <a:ext cx="838200" cy="381000"/>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endParaRPr lang="zh-CN" altLang="zh-CN" sz="2400"/>
          </a:p>
        </p:txBody>
      </p:sp>
      <p:sp>
        <p:nvSpPr>
          <p:cNvPr id="130062" name="Rectangle 33"/>
          <p:cNvSpPr/>
          <p:nvPr/>
        </p:nvSpPr>
        <p:spPr>
          <a:xfrm>
            <a:off x="3276600" y="3048000"/>
            <a:ext cx="838200" cy="381000"/>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endParaRPr lang="zh-CN" altLang="zh-CN" sz="2400"/>
          </a:p>
        </p:txBody>
      </p:sp>
      <p:sp>
        <p:nvSpPr>
          <p:cNvPr id="130063" name="Text Box 34"/>
          <p:cNvSpPr txBox="1"/>
          <p:nvPr/>
        </p:nvSpPr>
        <p:spPr>
          <a:xfrm>
            <a:off x="1066800" y="4495800"/>
            <a:ext cx="488950" cy="457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2400"/>
              <a:t>20</a:t>
            </a:r>
            <a:endParaRPr lang="en-US" altLang="zh-CN" sz="2400"/>
          </a:p>
        </p:txBody>
      </p:sp>
      <p:sp>
        <p:nvSpPr>
          <p:cNvPr id="130064" name="Text Box 35"/>
          <p:cNvSpPr txBox="1"/>
          <p:nvPr/>
        </p:nvSpPr>
        <p:spPr>
          <a:xfrm>
            <a:off x="3565525" y="4572000"/>
            <a:ext cx="285750" cy="457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2400"/>
              <a:t>-</a:t>
            </a:r>
            <a:endParaRPr lang="en-US" altLang="zh-CN" sz="2400"/>
          </a:p>
        </p:txBody>
      </p:sp>
      <p:sp>
        <p:nvSpPr>
          <p:cNvPr id="130065" name="Text Box 36"/>
          <p:cNvSpPr txBox="1"/>
          <p:nvPr/>
        </p:nvSpPr>
        <p:spPr>
          <a:xfrm>
            <a:off x="1066800" y="4191000"/>
            <a:ext cx="488950" cy="457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2400"/>
              <a:t>15</a:t>
            </a:r>
            <a:endParaRPr lang="en-US" altLang="zh-CN" sz="2400"/>
          </a:p>
        </p:txBody>
      </p:sp>
      <p:sp>
        <p:nvSpPr>
          <p:cNvPr id="130066" name="Text Box 37"/>
          <p:cNvSpPr txBox="1"/>
          <p:nvPr/>
        </p:nvSpPr>
        <p:spPr>
          <a:xfrm>
            <a:off x="2422525" y="3775075"/>
            <a:ext cx="355600" cy="457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2400"/>
              <a:t>+</a:t>
            </a:r>
            <a:endParaRPr lang="en-US" altLang="zh-CN" sz="2400"/>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1073" name="Rectangle 2"/>
          <p:cNvSpPr/>
          <p:nvPr/>
        </p:nvSpPr>
        <p:spPr>
          <a:xfrm>
            <a:off x="381000" y="76200"/>
            <a:ext cx="3200400" cy="519113"/>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2800">
                <a:solidFill>
                  <a:schemeClr val="hlink"/>
                </a:solidFill>
                <a:sym typeface="Wingdings" panose="05000000000000000000" pitchFamily="2" charset="2"/>
              </a:rPr>
              <a:t></a:t>
            </a:r>
            <a:r>
              <a:rPr lang="en-US" altLang="zh-CN" sz="2400" b="1">
                <a:sym typeface="Wingdings" panose="05000000000000000000" pitchFamily="2" charset="2"/>
              </a:rPr>
              <a:t> Infix Evaluation</a:t>
            </a:r>
            <a:endParaRPr lang="en-US" altLang="zh-CN" sz="2400" b="1">
              <a:sym typeface="Wingdings" panose="05000000000000000000" pitchFamily="2" charset="2"/>
            </a:endParaRPr>
          </a:p>
        </p:txBody>
      </p:sp>
      <p:sp>
        <p:nvSpPr>
          <p:cNvPr id="131074" name="Text Box 3"/>
          <p:cNvSpPr txBox="1"/>
          <p:nvPr/>
        </p:nvSpPr>
        <p:spPr>
          <a:xfrm>
            <a:off x="381000" y="685800"/>
            <a:ext cx="5257800" cy="45720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2400" b="1">
                <a:ea typeface="MS Hei" pitchFamily="49" charset="-122"/>
              </a:rPr>
              <a:t>〖</a:t>
            </a:r>
            <a:r>
              <a:rPr lang="en-US" altLang="zh-CN" sz="2400" b="1"/>
              <a:t>Example</a:t>
            </a:r>
            <a:r>
              <a:rPr lang="en-US" altLang="zh-CN" sz="2400" b="1">
                <a:ea typeface="MS Hei" pitchFamily="49" charset="-122"/>
              </a:rPr>
              <a:t>〗 </a:t>
            </a:r>
            <a:r>
              <a:rPr lang="en-US" altLang="zh-CN" sz="2400"/>
              <a:t>20 </a:t>
            </a:r>
            <a:r>
              <a:rPr lang="en-US" altLang="zh-CN" sz="2400">
                <a:solidFill>
                  <a:srgbClr val="FF0000"/>
                </a:solidFill>
              </a:rPr>
              <a:t>-</a:t>
            </a:r>
            <a:r>
              <a:rPr lang="en-US" altLang="zh-CN" sz="2400"/>
              <a:t> 3</a:t>
            </a:r>
            <a:r>
              <a:rPr lang="en-US" altLang="zh-CN" sz="2400">
                <a:solidFill>
                  <a:srgbClr val="FF0000"/>
                </a:solidFill>
              </a:rPr>
              <a:t>*</a:t>
            </a:r>
            <a:r>
              <a:rPr lang="en-US" altLang="zh-CN" sz="2400"/>
              <a:t>5 </a:t>
            </a:r>
            <a:r>
              <a:rPr lang="en-US" altLang="zh-CN" sz="2400">
                <a:solidFill>
                  <a:srgbClr val="FF0000"/>
                </a:solidFill>
              </a:rPr>
              <a:t>+</a:t>
            </a:r>
            <a:r>
              <a:rPr lang="en-US" altLang="zh-CN" sz="2400"/>
              <a:t> 6</a:t>
            </a:r>
            <a:r>
              <a:rPr lang="en-US" altLang="zh-CN" sz="2400" i="1">
                <a:sym typeface="Symbol" panose="05050102010706020507" pitchFamily="18" charset="2"/>
              </a:rPr>
              <a:t> </a:t>
            </a:r>
            <a:r>
              <a:rPr lang="en-US" altLang="zh-CN" sz="2400" b="1">
                <a:ea typeface="MS Hei" pitchFamily="49" charset="-122"/>
                <a:sym typeface="Symbol" panose="05050102010706020507" pitchFamily="18" charset="2"/>
              </a:rPr>
              <a:t>=  ?</a:t>
            </a:r>
            <a:endParaRPr lang="en-US" altLang="zh-CN" sz="2400" b="1">
              <a:ea typeface="MS Hei" pitchFamily="49" charset="-122"/>
              <a:sym typeface="Symbol" panose="05050102010706020507" pitchFamily="18" charset="2"/>
            </a:endParaRPr>
          </a:p>
        </p:txBody>
      </p:sp>
      <p:sp>
        <p:nvSpPr>
          <p:cNvPr id="131075" name="Text Box 20"/>
          <p:cNvSpPr txBox="1"/>
          <p:nvPr/>
        </p:nvSpPr>
        <p:spPr>
          <a:xfrm>
            <a:off x="990600" y="5181600"/>
            <a:ext cx="793750" cy="457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2400"/>
              <a:t>opnd</a:t>
            </a:r>
            <a:endParaRPr lang="en-US" altLang="zh-CN" sz="2400"/>
          </a:p>
        </p:txBody>
      </p:sp>
      <p:sp>
        <p:nvSpPr>
          <p:cNvPr id="131076" name="Rectangle 21"/>
          <p:cNvSpPr/>
          <p:nvPr/>
        </p:nvSpPr>
        <p:spPr>
          <a:xfrm>
            <a:off x="914400" y="4572000"/>
            <a:ext cx="838200" cy="381000"/>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endParaRPr lang="zh-CN" altLang="zh-CN" sz="2400"/>
          </a:p>
        </p:txBody>
      </p:sp>
      <p:sp>
        <p:nvSpPr>
          <p:cNvPr id="131077" name="Rectangle 22"/>
          <p:cNvSpPr/>
          <p:nvPr/>
        </p:nvSpPr>
        <p:spPr>
          <a:xfrm>
            <a:off x="914400" y="4191000"/>
            <a:ext cx="838200" cy="381000"/>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endParaRPr lang="zh-CN" altLang="zh-CN" sz="2400"/>
          </a:p>
        </p:txBody>
      </p:sp>
      <p:sp>
        <p:nvSpPr>
          <p:cNvPr id="131078" name="Rectangle 23"/>
          <p:cNvSpPr/>
          <p:nvPr/>
        </p:nvSpPr>
        <p:spPr>
          <a:xfrm>
            <a:off x="914400" y="3810000"/>
            <a:ext cx="838200" cy="381000"/>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endParaRPr lang="zh-CN" altLang="zh-CN" sz="2400"/>
          </a:p>
        </p:txBody>
      </p:sp>
      <p:sp>
        <p:nvSpPr>
          <p:cNvPr id="131079" name="Rectangle 24"/>
          <p:cNvSpPr/>
          <p:nvPr/>
        </p:nvSpPr>
        <p:spPr>
          <a:xfrm>
            <a:off x="914400" y="3429000"/>
            <a:ext cx="838200" cy="381000"/>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endParaRPr lang="zh-CN" altLang="zh-CN" sz="2400"/>
          </a:p>
        </p:txBody>
      </p:sp>
      <p:sp>
        <p:nvSpPr>
          <p:cNvPr id="131080" name="Rectangle 25"/>
          <p:cNvSpPr/>
          <p:nvPr/>
        </p:nvSpPr>
        <p:spPr>
          <a:xfrm>
            <a:off x="914400" y="3048000"/>
            <a:ext cx="838200" cy="381000"/>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endParaRPr lang="zh-CN" altLang="zh-CN" sz="2400"/>
          </a:p>
        </p:txBody>
      </p:sp>
      <p:sp>
        <p:nvSpPr>
          <p:cNvPr id="131081" name="Text Box 26"/>
          <p:cNvSpPr txBox="1"/>
          <p:nvPr/>
        </p:nvSpPr>
        <p:spPr>
          <a:xfrm>
            <a:off x="3352800" y="5181600"/>
            <a:ext cx="674688" cy="457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2400"/>
              <a:t>optr</a:t>
            </a:r>
            <a:endParaRPr lang="en-US" altLang="zh-CN" sz="2400"/>
          </a:p>
        </p:txBody>
      </p:sp>
      <p:sp>
        <p:nvSpPr>
          <p:cNvPr id="131082" name="Rectangle 27"/>
          <p:cNvSpPr/>
          <p:nvPr/>
        </p:nvSpPr>
        <p:spPr>
          <a:xfrm>
            <a:off x="3276600" y="4572000"/>
            <a:ext cx="838200" cy="381000"/>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endParaRPr lang="zh-CN" altLang="zh-CN" sz="2400"/>
          </a:p>
        </p:txBody>
      </p:sp>
      <p:sp>
        <p:nvSpPr>
          <p:cNvPr id="131083" name="Rectangle 28"/>
          <p:cNvSpPr/>
          <p:nvPr/>
        </p:nvSpPr>
        <p:spPr>
          <a:xfrm>
            <a:off x="3276600" y="4191000"/>
            <a:ext cx="838200" cy="381000"/>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endParaRPr lang="zh-CN" altLang="zh-CN" sz="2400"/>
          </a:p>
        </p:txBody>
      </p:sp>
      <p:sp>
        <p:nvSpPr>
          <p:cNvPr id="131084" name="Rectangle 29"/>
          <p:cNvSpPr/>
          <p:nvPr/>
        </p:nvSpPr>
        <p:spPr>
          <a:xfrm>
            <a:off x="3276600" y="3810000"/>
            <a:ext cx="838200" cy="381000"/>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endParaRPr lang="zh-CN" altLang="zh-CN" sz="2400"/>
          </a:p>
        </p:txBody>
      </p:sp>
      <p:sp>
        <p:nvSpPr>
          <p:cNvPr id="131085" name="Rectangle 30"/>
          <p:cNvSpPr/>
          <p:nvPr/>
        </p:nvSpPr>
        <p:spPr>
          <a:xfrm>
            <a:off x="3276600" y="3429000"/>
            <a:ext cx="838200" cy="381000"/>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endParaRPr lang="zh-CN" altLang="zh-CN" sz="2400"/>
          </a:p>
        </p:txBody>
      </p:sp>
      <p:sp>
        <p:nvSpPr>
          <p:cNvPr id="131086" name="Rectangle 31"/>
          <p:cNvSpPr/>
          <p:nvPr/>
        </p:nvSpPr>
        <p:spPr>
          <a:xfrm>
            <a:off x="3276600" y="3048000"/>
            <a:ext cx="838200" cy="381000"/>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endParaRPr lang="zh-CN" altLang="zh-CN" sz="2400"/>
          </a:p>
        </p:txBody>
      </p:sp>
      <p:sp>
        <p:nvSpPr>
          <p:cNvPr id="131087" name="Text Box 32"/>
          <p:cNvSpPr txBox="1"/>
          <p:nvPr/>
        </p:nvSpPr>
        <p:spPr>
          <a:xfrm>
            <a:off x="1219200" y="4572000"/>
            <a:ext cx="336550" cy="457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2400"/>
              <a:t>5</a:t>
            </a:r>
            <a:endParaRPr lang="en-US" altLang="zh-CN" sz="2400"/>
          </a:p>
        </p:txBody>
      </p:sp>
      <p:sp>
        <p:nvSpPr>
          <p:cNvPr id="131088" name="Text Box 33"/>
          <p:cNvSpPr txBox="1"/>
          <p:nvPr/>
        </p:nvSpPr>
        <p:spPr>
          <a:xfrm>
            <a:off x="2422525" y="3775075"/>
            <a:ext cx="355600" cy="457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2400"/>
              <a:t>+</a:t>
            </a:r>
            <a:endParaRPr lang="en-US" altLang="zh-CN" sz="2400"/>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2097" name="Rectangle 2"/>
          <p:cNvSpPr/>
          <p:nvPr/>
        </p:nvSpPr>
        <p:spPr>
          <a:xfrm>
            <a:off x="381000" y="76200"/>
            <a:ext cx="3200400" cy="519113"/>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2800">
                <a:solidFill>
                  <a:schemeClr val="hlink"/>
                </a:solidFill>
                <a:sym typeface="Wingdings" panose="05000000000000000000" pitchFamily="2" charset="2"/>
              </a:rPr>
              <a:t></a:t>
            </a:r>
            <a:r>
              <a:rPr lang="en-US" altLang="zh-CN" sz="2400" b="1">
                <a:sym typeface="Wingdings" panose="05000000000000000000" pitchFamily="2" charset="2"/>
              </a:rPr>
              <a:t> Infix Evaluation</a:t>
            </a:r>
            <a:endParaRPr lang="en-US" altLang="zh-CN" sz="2400" b="1">
              <a:sym typeface="Wingdings" panose="05000000000000000000" pitchFamily="2" charset="2"/>
            </a:endParaRPr>
          </a:p>
        </p:txBody>
      </p:sp>
      <p:sp>
        <p:nvSpPr>
          <p:cNvPr id="132098" name="Text Box 3"/>
          <p:cNvSpPr txBox="1"/>
          <p:nvPr/>
        </p:nvSpPr>
        <p:spPr>
          <a:xfrm>
            <a:off x="381000" y="685800"/>
            <a:ext cx="5257800" cy="45720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2400" b="1">
                <a:ea typeface="MS Hei" pitchFamily="49" charset="-122"/>
              </a:rPr>
              <a:t>〖</a:t>
            </a:r>
            <a:r>
              <a:rPr lang="en-US" altLang="zh-CN" sz="2400" b="1"/>
              <a:t>Example</a:t>
            </a:r>
            <a:r>
              <a:rPr lang="en-US" altLang="zh-CN" sz="2400" b="1">
                <a:ea typeface="MS Hei" pitchFamily="49" charset="-122"/>
              </a:rPr>
              <a:t>〗 </a:t>
            </a:r>
            <a:r>
              <a:rPr lang="en-US" altLang="zh-CN" sz="2400"/>
              <a:t>20 </a:t>
            </a:r>
            <a:r>
              <a:rPr lang="en-US" altLang="zh-CN" sz="2400">
                <a:solidFill>
                  <a:srgbClr val="FF0000"/>
                </a:solidFill>
              </a:rPr>
              <a:t>-</a:t>
            </a:r>
            <a:r>
              <a:rPr lang="en-US" altLang="zh-CN" sz="2400"/>
              <a:t> 3</a:t>
            </a:r>
            <a:r>
              <a:rPr lang="en-US" altLang="zh-CN" sz="2400">
                <a:solidFill>
                  <a:srgbClr val="FF0000"/>
                </a:solidFill>
              </a:rPr>
              <a:t>*</a:t>
            </a:r>
            <a:r>
              <a:rPr lang="en-US" altLang="zh-CN" sz="2400"/>
              <a:t>5 </a:t>
            </a:r>
            <a:r>
              <a:rPr lang="en-US" altLang="zh-CN" sz="2400">
                <a:solidFill>
                  <a:srgbClr val="FF0000"/>
                </a:solidFill>
              </a:rPr>
              <a:t>+</a:t>
            </a:r>
            <a:r>
              <a:rPr lang="en-US" altLang="zh-CN" sz="2400"/>
              <a:t> 6</a:t>
            </a:r>
            <a:r>
              <a:rPr lang="en-US" altLang="zh-CN" sz="2400" i="1">
                <a:sym typeface="Symbol" panose="05050102010706020507" pitchFamily="18" charset="2"/>
              </a:rPr>
              <a:t> </a:t>
            </a:r>
            <a:r>
              <a:rPr lang="en-US" altLang="zh-CN" sz="2400" b="1">
                <a:ea typeface="MS Hei" pitchFamily="49" charset="-122"/>
                <a:sym typeface="Symbol" panose="05050102010706020507" pitchFamily="18" charset="2"/>
              </a:rPr>
              <a:t>=  ?</a:t>
            </a:r>
            <a:endParaRPr lang="en-US" altLang="zh-CN" sz="2400" b="1">
              <a:ea typeface="MS Hei" pitchFamily="49" charset="-122"/>
              <a:sym typeface="Symbol" panose="05050102010706020507" pitchFamily="18" charset="2"/>
            </a:endParaRPr>
          </a:p>
        </p:txBody>
      </p:sp>
      <p:sp>
        <p:nvSpPr>
          <p:cNvPr id="132099" name="Text Box 18"/>
          <p:cNvSpPr txBox="1"/>
          <p:nvPr/>
        </p:nvSpPr>
        <p:spPr>
          <a:xfrm>
            <a:off x="990600" y="5181600"/>
            <a:ext cx="793750" cy="457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2400"/>
              <a:t>opnd</a:t>
            </a:r>
            <a:endParaRPr lang="en-US" altLang="zh-CN" sz="2400"/>
          </a:p>
        </p:txBody>
      </p:sp>
      <p:sp>
        <p:nvSpPr>
          <p:cNvPr id="132100" name="Rectangle 19"/>
          <p:cNvSpPr/>
          <p:nvPr/>
        </p:nvSpPr>
        <p:spPr>
          <a:xfrm>
            <a:off x="914400" y="4572000"/>
            <a:ext cx="838200" cy="381000"/>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endParaRPr lang="zh-CN" altLang="zh-CN" sz="2400"/>
          </a:p>
        </p:txBody>
      </p:sp>
      <p:sp>
        <p:nvSpPr>
          <p:cNvPr id="132101" name="Rectangle 20"/>
          <p:cNvSpPr/>
          <p:nvPr/>
        </p:nvSpPr>
        <p:spPr>
          <a:xfrm>
            <a:off x="914400" y="4191000"/>
            <a:ext cx="838200" cy="381000"/>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endParaRPr lang="zh-CN" altLang="zh-CN" sz="2400"/>
          </a:p>
        </p:txBody>
      </p:sp>
      <p:sp>
        <p:nvSpPr>
          <p:cNvPr id="132102" name="Rectangle 21"/>
          <p:cNvSpPr/>
          <p:nvPr/>
        </p:nvSpPr>
        <p:spPr>
          <a:xfrm>
            <a:off x="914400" y="3810000"/>
            <a:ext cx="838200" cy="381000"/>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endParaRPr lang="zh-CN" altLang="zh-CN" sz="2400"/>
          </a:p>
        </p:txBody>
      </p:sp>
      <p:sp>
        <p:nvSpPr>
          <p:cNvPr id="132103" name="Rectangle 22"/>
          <p:cNvSpPr/>
          <p:nvPr/>
        </p:nvSpPr>
        <p:spPr>
          <a:xfrm>
            <a:off x="914400" y="3429000"/>
            <a:ext cx="838200" cy="381000"/>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endParaRPr lang="zh-CN" altLang="zh-CN" sz="2400"/>
          </a:p>
        </p:txBody>
      </p:sp>
      <p:sp>
        <p:nvSpPr>
          <p:cNvPr id="132104" name="Rectangle 23"/>
          <p:cNvSpPr/>
          <p:nvPr/>
        </p:nvSpPr>
        <p:spPr>
          <a:xfrm>
            <a:off x="914400" y="3048000"/>
            <a:ext cx="838200" cy="381000"/>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endParaRPr lang="zh-CN" altLang="zh-CN" sz="2400"/>
          </a:p>
        </p:txBody>
      </p:sp>
      <p:sp>
        <p:nvSpPr>
          <p:cNvPr id="132105" name="Text Box 24"/>
          <p:cNvSpPr txBox="1"/>
          <p:nvPr/>
        </p:nvSpPr>
        <p:spPr>
          <a:xfrm>
            <a:off x="3352800" y="5181600"/>
            <a:ext cx="674688" cy="457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2400"/>
              <a:t>optr</a:t>
            </a:r>
            <a:endParaRPr lang="en-US" altLang="zh-CN" sz="2400"/>
          </a:p>
        </p:txBody>
      </p:sp>
      <p:sp>
        <p:nvSpPr>
          <p:cNvPr id="132106" name="Rectangle 25"/>
          <p:cNvSpPr/>
          <p:nvPr/>
        </p:nvSpPr>
        <p:spPr>
          <a:xfrm>
            <a:off x="3276600" y="4572000"/>
            <a:ext cx="838200" cy="381000"/>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endParaRPr lang="zh-CN" altLang="zh-CN" sz="2400"/>
          </a:p>
        </p:txBody>
      </p:sp>
      <p:sp>
        <p:nvSpPr>
          <p:cNvPr id="132107" name="Rectangle 26"/>
          <p:cNvSpPr/>
          <p:nvPr/>
        </p:nvSpPr>
        <p:spPr>
          <a:xfrm>
            <a:off x="3276600" y="4191000"/>
            <a:ext cx="838200" cy="381000"/>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endParaRPr lang="zh-CN" altLang="zh-CN" sz="2400"/>
          </a:p>
        </p:txBody>
      </p:sp>
      <p:sp>
        <p:nvSpPr>
          <p:cNvPr id="132108" name="Rectangle 27"/>
          <p:cNvSpPr/>
          <p:nvPr/>
        </p:nvSpPr>
        <p:spPr>
          <a:xfrm>
            <a:off x="3276600" y="3810000"/>
            <a:ext cx="838200" cy="381000"/>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endParaRPr lang="zh-CN" altLang="zh-CN" sz="2400"/>
          </a:p>
        </p:txBody>
      </p:sp>
      <p:sp>
        <p:nvSpPr>
          <p:cNvPr id="132109" name="Rectangle 28"/>
          <p:cNvSpPr/>
          <p:nvPr/>
        </p:nvSpPr>
        <p:spPr>
          <a:xfrm>
            <a:off x="3276600" y="3429000"/>
            <a:ext cx="838200" cy="381000"/>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endParaRPr lang="zh-CN" altLang="zh-CN" sz="2400"/>
          </a:p>
        </p:txBody>
      </p:sp>
      <p:sp>
        <p:nvSpPr>
          <p:cNvPr id="132110" name="Rectangle 29"/>
          <p:cNvSpPr/>
          <p:nvPr/>
        </p:nvSpPr>
        <p:spPr>
          <a:xfrm>
            <a:off x="3276600" y="3048000"/>
            <a:ext cx="838200" cy="381000"/>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endParaRPr lang="zh-CN" altLang="zh-CN" sz="2400"/>
          </a:p>
        </p:txBody>
      </p:sp>
      <p:sp>
        <p:nvSpPr>
          <p:cNvPr id="132111" name="Text Box 30"/>
          <p:cNvSpPr txBox="1"/>
          <p:nvPr/>
        </p:nvSpPr>
        <p:spPr>
          <a:xfrm>
            <a:off x="1219200" y="4572000"/>
            <a:ext cx="336550" cy="457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2400"/>
              <a:t>5</a:t>
            </a:r>
            <a:endParaRPr lang="en-US" altLang="zh-CN" sz="2400"/>
          </a:p>
        </p:txBody>
      </p:sp>
      <p:sp>
        <p:nvSpPr>
          <p:cNvPr id="132112" name="Text Box 31"/>
          <p:cNvSpPr txBox="1"/>
          <p:nvPr/>
        </p:nvSpPr>
        <p:spPr>
          <a:xfrm>
            <a:off x="3505200" y="4495800"/>
            <a:ext cx="355600" cy="457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2400"/>
              <a:t>+</a:t>
            </a:r>
            <a:endParaRPr lang="en-US" altLang="zh-CN" sz="2400"/>
          </a:p>
        </p:txBody>
      </p:sp>
      <p:sp>
        <p:nvSpPr>
          <p:cNvPr id="77842" name="Text Box 32"/>
          <p:cNvSpPr txBox="1"/>
          <p:nvPr/>
        </p:nvSpPr>
        <p:spPr>
          <a:xfrm>
            <a:off x="1219200" y="4191000"/>
            <a:ext cx="336550" cy="457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2400"/>
              <a:t>6</a:t>
            </a:r>
            <a:endParaRPr lang="en-US" altLang="zh-CN" sz="24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7842"/>
                                        </p:tgtEl>
                                        <p:attrNameLst>
                                          <p:attrName>style.visibility</p:attrName>
                                        </p:attrNameLst>
                                      </p:cBhvr>
                                      <p:to>
                                        <p:strVal val="visible"/>
                                      </p:to>
                                    </p:set>
                                    <p:anim calcmode="lin" valueType="num">
                                      <p:cBhvr additive="base">
                                        <p:cTn id="7" dur="500" fill="hold"/>
                                        <p:tgtEl>
                                          <p:spTgt spid="77842"/>
                                        </p:tgtEl>
                                        <p:attrNameLst>
                                          <p:attrName>ppt_x</p:attrName>
                                        </p:attrNameLst>
                                      </p:cBhvr>
                                      <p:tavLst>
                                        <p:tav tm="0">
                                          <p:val>
                                            <p:strVal val="0-#ppt_w/2"/>
                                          </p:val>
                                        </p:tav>
                                        <p:tav tm="100000">
                                          <p:val>
                                            <p:strVal val="#ppt_x"/>
                                          </p:val>
                                        </p:tav>
                                      </p:tavLst>
                                    </p:anim>
                                    <p:anim calcmode="lin" valueType="num">
                                      <p:cBhvr additive="base">
                                        <p:cTn id="8" dur="500" fill="hold"/>
                                        <p:tgtEl>
                                          <p:spTgt spid="7784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842"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3121" name="Rectangle 2"/>
          <p:cNvSpPr/>
          <p:nvPr/>
        </p:nvSpPr>
        <p:spPr>
          <a:xfrm>
            <a:off x="381000" y="76200"/>
            <a:ext cx="3200400" cy="519113"/>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2800">
                <a:solidFill>
                  <a:schemeClr val="hlink"/>
                </a:solidFill>
                <a:sym typeface="Wingdings" panose="05000000000000000000" pitchFamily="2" charset="2"/>
              </a:rPr>
              <a:t></a:t>
            </a:r>
            <a:r>
              <a:rPr lang="en-US" altLang="zh-CN" sz="2400" b="1">
                <a:sym typeface="Wingdings" panose="05000000000000000000" pitchFamily="2" charset="2"/>
              </a:rPr>
              <a:t> Infix Evaluation</a:t>
            </a:r>
            <a:endParaRPr lang="en-US" altLang="zh-CN" sz="2400" b="1">
              <a:sym typeface="Wingdings" panose="05000000000000000000" pitchFamily="2" charset="2"/>
            </a:endParaRPr>
          </a:p>
        </p:txBody>
      </p:sp>
      <p:sp>
        <p:nvSpPr>
          <p:cNvPr id="133122" name="Text Box 3"/>
          <p:cNvSpPr txBox="1"/>
          <p:nvPr/>
        </p:nvSpPr>
        <p:spPr>
          <a:xfrm>
            <a:off x="381000" y="685800"/>
            <a:ext cx="5257800" cy="45720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2400" b="1">
                <a:ea typeface="MS Hei" pitchFamily="49" charset="-122"/>
              </a:rPr>
              <a:t>〖</a:t>
            </a:r>
            <a:r>
              <a:rPr lang="en-US" altLang="zh-CN" sz="2400" b="1"/>
              <a:t>Example</a:t>
            </a:r>
            <a:r>
              <a:rPr lang="en-US" altLang="zh-CN" sz="2400" b="1">
                <a:ea typeface="MS Hei" pitchFamily="49" charset="-122"/>
              </a:rPr>
              <a:t>〗 </a:t>
            </a:r>
            <a:r>
              <a:rPr lang="en-US" altLang="zh-CN" sz="2400"/>
              <a:t>20 </a:t>
            </a:r>
            <a:r>
              <a:rPr lang="en-US" altLang="zh-CN" sz="2400">
                <a:solidFill>
                  <a:srgbClr val="FF0000"/>
                </a:solidFill>
              </a:rPr>
              <a:t>-</a:t>
            </a:r>
            <a:r>
              <a:rPr lang="en-US" altLang="zh-CN" sz="2400"/>
              <a:t> 3</a:t>
            </a:r>
            <a:r>
              <a:rPr lang="en-US" altLang="zh-CN" sz="2400">
                <a:solidFill>
                  <a:srgbClr val="FF0000"/>
                </a:solidFill>
              </a:rPr>
              <a:t>*</a:t>
            </a:r>
            <a:r>
              <a:rPr lang="en-US" altLang="zh-CN" sz="2400"/>
              <a:t>5 </a:t>
            </a:r>
            <a:r>
              <a:rPr lang="en-US" altLang="zh-CN" sz="2400">
                <a:solidFill>
                  <a:srgbClr val="FF0000"/>
                </a:solidFill>
              </a:rPr>
              <a:t>+</a:t>
            </a:r>
            <a:r>
              <a:rPr lang="en-US" altLang="zh-CN" sz="2400"/>
              <a:t> 6</a:t>
            </a:r>
            <a:r>
              <a:rPr lang="en-US" altLang="zh-CN" sz="2400" i="1">
                <a:sym typeface="Symbol" panose="05050102010706020507" pitchFamily="18" charset="2"/>
              </a:rPr>
              <a:t> </a:t>
            </a:r>
            <a:r>
              <a:rPr lang="en-US" altLang="zh-CN" sz="2400" b="1">
                <a:ea typeface="MS Hei" pitchFamily="49" charset="-122"/>
                <a:sym typeface="Symbol" panose="05050102010706020507" pitchFamily="18" charset="2"/>
              </a:rPr>
              <a:t>=  ?</a:t>
            </a:r>
            <a:endParaRPr lang="en-US" altLang="zh-CN" sz="2400" b="1">
              <a:ea typeface="MS Hei" pitchFamily="49" charset="-122"/>
              <a:sym typeface="Symbol" panose="05050102010706020507" pitchFamily="18" charset="2"/>
            </a:endParaRPr>
          </a:p>
        </p:txBody>
      </p:sp>
      <p:sp>
        <p:nvSpPr>
          <p:cNvPr id="133123" name="Text Box 19"/>
          <p:cNvSpPr txBox="1"/>
          <p:nvPr/>
        </p:nvSpPr>
        <p:spPr>
          <a:xfrm>
            <a:off x="990600" y="5181600"/>
            <a:ext cx="793750" cy="457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2400"/>
              <a:t>opnd</a:t>
            </a:r>
            <a:endParaRPr lang="en-US" altLang="zh-CN" sz="2400"/>
          </a:p>
        </p:txBody>
      </p:sp>
      <p:sp>
        <p:nvSpPr>
          <p:cNvPr id="133124" name="Rectangle 20"/>
          <p:cNvSpPr/>
          <p:nvPr/>
        </p:nvSpPr>
        <p:spPr>
          <a:xfrm>
            <a:off x="914400" y="4572000"/>
            <a:ext cx="838200" cy="381000"/>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endParaRPr lang="zh-CN" altLang="zh-CN" sz="2400"/>
          </a:p>
        </p:txBody>
      </p:sp>
      <p:sp>
        <p:nvSpPr>
          <p:cNvPr id="133125" name="Rectangle 21"/>
          <p:cNvSpPr/>
          <p:nvPr/>
        </p:nvSpPr>
        <p:spPr>
          <a:xfrm>
            <a:off x="914400" y="4191000"/>
            <a:ext cx="838200" cy="381000"/>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endParaRPr lang="zh-CN" altLang="zh-CN" sz="2400"/>
          </a:p>
        </p:txBody>
      </p:sp>
      <p:sp>
        <p:nvSpPr>
          <p:cNvPr id="133126" name="Rectangle 22"/>
          <p:cNvSpPr/>
          <p:nvPr/>
        </p:nvSpPr>
        <p:spPr>
          <a:xfrm>
            <a:off x="914400" y="3810000"/>
            <a:ext cx="838200" cy="381000"/>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endParaRPr lang="zh-CN" altLang="zh-CN" sz="2400"/>
          </a:p>
        </p:txBody>
      </p:sp>
      <p:sp>
        <p:nvSpPr>
          <p:cNvPr id="133127" name="Rectangle 23"/>
          <p:cNvSpPr/>
          <p:nvPr/>
        </p:nvSpPr>
        <p:spPr>
          <a:xfrm>
            <a:off x="914400" y="3429000"/>
            <a:ext cx="838200" cy="381000"/>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endParaRPr lang="zh-CN" altLang="zh-CN" sz="2400"/>
          </a:p>
        </p:txBody>
      </p:sp>
      <p:sp>
        <p:nvSpPr>
          <p:cNvPr id="133128" name="Rectangle 24"/>
          <p:cNvSpPr/>
          <p:nvPr/>
        </p:nvSpPr>
        <p:spPr>
          <a:xfrm>
            <a:off x="914400" y="3048000"/>
            <a:ext cx="838200" cy="381000"/>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endParaRPr lang="zh-CN" altLang="zh-CN" sz="2400"/>
          </a:p>
        </p:txBody>
      </p:sp>
      <p:sp>
        <p:nvSpPr>
          <p:cNvPr id="133129" name="Text Box 25"/>
          <p:cNvSpPr txBox="1"/>
          <p:nvPr/>
        </p:nvSpPr>
        <p:spPr>
          <a:xfrm>
            <a:off x="3352800" y="5181600"/>
            <a:ext cx="674688" cy="457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2400"/>
              <a:t>optr</a:t>
            </a:r>
            <a:endParaRPr lang="en-US" altLang="zh-CN" sz="2400"/>
          </a:p>
        </p:txBody>
      </p:sp>
      <p:sp>
        <p:nvSpPr>
          <p:cNvPr id="133130" name="Rectangle 26"/>
          <p:cNvSpPr/>
          <p:nvPr/>
        </p:nvSpPr>
        <p:spPr>
          <a:xfrm>
            <a:off x="3276600" y="4572000"/>
            <a:ext cx="838200" cy="381000"/>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endParaRPr lang="zh-CN" altLang="zh-CN" sz="2400"/>
          </a:p>
        </p:txBody>
      </p:sp>
      <p:sp>
        <p:nvSpPr>
          <p:cNvPr id="133131" name="Rectangle 27"/>
          <p:cNvSpPr/>
          <p:nvPr/>
        </p:nvSpPr>
        <p:spPr>
          <a:xfrm>
            <a:off x="3276600" y="4191000"/>
            <a:ext cx="838200" cy="381000"/>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endParaRPr lang="zh-CN" altLang="zh-CN" sz="2400"/>
          </a:p>
        </p:txBody>
      </p:sp>
      <p:sp>
        <p:nvSpPr>
          <p:cNvPr id="133132" name="Rectangle 28"/>
          <p:cNvSpPr/>
          <p:nvPr/>
        </p:nvSpPr>
        <p:spPr>
          <a:xfrm>
            <a:off x="3276600" y="3810000"/>
            <a:ext cx="838200" cy="381000"/>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endParaRPr lang="zh-CN" altLang="zh-CN" sz="2400"/>
          </a:p>
        </p:txBody>
      </p:sp>
      <p:sp>
        <p:nvSpPr>
          <p:cNvPr id="133133" name="Rectangle 29"/>
          <p:cNvSpPr/>
          <p:nvPr/>
        </p:nvSpPr>
        <p:spPr>
          <a:xfrm>
            <a:off x="3276600" y="3429000"/>
            <a:ext cx="838200" cy="381000"/>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endParaRPr lang="zh-CN" altLang="zh-CN" sz="2400"/>
          </a:p>
        </p:txBody>
      </p:sp>
      <p:sp>
        <p:nvSpPr>
          <p:cNvPr id="133134" name="Rectangle 30"/>
          <p:cNvSpPr/>
          <p:nvPr/>
        </p:nvSpPr>
        <p:spPr>
          <a:xfrm>
            <a:off x="3276600" y="3048000"/>
            <a:ext cx="838200" cy="381000"/>
          </a:xfrm>
          <a:prstGeom prst="rect">
            <a:avLst/>
          </a:prstGeom>
          <a:solidFill>
            <a:schemeClr val="accent1"/>
          </a:solidFill>
          <a:ln w="9525"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endParaRPr lang="zh-CN" altLang="zh-CN" sz="2400"/>
          </a:p>
        </p:txBody>
      </p:sp>
      <p:sp>
        <p:nvSpPr>
          <p:cNvPr id="133135" name="Text Box 31"/>
          <p:cNvSpPr txBox="1"/>
          <p:nvPr/>
        </p:nvSpPr>
        <p:spPr>
          <a:xfrm>
            <a:off x="1143000" y="4572000"/>
            <a:ext cx="488950" cy="457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2400"/>
              <a:t>11</a:t>
            </a:r>
            <a:endParaRPr lang="en-US" altLang="zh-CN" sz="2400"/>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9874" name="Text Box 4"/>
          <p:cNvSpPr txBox="1"/>
          <p:nvPr/>
        </p:nvSpPr>
        <p:spPr>
          <a:xfrm>
            <a:off x="457200" y="76200"/>
            <a:ext cx="3886200" cy="519113"/>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50000"/>
              </a:spcBef>
              <a:buNone/>
            </a:pPr>
            <a:r>
              <a:rPr lang="en-US" altLang="zh-CN" sz="2800" b="1">
                <a:sym typeface="Webdings" panose="05030102010509060703" pitchFamily="18" charset="2"/>
              </a:rPr>
              <a:t>§4  The Queue ADT</a:t>
            </a:r>
            <a:endParaRPr lang="en-US" altLang="zh-CN" sz="2800" b="1"/>
          </a:p>
        </p:txBody>
      </p:sp>
      <p:sp>
        <p:nvSpPr>
          <p:cNvPr id="79875" name="Text Box 5"/>
          <p:cNvSpPr txBox="1"/>
          <p:nvPr/>
        </p:nvSpPr>
        <p:spPr>
          <a:xfrm>
            <a:off x="685800" y="609600"/>
            <a:ext cx="1600200" cy="45720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50000"/>
              </a:spcBef>
              <a:buNone/>
            </a:pPr>
            <a:r>
              <a:rPr lang="en-US" altLang="zh-CN" sz="2400" b="1"/>
              <a:t>1.  ADT</a:t>
            </a:r>
            <a:endParaRPr lang="en-US" altLang="zh-CN" sz="2400" b="1"/>
          </a:p>
        </p:txBody>
      </p:sp>
      <p:sp>
        <p:nvSpPr>
          <p:cNvPr id="79876" name="Text Box 6"/>
          <p:cNvSpPr txBox="1"/>
          <p:nvPr/>
        </p:nvSpPr>
        <p:spPr>
          <a:xfrm>
            <a:off x="685800" y="1143000"/>
            <a:ext cx="6477000" cy="100647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50000"/>
              </a:spcBef>
              <a:buNone/>
            </a:pPr>
            <a:r>
              <a:rPr lang="en-US" altLang="zh-CN" sz="2000" b="1">
                <a:latin typeface="Arial" panose="020B0604020202020204" pitchFamily="34" charset="0"/>
              </a:rPr>
              <a:t>A </a:t>
            </a:r>
            <a:r>
              <a:rPr lang="en-US" altLang="zh-CN" sz="2000" b="1">
                <a:solidFill>
                  <a:schemeClr val="hlink"/>
                </a:solidFill>
                <a:latin typeface="Arial" panose="020B0604020202020204" pitchFamily="34" charset="0"/>
              </a:rPr>
              <a:t>queue</a:t>
            </a:r>
            <a:r>
              <a:rPr lang="en-US" altLang="zh-CN" sz="2000" b="1">
                <a:latin typeface="Arial" panose="020B0604020202020204" pitchFamily="34" charset="0"/>
              </a:rPr>
              <a:t> is a First-In-First-Out (FIFO) list, that is, an ordered list in which insertions take place at one end and deletions take place at the opposite end.</a:t>
            </a:r>
            <a:endParaRPr lang="en-US" altLang="zh-CN" sz="2000" b="1">
              <a:latin typeface="Arial" panose="020B0604020202020204" pitchFamily="34" charset="0"/>
            </a:endParaRPr>
          </a:p>
        </p:txBody>
      </p:sp>
      <p:sp>
        <p:nvSpPr>
          <p:cNvPr id="79877" name="Rectangle 7" descr="花岗岩"/>
          <p:cNvSpPr/>
          <p:nvPr/>
        </p:nvSpPr>
        <p:spPr>
          <a:xfrm>
            <a:off x="7391400" y="2057400"/>
            <a:ext cx="1219200" cy="685800"/>
          </a:xfrm>
          <a:prstGeom prst="rect">
            <a:avLst/>
          </a:prstGeom>
          <a:blipFill rotWithShape="0">
            <a:blip r:embed="rId1"/>
          </a:blipFill>
          <a:ln w="508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b="1">
                <a:solidFill>
                  <a:srgbClr val="FFFFFF"/>
                </a:solidFill>
              </a:rPr>
              <a:t>2</a:t>
            </a:r>
            <a:endParaRPr lang="en-US" altLang="zh-CN" b="1">
              <a:solidFill>
                <a:srgbClr val="FFFFFF"/>
              </a:solidFill>
            </a:endParaRPr>
          </a:p>
        </p:txBody>
      </p:sp>
      <p:sp>
        <p:nvSpPr>
          <p:cNvPr id="79878" name="Rectangle 8" descr="花岗岩"/>
          <p:cNvSpPr/>
          <p:nvPr/>
        </p:nvSpPr>
        <p:spPr>
          <a:xfrm>
            <a:off x="7391400" y="1371600"/>
            <a:ext cx="1219200" cy="685800"/>
          </a:xfrm>
          <a:prstGeom prst="rect">
            <a:avLst/>
          </a:prstGeom>
          <a:blipFill rotWithShape="0">
            <a:blip r:embed="rId1"/>
          </a:blipFill>
          <a:ln w="508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b="1">
                <a:solidFill>
                  <a:srgbClr val="FFFFFF"/>
                </a:solidFill>
              </a:rPr>
              <a:t>3</a:t>
            </a:r>
            <a:endParaRPr lang="en-US" altLang="zh-CN" b="1">
              <a:solidFill>
                <a:srgbClr val="FFFFFF"/>
              </a:solidFill>
            </a:endParaRPr>
          </a:p>
        </p:txBody>
      </p:sp>
      <p:sp>
        <p:nvSpPr>
          <p:cNvPr id="79879" name="Rectangle 9" descr="花岗岩"/>
          <p:cNvSpPr/>
          <p:nvPr/>
        </p:nvSpPr>
        <p:spPr>
          <a:xfrm>
            <a:off x="7391400" y="685800"/>
            <a:ext cx="1219200" cy="685800"/>
          </a:xfrm>
          <a:prstGeom prst="rect">
            <a:avLst/>
          </a:prstGeom>
          <a:blipFill rotWithShape="0">
            <a:blip r:embed="rId1"/>
          </a:blipFill>
          <a:ln w="508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b="1">
                <a:solidFill>
                  <a:srgbClr val="FFFFFF"/>
                </a:solidFill>
              </a:rPr>
              <a:t>4</a:t>
            </a:r>
            <a:endParaRPr lang="en-US" altLang="zh-CN" b="1">
              <a:solidFill>
                <a:srgbClr val="FFFFFF"/>
              </a:solidFill>
            </a:endParaRPr>
          </a:p>
        </p:txBody>
      </p:sp>
      <p:sp>
        <p:nvSpPr>
          <p:cNvPr id="79880" name="Rectangle 10" descr="花岗岩"/>
          <p:cNvSpPr/>
          <p:nvPr/>
        </p:nvSpPr>
        <p:spPr>
          <a:xfrm>
            <a:off x="7391400" y="2743200"/>
            <a:ext cx="1219200" cy="685800"/>
          </a:xfrm>
          <a:prstGeom prst="rect">
            <a:avLst/>
          </a:prstGeom>
          <a:blipFill rotWithShape="0">
            <a:blip r:embed="rId1"/>
          </a:blipFill>
          <a:ln w="508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b="1">
                <a:solidFill>
                  <a:srgbClr val="FFFFFF"/>
                </a:solidFill>
              </a:rPr>
              <a:t>1</a:t>
            </a:r>
            <a:endParaRPr lang="en-US" altLang="zh-CN" b="1">
              <a:solidFill>
                <a:srgbClr val="FFFFFF"/>
              </a:solidFill>
            </a:endParaRPr>
          </a:p>
        </p:txBody>
      </p:sp>
      <p:sp>
        <p:nvSpPr>
          <p:cNvPr id="79881" name="Rectangle 11" descr="花岗岩"/>
          <p:cNvSpPr/>
          <p:nvPr/>
        </p:nvSpPr>
        <p:spPr>
          <a:xfrm>
            <a:off x="7391400" y="3663950"/>
            <a:ext cx="1219200" cy="685800"/>
          </a:xfrm>
          <a:prstGeom prst="rect">
            <a:avLst/>
          </a:prstGeom>
          <a:blipFill rotWithShape="0">
            <a:blip r:embed="rId1"/>
          </a:blipFill>
          <a:ln w="508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b="1">
                <a:solidFill>
                  <a:srgbClr val="FFFFFF"/>
                </a:solidFill>
              </a:rPr>
              <a:t>1</a:t>
            </a:r>
            <a:endParaRPr lang="en-US" altLang="zh-CN" b="1">
              <a:solidFill>
                <a:srgbClr val="FFFFFF"/>
              </a:solidFill>
            </a:endParaRPr>
          </a:p>
        </p:txBody>
      </p:sp>
      <p:sp>
        <p:nvSpPr>
          <p:cNvPr id="79882" name="Rectangle 12"/>
          <p:cNvSpPr/>
          <p:nvPr/>
        </p:nvSpPr>
        <p:spPr>
          <a:xfrm>
            <a:off x="7391400" y="2749550"/>
            <a:ext cx="1219200" cy="762000"/>
          </a:xfrm>
          <a:prstGeom prst="rect">
            <a:avLst/>
          </a:prstGeom>
          <a:solidFill>
            <a:schemeClr val="bg1"/>
          </a:solidFill>
          <a:ln w="9525">
            <a:noFill/>
          </a:ln>
        </p:spPr>
        <p:txBody>
          <a:bodyPr wrap="none"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endParaRPr lang="zh-CN" altLang="zh-CN" sz="2400" i="1"/>
          </a:p>
        </p:txBody>
      </p:sp>
      <p:sp>
        <p:nvSpPr>
          <p:cNvPr id="79883" name="Rectangle 13" descr="花岗岩"/>
          <p:cNvSpPr/>
          <p:nvPr/>
        </p:nvSpPr>
        <p:spPr>
          <a:xfrm>
            <a:off x="7391400" y="5334000"/>
            <a:ext cx="1219200" cy="685800"/>
          </a:xfrm>
          <a:prstGeom prst="rect">
            <a:avLst/>
          </a:prstGeom>
          <a:blipFill rotWithShape="0">
            <a:blip r:embed="rId1"/>
          </a:blipFill>
          <a:ln w="508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b="1">
                <a:solidFill>
                  <a:srgbClr val="FFFFFF"/>
                </a:solidFill>
              </a:rPr>
              <a:t>1</a:t>
            </a:r>
            <a:endParaRPr lang="en-US" altLang="zh-CN" b="1">
              <a:solidFill>
                <a:srgbClr val="FFFFFF"/>
              </a:solidFill>
            </a:endParaRPr>
          </a:p>
        </p:txBody>
      </p:sp>
      <p:sp>
        <p:nvSpPr>
          <p:cNvPr id="79884" name="Rectangle 14" descr="花岗岩"/>
          <p:cNvSpPr/>
          <p:nvPr/>
        </p:nvSpPr>
        <p:spPr>
          <a:xfrm>
            <a:off x="7391400" y="4648200"/>
            <a:ext cx="1219200" cy="685800"/>
          </a:xfrm>
          <a:prstGeom prst="rect">
            <a:avLst/>
          </a:prstGeom>
          <a:blipFill rotWithShape="0">
            <a:blip r:embed="rId1"/>
          </a:blipFill>
          <a:ln w="508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b="1">
                <a:solidFill>
                  <a:srgbClr val="FFFFFF"/>
                </a:solidFill>
              </a:rPr>
              <a:t>2</a:t>
            </a:r>
            <a:endParaRPr lang="en-US" altLang="zh-CN" b="1">
              <a:solidFill>
                <a:srgbClr val="FFFFFF"/>
              </a:solidFill>
            </a:endParaRPr>
          </a:p>
        </p:txBody>
      </p:sp>
      <p:sp>
        <p:nvSpPr>
          <p:cNvPr id="79885" name="Rectangle 15" descr="花岗岩"/>
          <p:cNvSpPr/>
          <p:nvPr/>
        </p:nvSpPr>
        <p:spPr>
          <a:xfrm>
            <a:off x="7391400" y="3429000"/>
            <a:ext cx="1219200" cy="685800"/>
          </a:xfrm>
          <a:prstGeom prst="rect">
            <a:avLst/>
          </a:prstGeom>
          <a:blipFill rotWithShape="0">
            <a:blip r:embed="rId1"/>
          </a:blipFill>
          <a:ln w="508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b="1">
                <a:solidFill>
                  <a:srgbClr val="FFFFFF"/>
                </a:solidFill>
              </a:rPr>
              <a:t>2</a:t>
            </a:r>
            <a:endParaRPr lang="en-US" altLang="zh-CN" b="1">
              <a:solidFill>
                <a:srgbClr val="FFFFFF"/>
              </a:solidFill>
            </a:endParaRPr>
          </a:p>
        </p:txBody>
      </p:sp>
      <p:sp>
        <p:nvSpPr>
          <p:cNvPr id="79886" name="Rectangle 16"/>
          <p:cNvSpPr/>
          <p:nvPr/>
        </p:nvSpPr>
        <p:spPr>
          <a:xfrm>
            <a:off x="7391400" y="2065338"/>
            <a:ext cx="1219200" cy="762000"/>
          </a:xfrm>
          <a:prstGeom prst="rect">
            <a:avLst/>
          </a:prstGeom>
          <a:solidFill>
            <a:schemeClr val="bg1"/>
          </a:solidFill>
          <a:ln w="9525">
            <a:noFill/>
          </a:ln>
        </p:spPr>
        <p:txBody>
          <a:bodyPr wrap="none"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endParaRPr lang="zh-CN" altLang="zh-CN" sz="2400" i="1"/>
          </a:p>
        </p:txBody>
      </p:sp>
      <p:grpSp>
        <p:nvGrpSpPr>
          <p:cNvPr id="79887" name="Group 17"/>
          <p:cNvGrpSpPr/>
          <p:nvPr/>
        </p:nvGrpSpPr>
        <p:grpSpPr>
          <a:xfrm>
            <a:off x="7315200" y="304800"/>
            <a:ext cx="1371600" cy="3352800"/>
            <a:chOff x="0" y="0"/>
            <a:chExt cx="864" cy="2112"/>
          </a:xfrm>
        </p:grpSpPr>
        <p:sp>
          <p:nvSpPr>
            <p:cNvPr id="134167" name="Rectangle 18" descr="栎木"/>
            <p:cNvSpPr/>
            <p:nvPr/>
          </p:nvSpPr>
          <p:spPr>
            <a:xfrm>
              <a:off x="0" y="0"/>
              <a:ext cx="48" cy="2112"/>
            </a:xfrm>
            <a:prstGeom prst="rect">
              <a:avLst/>
            </a:prstGeom>
            <a:blipFill rotWithShape="0">
              <a:blip r:embed="rId2"/>
            </a:blipFill>
            <a:ln w="9525" cap="flat" cmpd="sng">
              <a:solidFill>
                <a:schemeClr val="accent2"/>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endParaRPr lang="zh-CN" altLang="zh-CN" sz="2400" i="1"/>
            </a:p>
          </p:txBody>
        </p:sp>
        <p:sp>
          <p:nvSpPr>
            <p:cNvPr id="134168" name="Rectangle 19" descr="栎木"/>
            <p:cNvSpPr/>
            <p:nvPr/>
          </p:nvSpPr>
          <p:spPr>
            <a:xfrm>
              <a:off x="816" y="0"/>
              <a:ext cx="48" cy="2112"/>
            </a:xfrm>
            <a:prstGeom prst="rect">
              <a:avLst/>
            </a:prstGeom>
            <a:blipFill rotWithShape="0">
              <a:blip r:embed="rId2"/>
            </a:blipFill>
            <a:ln w="9525" cap="flat" cmpd="sng">
              <a:solidFill>
                <a:schemeClr val="accent2"/>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endParaRPr lang="zh-CN" altLang="zh-CN" sz="2400" i="1"/>
            </a:p>
          </p:txBody>
        </p:sp>
      </p:grpSp>
      <p:sp>
        <p:nvSpPr>
          <p:cNvPr id="79890" name="Line 20"/>
          <p:cNvSpPr/>
          <p:nvPr/>
        </p:nvSpPr>
        <p:spPr>
          <a:xfrm>
            <a:off x="7924800" y="76200"/>
            <a:ext cx="0" cy="609600"/>
          </a:xfrm>
          <a:prstGeom prst="line">
            <a:avLst/>
          </a:prstGeom>
          <a:ln w="38100" cap="flat" cmpd="sng">
            <a:solidFill>
              <a:schemeClr val="tx1"/>
            </a:solidFill>
            <a:prstDash val="solid"/>
            <a:headEnd type="none" w="med" len="med"/>
            <a:tailEnd type="triangle" w="med" len="lg"/>
          </a:ln>
        </p:spPr>
      </p:sp>
      <p:sp>
        <p:nvSpPr>
          <p:cNvPr id="79891" name="Line 21"/>
          <p:cNvSpPr/>
          <p:nvPr/>
        </p:nvSpPr>
        <p:spPr>
          <a:xfrm>
            <a:off x="7924800" y="2057400"/>
            <a:ext cx="0" cy="609600"/>
          </a:xfrm>
          <a:prstGeom prst="line">
            <a:avLst/>
          </a:prstGeom>
          <a:ln w="38100" cap="flat" cmpd="sng">
            <a:solidFill>
              <a:schemeClr val="tx1"/>
            </a:solidFill>
            <a:prstDash val="solid"/>
            <a:headEnd type="none" w="med" len="med"/>
            <a:tailEnd type="triangle" w="med" len="lg"/>
          </a:ln>
        </p:spPr>
      </p:sp>
      <p:sp>
        <p:nvSpPr>
          <p:cNvPr id="79892" name="Text Box 22"/>
          <p:cNvSpPr txBox="1"/>
          <p:nvPr/>
        </p:nvSpPr>
        <p:spPr>
          <a:xfrm>
            <a:off x="685800" y="2209800"/>
            <a:ext cx="5638800" cy="82232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1244600" lvl="0" indent="-1244600" eaLnBrk="1" hangingPunct="1">
              <a:spcBef>
                <a:spcPct val="50000"/>
              </a:spcBef>
              <a:buNone/>
            </a:pPr>
            <a:r>
              <a:rPr lang="en-US" altLang="zh-CN" sz="2400" b="1">
                <a:solidFill>
                  <a:schemeClr val="hlink"/>
                </a:solidFill>
              </a:rPr>
              <a:t>Objects</a:t>
            </a:r>
            <a:r>
              <a:rPr lang="en-US" altLang="zh-CN" sz="2400" b="1"/>
              <a:t>:  A finite ordered list with zero or more elements.</a:t>
            </a:r>
            <a:endParaRPr lang="en-US" altLang="zh-CN" sz="2400" b="1"/>
          </a:p>
        </p:txBody>
      </p:sp>
      <p:sp>
        <p:nvSpPr>
          <p:cNvPr id="79893" name="Rectangle 23"/>
          <p:cNvSpPr/>
          <p:nvPr/>
        </p:nvSpPr>
        <p:spPr>
          <a:xfrm>
            <a:off x="685800" y="2971800"/>
            <a:ext cx="5791200" cy="302260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50000"/>
              </a:spcBef>
              <a:spcAft>
                <a:spcPct val="40000"/>
              </a:spcAft>
              <a:buNone/>
            </a:pPr>
            <a:r>
              <a:rPr lang="en-US" altLang="zh-CN" sz="2400" b="1">
                <a:solidFill>
                  <a:schemeClr val="hlink"/>
                </a:solidFill>
              </a:rPr>
              <a:t>Operations</a:t>
            </a:r>
            <a:r>
              <a:rPr lang="en-US" altLang="zh-CN" sz="2400" b="1"/>
              <a:t>:</a:t>
            </a:r>
            <a:endParaRPr lang="en-US" altLang="zh-CN" sz="2400" b="1"/>
          </a:p>
          <a:p>
            <a:pPr marL="0" lvl="0" indent="0" eaLnBrk="1" fontAlgn="ctr" hangingPunct="1">
              <a:lnSpc>
                <a:spcPct val="80000"/>
              </a:lnSpc>
              <a:spcBef>
                <a:spcPct val="0"/>
              </a:spcBef>
              <a:buNone/>
            </a:pPr>
            <a:r>
              <a:rPr lang="en-US" altLang="zh-CN" sz="2800" b="1">
                <a:sym typeface="Wingdings" panose="05000000000000000000" pitchFamily="2" charset="2"/>
              </a:rPr>
              <a:t> </a:t>
            </a:r>
            <a:r>
              <a:rPr lang="en-US" altLang="zh-CN" sz="2000" b="1">
                <a:latin typeface="Arial" panose="020B0604020202020204" pitchFamily="34" charset="0"/>
                <a:sym typeface="Wingdings" panose="05000000000000000000" pitchFamily="2" charset="2"/>
              </a:rPr>
              <a:t>int  </a:t>
            </a:r>
            <a:r>
              <a:rPr lang="en-US" altLang="zh-CN" sz="2000" b="1">
                <a:solidFill>
                  <a:srgbClr val="008000"/>
                </a:solidFill>
                <a:latin typeface="Arial" panose="020B0604020202020204" pitchFamily="34" charset="0"/>
              </a:rPr>
              <a:t>IsEmpty</a:t>
            </a:r>
            <a:r>
              <a:rPr lang="en-US" altLang="zh-CN" sz="2000" b="1">
                <a:latin typeface="Arial" panose="020B0604020202020204" pitchFamily="34" charset="0"/>
              </a:rPr>
              <a:t>( Queue Q );</a:t>
            </a:r>
            <a:endParaRPr lang="en-US" altLang="zh-CN" sz="2000" b="1">
              <a:latin typeface="Arial" panose="020B0604020202020204" pitchFamily="34" charset="0"/>
            </a:endParaRPr>
          </a:p>
          <a:p>
            <a:pPr marL="0" lvl="0" indent="0" eaLnBrk="1" fontAlgn="ctr" hangingPunct="1">
              <a:lnSpc>
                <a:spcPct val="80000"/>
              </a:lnSpc>
              <a:spcBef>
                <a:spcPct val="0"/>
              </a:spcBef>
              <a:buNone/>
            </a:pPr>
            <a:r>
              <a:rPr lang="en-US" altLang="zh-CN" sz="2800" b="1">
                <a:sym typeface="Wingdings" panose="05000000000000000000" pitchFamily="2" charset="2"/>
              </a:rPr>
              <a:t> </a:t>
            </a:r>
            <a:r>
              <a:rPr lang="en-US" altLang="zh-CN" sz="2000" b="1">
                <a:latin typeface="Arial" panose="020B0604020202020204" pitchFamily="34" charset="0"/>
              </a:rPr>
              <a:t>Queue </a:t>
            </a:r>
            <a:r>
              <a:rPr lang="en-US" altLang="zh-CN" sz="2000" b="1">
                <a:solidFill>
                  <a:srgbClr val="008000"/>
                </a:solidFill>
                <a:latin typeface="Arial" panose="020B0604020202020204" pitchFamily="34" charset="0"/>
              </a:rPr>
              <a:t>CreateQueue</a:t>
            </a:r>
            <a:r>
              <a:rPr lang="en-US" altLang="zh-CN" sz="2000" b="1">
                <a:latin typeface="Arial" panose="020B0604020202020204" pitchFamily="34" charset="0"/>
              </a:rPr>
              <a:t>( ); </a:t>
            </a:r>
            <a:endParaRPr lang="en-US" altLang="zh-CN" sz="2000" b="1">
              <a:latin typeface="Arial" panose="020B0604020202020204" pitchFamily="34" charset="0"/>
            </a:endParaRPr>
          </a:p>
          <a:p>
            <a:pPr marL="0" lvl="0" indent="0" eaLnBrk="1" fontAlgn="ctr" hangingPunct="1">
              <a:lnSpc>
                <a:spcPct val="80000"/>
              </a:lnSpc>
              <a:spcBef>
                <a:spcPct val="0"/>
              </a:spcBef>
              <a:buNone/>
            </a:pPr>
            <a:r>
              <a:rPr lang="en-US" altLang="zh-CN" sz="2800" b="1">
                <a:sym typeface="Wingdings" panose="05000000000000000000" pitchFamily="2" charset="2"/>
              </a:rPr>
              <a:t> </a:t>
            </a:r>
            <a:r>
              <a:rPr lang="en-US" altLang="zh-CN" sz="2000" b="1">
                <a:solidFill>
                  <a:srgbClr val="008000"/>
                </a:solidFill>
                <a:latin typeface="Arial" panose="020B0604020202020204" pitchFamily="34" charset="0"/>
              </a:rPr>
              <a:t>DisposeQueue</a:t>
            </a:r>
            <a:r>
              <a:rPr lang="en-US" altLang="zh-CN" sz="2000" b="1">
                <a:latin typeface="Arial" panose="020B0604020202020204" pitchFamily="34" charset="0"/>
              </a:rPr>
              <a:t>( Queue Q ); </a:t>
            </a:r>
            <a:endParaRPr lang="en-US" altLang="zh-CN" sz="2000" b="1">
              <a:latin typeface="Arial" panose="020B0604020202020204" pitchFamily="34" charset="0"/>
            </a:endParaRPr>
          </a:p>
          <a:p>
            <a:pPr marL="0" lvl="0" indent="0" eaLnBrk="1" fontAlgn="ctr" hangingPunct="1">
              <a:lnSpc>
                <a:spcPct val="80000"/>
              </a:lnSpc>
              <a:spcBef>
                <a:spcPct val="0"/>
              </a:spcBef>
              <a:buNone/>
            </a:pPr>
            <a:r>
              <a:rPr lang="en-US" altLang="zh-CN" sz="2800" b="1">
                <a:sym typeface="Wingdings" panose="05000000000000000000" pitchFamily="2" charset="2"/>
              </a:rPr>
              <a:t> </a:t>
            </a:r>
            <a:r>
              <a:rPr lang="en-US" altLang="zh-CN" sz="2000" b="1">
                <a:solidFill>
                  <a:srgbClr val="008000"/>
                </a:solidFill>
                <a:latin typeface="Arial" panose="020B0604020202020204" pitchFamily="34" charset="0"/>
              </a:rPr>
              <a:t>MakeEmpty</a:t>
            </a:r>
            <a:r>
              <a:rPr lang="en-US" altLang="zh-CN" sz="2000" b="1">
                <a:latin typeface="Arial" panose="020B0604020202020204" pitchFamily="34" charset="0"/>
              </a:rPr>
              <a:t>( Queue Q ); </a:t>
            </a:r>
            <a:endParaRPr lang="en-US" altLang="zh-CN" sz="2000" b="1">
              <a:latin typeface="Arial" panose="020B0604020202020204" pitchFamily="34" charset="0"/>
            </a:endParaRPr>
          </a:p>
          <a:p>
            <a:pPr marL="0" lvl="0" indent="0" eaLnBrk="1" fontAlgn="ctr" hangingPunct="1">
              <a:lnSpc>
                <a:spcPct val="80000"/>
              </a:lnSpc>
              <a:spcBef>
                <a:spcPct val="0"/>
              </a:spcBef>
              <a:buNone/>
            </a:pPr>
            <a:r>
              <a:rPr lang="en-US" altLang="zh-CN" sz="2800" b="1">
                <a:sym typeface="Wingdings" panose="05000000000000000000" pitchFamily="2" charset="2"/>
              </a:rPr>
              <a:t> </a:t>
            </a:r>
            <a:r>
              <a:rPr lang="en-US" altLang="zh-CN" sz="2000" b="1">
                <a:solidFill>
                  <a:srgbClr val="008000"/>
                </a:solidFill>
                <a:latin typeface="Arial" panose="020B0604020202020204" pitchFamily="34" charset="0"/>
              </a:rPr>
              <a:t>Enqueue</a:t>
            </a:r>
            <a:r>
              <a:rPr lang="en-US" altLang="zh-CN" sz="2000" b="1">
                <a:latin typeface="Arial" panose="020B0604020202020204" pitchFamily="34" charset="0"/>
              </a:rPr>
              <a:t>( ElementType X, Queue Q ); </a:t>
            </a:r>
            <a:endParaRPr lang="en-US" altLang="zh-CN" sz="2000" b="1">
              <a:latin typeface="Arial" panose="020B0604020202020204" pitchFamily="34" charset="0"/>
            </a:endParaRPr>
          </a:p>
          <a:p>
            <a:pPr marL="0" lvl="0" indent="0" eaLnBrk="1" fontAlgn="ctr" hangingPunct="1">
              <a:lnSpc>
                <a:spcPct val="80000"/>
              </a:lnSpc>
              <a:spcBef>
                <a:spcPct val="0"/>
              </a:spcBef>
              <a:buNone/>
            </a:pPr>
            <a:r>
              <a:rPr lang="en-US" altLang="zh-CN" sz="2800" b="1">
                <a:sym typeface="Wingdings" panose="05000000000000000000" pitchFamily="2" charset="2"/>
              </a:rPr>
              <a:t> </a:t>
            </a:r>
            <a:r>
              <a:rPr lang="en-US" altLang="zh-CN" sz="2000" b="1">
                <a:latin typeface="Arial" panose="020B0604020202020204" pitchFamily="34" charset="0"/>
                <a:sym typeface="Wingdings" panose="05000000000000000000" pitchFamily="2" charset="2"/>
              </a:rPr>
              <a:t>ElementType  </a:t>
            </a:r>
            <a:r>
              <a:rPr lang="en-US" altLang="zh-CN" sz="2000" b="1">
                <a:solidFill>
                  <a:srgbClr val="008000"/>
                </a:solidFill>
                <a:latin typeface="Arial" panose="020B0604020202020204" pitchFamily="34" charset="0"/>
              </a:rPr>
              <a:t>Front</a:t>
            </a:r>
            <a:r>
              <a:rPr lang="en-US" altLang="zh-CN" sz="2000" b="1">
                <a:latin typeface="Arial" panose="020B0604020202020204" pitchFamily="34" charset="0"/>
              </a:rPr>
              <a:t>( Queue Q ); </a:t>
            </a:r>
            <a:endParaRPr lang="en-US" altLang="zh-CN" sz="2000" b="1">
              <a:latin typeface="Arial" panose="020B0604020202020204" pitchFamily="34" charset="0"/>
            </a:endParaRPr>
          </a:p>
          <a:p>
            <a:pPr marL="0" lvl="0" indent="0" eaLnBrk="1" fontAlgn="ctr" hangingPunct="1">
              <a:lnSpc>
                <a:spcPct val="80000"/>
              </a:lnSpc>
              <a:spcBef>
                <a:spcPct val="0"/>
              </a:spcBef>
              <a:buNone/>
            </a:pPr>
            <a:r>
              <a:rPr lang="en-US" altLang="zh-CN" sz="2800" b="1">
                <a:sym typeface="Wingdings" panose="05000000000000000000" pitchFamily="2" charset="2"/>
              </a:rPr>
              <a:t> </a:t>
            </a:r>
            <a:r>
              <a:rPr lang="en-US" altLang="zh-CN" sz="2000" b="1">
                <a:latin typeface="Arial" panose="020B0604020202020204" pitchFamily="34" charset="0"/>
                <a:sym typeface="Wingdings" panose="05000000000000000000" pitchFamily="2" charset="2"/>
              </a:rPr>
              <a:t>ElementType </a:t>
            </a:r>
            <a:r>
              <a:rPr lang="en-US" altLang="zh-CN" sz="2000" b="1">
                <a:solidFill>
                  <a:srgbClr val="008000"/>
                </a:solidFill>
                <a:latin typeface="Arial" panose="020B0604020202020204" pitchFamily="34" charset="0"/>
              </a:rPr>
              <a:t>Dequeue</a:t>
            </a:r>
            <a:r>
              <a:rPr lang="en-US" altLang="zh-CN" sz="2000" b="1">
                <a:latin typeface="Arial" panose="020B0604020202020204" pitchFamily="34" charset="0"/>
              </a:rPr>
              <a:t>( Queue Q ); </a:t>
            </a:r>
            <a:endParaRPr lang="en-US" altLang="zh-CN" sz="2000" b="1">
              <a:latin typeface="Arial" panose="020B0604020202020204" pitchFamily="34" charset="0"/>
            </a:endParaRPr>
          </a:p>
        </p:txBody>
      </p:sp>
      <p:sp>
        <p:nvSpPr>
          <p:cNvPr id="79894" name="AutoShape 24"/>
          <p:cNvSpPr/>
          <p:nvPr/>
        </p:nvSpPr>
        <p:spPr>
          <a:xfrm>
            <a:off x="1066800" y="4800600"/>
            <a:ext cx="228600" cy="228600"/>
          </a:xfrm>
          <a:prstGeom prst="irregularSeal2">
            <a:avLst/>
          </a:prstGeom>
          <a:solidFill>
            <a:srgbClr val="FF0000"/>
          </a:solidFill>
          <a:ln w="9525">
            <a:noFill/>
          </a:ln>
        </p:spPr>
        <p:txBody>
          <a:bodyPr wrap="none"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endParaRPr lang="zh-CN" altLang="zh-CN" sz="2400" i="1"/>
          </a:p>
        </p:txBody>
      </p:sp>
      <p:sp>
        <p:nvSpPr>
          <p:cNvPr id="79895" name="AutoShape 25"/>
          <p:cNvSpPr/>
          <p:nvPr/>
        </p:nvSpPr>
        <p:spPr>
          <a:xfrm>
            <a:off x="1066800" y="5486400"/>
            <a:ext cx="228600" cy="228600"/>
          </a:xfrm>
          <a:prstGeom prst="irregularSeal2">
            <a:avLst/>
          </a:prstGeom>
          <a:solidFill>
            <a:srgbClr val="FF0000"/>
          </a:solidFill>
          <a:ln w="9525">
            <a:noFill/>
          </a:ln>
        </p:spPr>
        <p:txBody>
          <a:bodyPr wrap="none"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endParaRPr lang="zh-CN" altLang="zh-CN" sz="2400" i="1"/>
          </a:p>
        </p:txBody>
      </p:sp>
      <p:sp>
        <p:nvSpPr>
          <p:cNvPr id="79896" name="AutoShape 26"/>
          <p:cNvSpPr/>
          <p:nvPr/>
        </p:nvSpPr>
        <p:spPr>
          <a:xfrm>
            <a:off x="2743200" y="5181600"/>
            <a:ext cx="228600" cy="228600"/>
          </a:xfrm>
          <a:prstGeom prst="irregularSeal2">
            <a:avLst/>
          </a:prstGeom>
          <a:solidFill>
            <a:srgbClr val="FF0000"/>
          </a:solidFill>
          <a:ln w="9525">
            <a:noFill/>
          </a:ln>
        </p:spPr>
        <p:txBody>
          <a:bodyPr wrap="none"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endParaRPr lang="zh-CN" altLang="zh-CN" sz="2400" i="1"/>
          </a:p>
        </p:txBody>
      </p:sp>
      <p:pic>
        <p:nvPicPr>
          <p:cNvPr id="134166" name="图片 24"/>
          <p:cNvPicPr>
            <a:picLocks noChangeAspect="1"/>
          </p:cNvPicPr>
          <p:nvPr/>
        </p:nvPicPr>
        <p:blipFill>
          <a:blip r:embed="rId3"/>
          <a:stretch>
            <a:fillRect/>
          </a:stretch>
        </p:blipFill>
        <p:spPr>
          <a:xfrm>
            <a:off x="4706938" y="38100"/>
            <a:ext cx="1641475" cy="1114425"/>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9874"/>
                                        </p:tgtEl>
                                        <p:attrNameLst>
                                          <p:attrName>style.visibility</p:attrName>
                                        </p:attrNameLst>
                                      </p:cBhvr>
                                      <p:to>
                                        <p:strVal val="visible"/>
                                      </p:to>
                                    </p:set>
                                    <p:animEffect transition="in" filter="wipe(left)">
                                      <p:cBhvr>
                                        <p:cTn id="7" dur="500"/>
                                        <p:tgtEl>
                                          <p:spTgt spid="79874"/>
                                        </p:tgtEl>
                                      </p:cBhvr>
                                    </p:animEffect>
                                  </p:childTnLst>
                                  <p:subTnLst>
                                    <p:audio>
                                      <p:cMediaNode>
                                        <p:cTn display="0" masterRel="sameClick">
                                          <p:stCondLst>
                                            <p:cond evt="begin" delay="0">
                                              <p:tn val="5"/>
                                            </p:cond>
                                          </p:stCondLst>
                                          <p:endCondLst>
                                            <p:cond evt="onStopAudio" delay="0">
                                              <p:tgtEl>
                                                <p:sldTgt/>
                                              </p:tgtEl>
                                            </p:cond>
                                          </p:endCondLst>
                                        </p:cTn>
                                        <p:tgtEl>
                                          <p:sndTgt r:embed="rId4" name="TYPE.WAV"/>
                                        </p:tgtEl>
                                      </p:cMediaNode>
                                    </p:audio>
                                  </p:sub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79875"/>
                                        </p:tgtEl>
                                        <p:attrNameLst>
                                          <p:attrName>style.visibility</p:attrName>
                                        </p:attrNameLst>
                                      </p:cBhvr>
                                      <p:to>
                                        <p:strVal val="visible"/>
                                      </p:to>
                                    </p:set>
                                    <p:animEffect transition="in" filter="wipe(left)">
                                      <p:cBhvr>
                                        <p:cTn id="12" dur="500"/>
                                        <p:tgtEl>
                                          <p:spTgt spid="79875"/>
                                        </p:tgtEl>
                                      </p:cBhvr>
                                    </p:animEffect>
                                  </p:childTnLst>
                                  <p:subTnLst>
                                    <p:audio>
                                      <p:cMediaNode>
                                        <p:cTn display="0" masterRel="sameClick">
                                          <p:stCondLst>
                                            <p:cond evt="begin" delay="0">
                                              <p:tn val="10"/>
                                            </p:cond>
                                          </p:stCondLst>
                                          <p:endCondLst>
                                            <p:cond evt="onStopAudio" delay="0">
                                              <p:tgtEl>
                                                <p:sldTgt/>
                                              </p:tgtEl>
                                            </p:cond>
                                          </p:endCondLst>
                                        </p:cTn>
                                        <p:tgtEl>
                                          <p:sndTgt r:embed="rId4" name="TYPE.WAV"/>
                                        </p:tgtEl>
                                      </p:cMediaNode>
                                    </p:audio>
                                  </p:subTnLst>
                                </p:cTn>
                              </p:par>
                            </p:childTnLst>
                          </p:cTn>
                        </p:par>
                        <p:par>
                          <p:cTn id="13" fill="hold">
                            <p:stCondLst>
                              <p:cond delay="500"/>
                            </p:stCondLst>
                            <p:childTnLst>
                              <p:par>
                                <p:cTn id="14" presetID="1" presetClass="entr" presetSubtype="0" fill="hold" nodeType="afterEffect">
                                  <p:stCondLst>
                                    <p:cond delay="0"/>
                                  </p:stCondLst>
                                  <p:childTnLst>
                                    <p:set>
                                      <p:cBhvr>
                                        <p:cTn id="15" dur="1" fill="hold">
                                          <p:stCondLst>
                                            <p:cond delay="499"/>
                                          </p:stCondLst>
                                        </p:cTn>
                                        <p:tgtEl>
                                          <p:spTgt spid="79887"/>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2" presetClass="entr" presetSubtype="1" fill="hold" grpId="0" nodeType="clickEffect">
                                  <p:stCondLst>
                                    <p:cond delay="0"/>
                                  </p:stCondLst>
                                  <p:childTnLst>
                                    <p:set>
                                      <p:cBhvr>
                                        <p:cTn id="19" dur="1" fill="hold">
                                          <p:stCondLst>
                                            <p:cond delay="0"/>
                                          </p:stCondLst>
                                        </p:cTn>
                                        <p:tgtEl>
                                          <p:spTgt spid="79880"/>
                                        </p:tgtEl>
                                        <p:attrNameLst>
                                          <p:attrName>style.visibility</p:attrName>
                                        </p:attrNameLst>
                                      </p:cBhvr>
                                      <p:to>
                                        <p:strVal val="visible"/>
                                      </p:to>
                                    </p:set>
                                    <p:anim calcmode="lin" valueType="num">
                                      <p:cBhvr additive="base">
                                        <p:cTn id="20" dur="500" fill="hold"/>
                                        <p:tgtEl>
                                          <p:spTgt spid="79880"/>
                                        </p:tgtEl>
                                        <p:attrNameLst>
                                          <p:attrName>ppt_x</p:attrName>
                                        </p:attrNameLst>
                                      </p:cBhvr>
                                      <p:tavLst>
                                        <p:tav tm="0">
                                          <p:val>
                                            <p:strVal val="#ppt_x"/>
                                          </p:val>
                                        </p:tav>
                                        <p:tav tm="100000">
                                          <p:val>
                                            <p:strVal val="#ppt_x"/>
                                          </p:val>
                                        </p:tav>
                                      </p:tavLst>
                                    </p:anim>
                                    <p:anim calcmode="lin" valueType="num">
                                      <p:cBhvr additive="base">
                                        <p:cTn id="21" dur="500" fill="hold"/>
                                        <p:tgtEl>
                                          <p:spTgt spid="79880"/>
                                        </p:tgtEl>
                                        <p:attrNameLst>
                                          <p:attrName>ppt_y</p:attrName>
                                        </p:attrNameLst>
                                      </p:cBhvr>
                                      <p:tavLst>
                                        <p:tav tm="0">
                                          <p:val>
                                            <p:strVal val="0-#ppt_h/2"/>
                                          </p:val>
                                        </p:tav>
                                        <p:tav tm="100000">
                                          <p:val>
                                            <p:strVal val="#ppt_y"/>
                                          </p:val>
                                        </p:tav>
                                      </p:tavLst>
                                    </p:anim>
                                  </p:childTnLst>
                                  <p:subTnLst>
                                    <p:audio>
                                      <p:cMediaNode>
                                        <p:cTn display="0" masterRel="sameClick">
                                          <p:stCondLst>
                                            <p:cond evt="begin" delay="0">
                                              <p:tn val="18"/>
                                            </p:cond>
                                          </p:stCondLst>
                                          <p:endCondLst>
                                            <p:cond evt="onStopAudio" delay="0">
                                              <p:tgtEl>
                                                <p:sldTgt/>
                                              </p:tgtEl>
                                            </p:cond>
                                          </p:endCondLst>
                                        </p:cTn>
                                        <p:tgtEl>
                                          <p:sndTgt r:embed="rId5" name="CASHREG.WAV"/>
                                        </p:tgtEl>
                                      </p:cMediaNode>
                                    </p:audio>
                                  </p:subTnLst>
                                </p:cTn>
                              </p:par>
                            </p:childTnLst>
                          </p:cTn>
                        </p:par>
                        <p:par>
                          <p:cTn id="22" fill="hold">
                            <p:stCondLst>
                              <p:cond delay="500"/>
                            </p:stCondLst>
                            <p:childTnLst>
                              <p:par>
                                <p:cTn id="23" presetID="2" presetClass="entr" presetSubtype="1" fill="hold" grpId="0" nodeType="afterEffect">
                                  <p:stCondLst>
                                    <p:cond delay="0"/>
                                  </p:stCondLst>
                                  <p:childTnLst>
                                    <p:set>
                                      <p:cBhvr>
                                        <p:cTn id="24" dur="1" fill="hold">
                                          <p:stCondLst>
                                            <p:cond delay="0"/>
                                          </p:stCondLst>
                                        </p:cTn>
                                        <p:tgtEl>
                                          <p:spTgt spid="79877"/>
                                        </p:tgtEl>
                                        <p:attrNameLst>
                                          <p:attrName>style.visibility</p:attrName>
                                        </p:attrNameLst>
                                      </p:cBhvr>
                                      <p:to>
                                        <p:strVal val="visible"/>
                                      </p:to>
                                    </p:set>
                                    <p:anim calcmode="lin" valueType="num">
                                      <p:cBhvr additive="base">
                                        <p:cTn id="25" dur="500" fill="hold"/>
                                        <p:tgtEl>
                                          <p:spTgt spid="79877"/>
                                        </p:tgtEl>
                                        <p:attrNameLst>
                                          <p:attrName>ppt_x</p:attrName>
                                        </p:attrNameLst>
                                      </p:cBhvr>
                                      <p:tavLst>
                                        <p:tav tm="0">
                                          <p:val>
                                            <p:strVal val="#ppt_x"/>
                                          </p:val>
                                        </p:tav>
                                        <p:tav tm="100000">
                                          <p:val>
                                            <p:strVal val="#ppt_x"/>
                                          </p:val>
                                        </p:tav>
                                      </p:tavLst>
                                    </p:anim>
                                    <p:anim calcmode="lin" valueType="num">
                                      <p:cBhvr additive="base">
                                        <p:cTn id="26" dur="500" fill="hold"/>
                                        <p:tgtEl>
                                          <p:spTgt spid="79877"/>
                                        </p:tgtEl>
                                        <p:attrNameLst>
                                          <p:attrName>ppt_y</p:attrName>
                                        </p:attrNameLst>
                                      </p:cBhvr>
                                      <p:tavLst>
                                        <p:tav tm="0">
                                          <p:val>
                                            <p:strVal val="0-#ppt_h/2"/>
                                          </p:val>
                                        </p:tav>
                                        <p:tav tm="100000">
                                          <p:val>
                                            <p:strVal val="#ppt_y"/>
                                          </p:val>
                                        </p:tav>
                                      </p:tavLst>
                                    </p:anim>
                                  </p:childTnLst>
                                  <p:subTnLst>
                                    <p:audio>
                                      <p:cMediaNode>
                                        <p:cTn display="0" masterRel="sameClick">
                                          <p:stCondLst>
                                            <p:cond evt="begin" delay="0">
                                              <p:tn val="23"/>
                                            </p:cond>
                                          </p:stCondLst>
                                          <p:endCondLst>
                                            <p:cond evt="onStopAudio" delay="0">
                                              <p:tgtEl>
                                                <p:sldTgt/>
                                              </p:tgtEl>
                                            </p:cond>
                                          </p:endCondLst>
                                        </p:cTn>
                                        <p:tgtEl>
                                          <p:sndTgt r:embed="rId5" name="CASHREG.WAV"/>
                                        </p:tgtEl>
                                      </p:cMediaNode>
                                    </p:audio>
                                  </p:subTnLst>
                                </p:cTn>
                              </p:par>
                            </p:childTnLst>
                          </p:cTn>
                        </p:par>
                        <p:par>
                          <p:cTn id="27" fill="hold">
                            <p:stCondLst>
                              <p:cond delay="1000"/>
                            </p:stCondLst>
                            <p:childTnLst>
                              <p:par>
                                <p:cTn id="28" presetID="2" presetClass="entr" presetSubtype="1" fill="hold" grpId="0" nodeType="afterEffect">
                                  <p:stCondLst>
                                    <p:cond delay="0"/>
                                  </p:stCondLst>
                                  <p:childTnLst>
                                    <p:set>
                                      <p:cBhvr>
                                        <p:cTn id="29" dur="1" fill="hold">
                                          <p:stCondLst>
                                            <p:cond delay="0"/>
                                          </p:stCondLst>
                                        </p:cTn>
                                        <p:tgtEl>
                                          <p:spTgt spid="79878"/>
                                        </p:tgtEl>
                                        <p:attrNameLst>
                                          <p:attrName>style.visibility</p:attrName>
                                        </p:attrNameLst>
                                      </p:cBhvr>
                                      <p:to>
                                        <p:strVal val="visible"/>
                                      </p:to>
                                    </p:set>
                                    <p:anim calcmode="lin" valueType="num">
                                      <p:cBhvr additive="base">
                                        <p:cTn id="30" dur="500" fill="hold"/>
                                        <p:tgtEl>
                                          <p:spTgt spid="79878"/>
                                        </p:tgtEl>
                                        <p:attrNameLst>
                                          <p:attrName>ppt_x</p:attrName>
                                        </p:attrNameLst>
                                      </p:cBhvr>
                                      <p:tavLst>
                                        <p:tav tm="0">
                                          <p:val>
                                            <p:strVal val="#ppt_x"/>
                                          </p:val>
                                        </p:tav>
                                        <p:tav tm="100000">
                                          <p:val>
                                            <p:strVal val="#ppt_x"/>
                                          </p:val>
                                        </p:tav>
                                      </p:tavLst>
                                    </p:anim>
                                    <p:anim calcmode="lin" valueType="num">
                                      <p:cBhvr additive="base">
                                        <p:cTn id="31" dur="500" fill="hold"/>
                                        <p:tgtEl>
                                          <p:spTgt spid="79878"/>
                                        </p:tgtEl>
                                        <p:attrNameLst>
                                          <p:attrName>ppt_y</p:attrName>
                                        </p:attrNameLst>
                                      </p:cBhvr>
                                      <p:tavLst>
                                        <p:tav tm="0">
                                          <p:val>
                                            <p:strVal val="0-#ppt_h/2"/>
                                          </p:val>
                                        </p:tav>
                                        <p:tav tm="100000">
                                          <p:val>
                                            <p:strVal val="#ppt_y"/>
                                          </p:val>
                                        </p:tav>
                                      </p:tavLst>
                                    </p:anim>
                                  </p:childTnLst>
                                  <p:subTnLst>
                                    <p:audio>
                                      <p:cMediaNode>
                                        <p:cTn display="0" masterRel="sameClick">
                                          <p:stCondLst>
                                            <p:cond evt="begin" delay="0">
                                              <p:tn val="28"/>
                                            </p:cond>
                                          </p:stCondLst>
                                          <p:endCondLst>
                                            <p:cond evt="onStopAudio" delay="0">
                                              <p:tgtEl>
                                                <p:sldTgt/>
                                              </p:tgtEl>
                                            </p:cond>
                                          </p:endCondLst>
                                        </p:cTn>
                                        <p:tgtEl>
                                          <p:sndTgt r:embed="rId5" name="CASHREG.WAV"/>
                                        </p:tgtEl>
                                      </p:cMediaNode>
                                    </p:audio>
                                  </p:subTnLst>
                                </p:cTn>
                              </p:par>
                            </p:childTnLst>
                          </p:cTn>
                        </p:par>
                        <p:par>
                          <p:cTn id="32" fill="hold">
                            <p:stCondLst>
                              <p:cond delay="1500"/>
                            </p:stCondLst>
                            <p:childTnLst>
                              <p:par>
                                <p:cTn id="33" presetID="2" presetClass="entr" presetSubtype="1" fill="hold" grpId="0" nodeType="afterEffect">
                                  <p:stCondLst>
                                    <p:cond delay="0"/>
                                  </p:stCondLst>
                                  <p:childTnLst>
                                    <p:set>
                                      <p:cBhvr>
                                        <p:cTn id="34" dur="1" fill="hold">
                                          <p:stCondLst>
                                            <p:cond delay="0"/>
                                          </p:stCondLst>
                                        </p:cTn>
                                        <p:tgtEl>
                                          <p:spTgt spid="79879"/>
                                        </p:tgtEl>
                                        <p:attrNameLst>
                                          <p:attrName>style.visibility</p:attrName>
                                        </p:attrNameLst>
                                      </p:cBhvr>
                                      <p:to>
                                        <p:strVal val="visible"/>
                                      </p:to>
                                    </p:set>
                                    <p:anim calcmode="lin" valueType="num">
                                      <p:cBhvr additive="base">
                                        <p:cTn id="35" dur="500" fill="hold"/>
                                        <p:tgtEl>
                                          <p:spTgt spid="79879"/>
                                        </p:tgtEl>
                                        <p:attrNameLst>
                                          <p:attrName>ppt_x</p:attrName>
                                        </p:attrNameLst>
                                      </p:cBhvr>
                                      <p:tavLst>
                                        <p:tav tm="0">
                                          <p:val>
                                            <p:strVal val="#ppt_x"/>
                                          </p:val>
                                        </p:tav>
                                        <p:tav tm="100000">
                                          <p:val>
                                            <p:strVal val="#ppt_x"/>
                                          </p:val>
                                        </p:tav>
                                      </p:tavLst>
                                    </p:anim>
                                    <p:anim calcmode="lin" valueType="num">
                                      <p:cBhvr additive="base">
                                        <p:cTn id="36" dur="500" fill="hold"/>
                                        <p:tgtEl>
                                          <p:spTgt spid="79879"/>
                                        </p:tgtEl>
                                        <p:attrNameLst>
                                          <p:attrName>ppt_y</p:attrName>
                                        </p:attrNameLst>
                                      </p:cBhvr>
                                      <p:tavLst>
                                        <p:tav tm="0">
                                          <p:val>
                                            <p:strVal val="0-#ppt_h/2"/>
                                          </p:val>
                                        </p:tav>
                                        <p:tav tm="100000">
                                          <p:val>
                                            <p:strVal val="#ppt_y"/>
                                          </p:val>
                                        </p:tav>
                                      </p:tavLst>
                                    </p:anim>
                                  </p:childTnLst>
                                  <p:subTnLst>
                                    <p:audio>
                                      <p:cMediaNode>
                                        <p:cTn display="0" masterRel="sameClick">
                                          <p:stCondLst>
                                            <p:cond evt="begin" delay="0">
                                              <p:tn val="33"/>
                                            </p:cond>
                                          </p:stCondLst>
                                          <p:endCondLst>
                                            <p:cond evt="onStopAudio" delay="0">
                                              <p:tgtEl>
                                                <p:sldTgt/>
                                              </p:tgtEl>
                                            </p:cond>
                                          </p:endCondLst>
                                        </p:cTn>
                                        <p:tgtEl>
                                          <p:sndTgt r:embed="rId5" name="CASHREG.WAV"/>
                                        </p:tgtEl>
                                      </p:cMediaNode>
                                    </p:audio>
                                  </p:subTnLst>
                                </p:cTn>
                              </p:par>
                            </p:childTnLst>
                          </p:cTn>
                        </p:par>
                      </p:childTnLst>
                    </p:cTn>
                  </p:par>
                  <p:par>
                    <p:cTn id="37" fill="hold">
                      <p:stCondLst>
                        <p:cond delay="indefinite"/>
                      </p:stCondLst>
                      <p:childTnLst>
                        <p:par>
                          <p:cTn id="38" fill="hold">
                            <p:stCondLst>
                              <p:cond delay="0"/>
                            </p:stCondLst>
                            <p:childTnLst>
                              <p:par>
                                <p:cTn id="39" presetID="22" presetClass="entr" presetSubtype="1" fill="hold" grpId="0" nodeType="clickEffect">
                                  <p:stCondLst>
                                    <p:cond delay="0"/>
                                  </p:stCondLst>
                                  <p:childTnLst>
                                    <p:set>
                                      <p:cBhvr>
                                        <p:cTn id="40" dur="1" fill="hold">
                                          <p:stCondLst>
                                            <p:cond delay="0"/>
                                          </p:stCondLst>
                                        </p:cTn>
                                        <p:tgtEl>
                                          <p:spTgt spid="79882"/>
                                        </p:tgtEl>
                                        <p:attrNameLst>
                                          <p:attrName>style.visibility</p:attrName>
                                        </p:attrNameLst>
                                      </p:cBhvr>
                                      <p:to>
                                        <p:strVal val="visible"/>
                                      </p:to>
                                    </p:set>
                                    <p:animEffect transition="in" filter="wipe(up)">
                                      <p:cBhvr>
                                        <p:cTn id="41" dur="500"/>
                                        <p:tgtEl>
                                          <p:spTgt spid="79882"/>
                                        </p:tgtEl>
                                      </p:cBhvr>
                                    </p:animEffect>
                                  </p:childTnLst>
                                </p:cTn>
                              </p:par>
                            </p:childTnLst>
                          </p:cTn>
                        </p:par>
                        <p:par>
                          <p:cTn id="42" fill="hold">
                            <p:stCondLst>
                              <p:cond delay="500"/>
                            </p:stCondLst>
                            <p:childTnLst>
                              <p:par>
                                <p:cTn id="43" presetID="12" presetClass="entr" presetSubtype="1" fill="hold" grpId="0" nodeType="afterEffect">
                                  <p:stCondLst>
                                    <p:cond delay="0"/>
                                  </p:stCondLst>
                                  <p:childTnLst>
                                    <p:set>
                                      <p:cBhvr>
                                        <p:cTn id="44" dur="1" fill="hold">
                                          <p:stCondLst>
                                            <p:cond delay="0"/>
                                          </p:stCondLst>
                                        </p:cTn>
                                        <p:tgtEl>
                                          <p:spTgt spid="79881"/>
                                        </p:tgtEl>
                                        <p:attrNameLst>
                                          <p:attrName>style.visibility</p:attrName>
                                        </p:attrNameLst>
                                      </p:cBhvr>
                                      <p:to>
                                        <p:strVal val="visible"/>
                                      </p:to>
                                    </p:set>
                                    <p:animEffect transition="in" filter="slide(fromTop)">
                                      <p:cBhvr>
                                        <p:cTn id="45" dur="500"/>
                                        <p:tgtEl>
                                          <p:spTgt spid="79881"/>
                                        </p:tgtEl>
                                      </p:cBhvr>
                                    </p:animEffect>
                                  </p:childTnLst>
                                  <p:subTnLst>
                                    <p:set>
                                      <p:cBhvr override="childStyle">
                                        <p:cTn dur="1" fill="hold" display="0" masterRel="sameClick" afterEffect="1">
                                          <p:stCondLst>
                                            <p:cond evt="end" delay="0">
                                              <p:tn val="43"/>
                                            </p:cond>
                                          </p:stCondLst>
                                        </p:cTn>
                                        <p:tgtEl>
                                          <p:spTgt spid="79881"/>
                                        </p:tgtEl>
                                        <p:attrNameLst>
                                          <p:attrName>style.visibility</p:attrName>
                                        </p:attrNameLst>
                                      </p:cBhvr>
                                      <p:to>
                                        <p:strVal val="hidden"/>
                                      </p:to>
                                    </p:set>
                                  </p:subTnLst>
                                </p:cTn>
                              </p:par>
                            </p:childTnLst>
                          </p:cTn>
                        </p:par>
                        <p:par>
                          <p:cTn id="46" fill="hold">
                            <p:stCondLst>
                              <p:cond delay="1000"/>
                            </p:stCondLst>
                            <p:childTnLst>
                              <p:par>
                                <p:cTn id="47" presetID="9" presetClass="entr" presetSubtype="0" fill="hold" grpId="0" nodeType="afterEffect">
                                  <p:stCondLst>
                                    <p:cond delay="0"/>
                                  </p:stCondLst>
                                  <p:childTnLst>
                                    <p:set>
                                      <p:cBhvr>
                                        <p:cTn id="48" dur="1" fill="hold">
                                          <p:stCondLst>
                                            <p:cond delay="0"/>
                                          </p:stCondLst>
                                        </p:cTn>
                                        <p:tgtEl>
                                          <p:spTgt spid="79883"/>
                                        </p:tgtEl>
                                        <p:attrNameLst>
                                          <p:attrName>style.visibility</p:attrName>
                                        </p:attrNameLst>
                                      </p:cBhvr>
                                      <p:to>
                                        <p:strVal val="visible"/>
                                      </p:to>
                                    </p:set>
                                    <p:animEffect transition="in" filter="dissolve">
                                      <p:cBhvr>
                                        <p:cTn id="49" dur="500"/>
                                        <p:tgtEl>
                                          <p:spTgt spid="79883"/>
                                        </p:tgtEl>
                                      </p:cBhvr>
                                    </p:animEffect>
                                  </p:childTnLst>
                                  <p:subTnLst>
                                    <p:audio>
                                      <p:cMediaNode>
                                        <p:cTn display="0" masterRel="sameClick">
                                          <p:stCondLst>
                                            <p:cond evt="begin" delay="0">
                                              <p:tn val="47"/>
                                            </p:cond>
                                          </p:stCondLst>
                                          <p:endCondLst>
                                            <p:cond evt="onStopAudio" delay="0">
                                              <p:tgtEl>
                                                <p:sldTgt/>
                                              </p:tgtEl>
                                            </p:cond>
                                          </p:endCondLst>
                                        </p:cTn>
                                        <p:tgtEl>
                                          <p:sndTgt r:embed="rId5" name="CASHREG.WAV"/>
                                        </p:tgtEl>
                                      </p:cMediaNode>
                                    </p:audio>
                                  </p:subTnLst>
                                </p:cTn>
                              </p:par>
                            </p:childTnLst>
                          </p:cTn>
                        </p:par>
                        <p:par>
                          <p:cTn id="50" fill="hold">
                            <p:stCondLst>
                              <p:cond delay="1500"/>
                            </p:stCondLst>
                            <p:childTnLst>
                              <p:par>
                                <p:cTn id="51" presetID="22" presetClass="entr" presetSubtype="1" fill="hold" grpId="0" nodeType="afterEffect">
                                  <p:stCondLst>
                                    <p:cond delay="0"/>
                                  </p:stCondLst>
                                  <p:childTnLst>
                                    <p:set>
                                      <p:cBhvr>
                                        <p:cTn id="52" dur="1" fill="hold">
                                          <p:stCondLst>
                                            <p:cond delay="0"/>
                                          </p:stCondLst>
                                        </p:cTn>
                                        <p:tgtEl>
                                          <p:spTgt spid="79886"/>
                                        </p:tgtEl>
                                        <p:attrNameLst>
                                          <p:attrName>style.visibility</p:attrName>
                                        </p:attrNameLst>
                                      </p:cBhvr>
                                      <p:to>
                                        <p:strVal val="visible"/>
                                      </p:to>
                                    </p:set>
                                    <p:animEffect transition="in" filter="wipe(up)">
                                      <p:cBhvr>
                                        <p:cTn id="53" dur="500"/>
                                        <p:tgtEl>
                                          <p:spTgt spid="79886"/>
                                        </p:tgtEl>
                                      </p:cBhvr>
                                    </p:animEffect>
                                  </p:childTnLst>
                                </p:cTn>
                              </p:par>
                            </p:childTnLst>
                          </p:cTn>
                        </p:par>
                        <p:par>
                          <p:cTn id="54" fill="hold">
                            <p:stCondLst>
                              <p:cond delay="2000"/>
                            </p:stCondLst>
                            <p:childTnLst>
                              <p:par>
                                <p:cTn id="55" presetID="12" presetClass="entr" presetSubtype="1" fill="hold" grpId="0" nodeType="afterEffect">
                                  <p:stCondLst>
                                    <p:cond delay="0"/>
                                  </p:stCondLst>
                                  <p:childTnLst>
                                    <p:set>
                                      <p:cBhvr>
                                        <p:cTn id="56" dur="1" fill="hold">
                                          <p:stCondLst>
                                            <p:cond delay="0"/>
                                          </p:stCondLst>
                                        </p:cTn>
                                        <p:tgtEl>
                                          <p:spTgt spid="79885"/>
                                        </p:tgtEl>
                                        <p:attrNameLst>
                                          <p:attrName>style.visibility</p:attrName>
                                        </p:attrNameLst>
                                      </p:cBhvr>
                                      <p:to>
                                        <p:strVal val="visible"/>
                                      </p:to>
                                    </p:set>
                                    <p:animEffect transition="in" filter="slide(fromTop)">
                                      <p:cBhvr>
                                        <p:cTn id="57" dur="500"/>
                                        <p:tgtEl>
                                          <p:spTgt spid="79885"/>
                                        </p:tgtEl>
                                      </p:cBhvr>
                                    </p:animEffect>
                                  </p:childTnLst>
                                  <p:subTnLst>
                                    <p:set>
                                      <p:cBhvr override="childStyle">
                                        <p:cTn dur="1" fill="hold" display="0" masterRel="sameClick" afterEffect="1">
                                          <p:stCondLst>
                                            <p:cond evt="end" delay="0">
                                              <p:tn val="55"/>
                                            </p:cond>
                                          </p:stCondLst>
                                        </p:cTn>
                                        <p:tgtEl>
                                          <p:spTgt spid="79885"/>
                                        </p:tgtEl>
                                        <p:attrNameLst>
                                          <p:attrName>style.visibility</p:attrName>
                                        </p:attrNameLst>
                                      </p:cBhvr>
                                      <p:to>
                                        <p:strVal val="hidden"/>
                                      </p:to>
                                    </p:set>
                                  </p:subTnLst>
                                </p:cTn>
                              </p:par>
                            </p:childTnLst>
                          </p:cTn>
                        </p:par>
                        <p:par>
                          <p:cTn id="58" fill="hold">
                            <p:stCondLst>
                              <p:cond delay="2500"/>
                            </p:stCondLst>
                            <p:childTnLst>
                              <p:par>
                                <p:cTn id="59" presetID="9" presetClass="entr" presetSubtype="0" fill="hold" grpId="0" nodeType="afterEffect">
                                  <p:stCondLst>
                                    <p:cond delay="0"/>
                                  </p:stCondLst>
                                  <p:childTnLst>
                                    <p:set>
                                      <p:cBhvr>
                                        <p:cTn id="60" dur="1" fill="hold">
                                          <p:stCondLst>
                                            <p:cond delay="0"/>
                                          </p:stCondLst>
                                        </p:cTn>
                                        <p:tgtEl>
                                          <p:spTgt spid="79884"/>
                                        </p:tgtEl>
                                        <p:attrNameLst>
                                          <p:attrName>style.visibility</p:attrName>
                                        </p:attrNameLst>
                                      </p:cBhvr>
                                      <p:to>
                                        <p:strVal val="visible"/>
                                      </p:to>
                                    </p:set>
                                    <p:animEffect transition="in" filter="dissolve">
                                      <p:cBhvr>
                                        <p:cTn id="61" dur="500"/>
                                        <p:tgtEl>
                                          <p:spTgt spid="79884"/>
                                        </p:tgtEl>
                                      </p:cBhvr>
                                    </p:animEffect>
                                  </p:childTnLst>
                                  <p:subTnLst>
                                    <p:audio>
                                      <p:cMediaNode>
                                        <p:cTn display="0" masterRel="sameClick">
                                          <p:stCondLst>
                                            <p:cond evt="begin" delay="0">
                                              <p:tn val="59"/>
                                            </p:cond>
                                          </p:stCondLst>
                                          <p:endCondLst>
                                            <p:cond evt="onStopAudio" delay="0">
                                              <p:tgtEl>
                                                <p:sldTgt/>
                                              </p:tgtEl>
                                            </p:cond>
                                          </p:endCondLst>
                                        </p:cTn>
                                        <p:tgtEl>
                                          <p:sndTgt r:embed="rId5" name="CASHREG.WAV"/>
                                        </p:tgtEl>
                                      </p:cMediaNode>
                                    </p:audio>
                                  </p:subTnLst>
                                </p:cTn>
                              </p:par>
                            </p:childTnLst>
                          </p:cTn>
                        </p:par>
                        <p:par>
                          <p:cTn id="62" fill="hold">
                            <p:stCondLst>
                              <p:cond delay="3000"/>
                            </p:stCondLst>
                            <p:childTnLst>
                              <p:par>
                                <p:cTn id="63" presetID="17" presetClass="entr" presetSubtype="1" fill="hold" nodeType="afterEffect">
                                  <p:stCondLst>
                                    <p:cond delay="0"/>
                                  </p:stCondLst>
                                  <p:childTnLst>
                                    <p:set>
                                      <p:cBhvr>
                                        <p:cTn id="64" dur="1" fill="hold">
                                          <p:stCondLst>
                                            <p:cond delay="0"/>
                                          </p:stCondLst>
                                        </p:cTn>
                                        <p:tgtEl>
                                          <p:spTgt spid="79890"/>
                                        </p:tgtEl>
                                        <p:attrNameLst>
                                          <p:attrName>style.visibility</p:attrName>
                                        </p:attrNameLst>
                                      </p:cBhvr>
                                      <p:to>
                                        <p:strVal val="visible"/>
                                      </p:to>
                                    </p:set>
                                    <p:anim calcmode="lin" valueType="num">
                                      <p:cBhvr>
                                        <p:cTn id="65" dur="500" fill="hold"/>
                                        <p:tgtEl>
                                          <p:spTgt spid="79890"/>
                                        </p:tgtEl>
                                        <p:attrNameLst>
                                          <p:attrName>ppt_x</p:attrName>
                                        </p:attrNameLst>
                                      </p:cBhvr>
                                      <p:tavLst>
                                        <p:tav tm="0">
                                          <p:val>
                                            <p:strVal val="#ppt_x"/>
                                          </p:val>
                                        </p:tav>
                                        <p:tav tm="100000">
                                          <p:val>
                                            <p:strVal val="#ppt_x"/>
                                          </p:val>
                                        </p:tav>
                                      </p:tavLst>
                                    </p:anim>
                                    <p:anim calcmode="lin" valueType="num">
                                      <p:cBhvr>
                                        <p:cTn id="66" dur="500" fill="hold"/>
                                        <p:tgtEl>
                                          <p:spTgt spid="79890"/>
                                        </p:tgtEl>
                                        <p:attrNameLst>
                                          <p:attrName>ppt_y</p:attrName>
                                        </p:attrNameLst>
                                      </p:cBhvr>
                                      <p:tavLst>
                                        <p:tav tm="0">
                                          <p:val>
                                            <p:strVal val="#ppt_y-#ppt_h/2"/>
                                          </p:val>
                                        </p:tav>
                                        <p:tav tm="100000">
                                          <p:val>
                                            <p:strVal val="#ppt_y"/>
                                          </p:val>
                                        </p:tav>
                                      </p:tavLst>
                                    </p:anim>
                                    <p:anim calcmode="lin" valueType="num">
                                      <p:cBhvr>
                                        <p:cTn id="67" dur="500" fill="hold"/>
                                        <p:tgtEl>
                                          <p:spTgt spid="79890"/>
                                        </p:tgtEl>
                                        <p:attrNameLst>
                                          <p:attrName>ppt_w</p:attrName>
                                        </p:attrNameLst>
                                      </p:cBhvr>
                                      <p:tavLst>
                                        <p:tav tm="0">
                                          <p:val>
                                            <p:strVal val="#ppt_w"/>
                                          </p:val>
                                        </p:tav>
                                        <p:tav tm="100000">
                                          <p:val>
                                            <p:strVal val="#ppt_w"/>
                                          </p:val>
                                        </p:tav>
                                      </p:tavLst>
                                    </p:anim>
                                    <p:anim calcmode="lin" valueType="num">
                                      <p:cBhvr>
                                        <p:cTn id="68" dur="500" fill="hold"/>
                                        <p:tgtEl>
                                          <p:spTgt spid="79890"/>
                                        </p:tgtEl>
                                        <p:attrNameLst>
                                          <p:attrName>ppt_h</p:attrName>
                                        </p:attrNameLst>
                                      </p:cBhvr>
                                      <p:tavLst>
                                        <p:tav tm="0">
                                          <p:val>
                                            <p:fltVal val="0.000000"/>
                                          </p:val>
                                        </p:tav>
                                        <p:tav tm="100000">
                                          <p:val>
                                            <p:strVal val="#ppt_h"/>
                                          </p:val>
                                        </p:tav>
                                      </p:tavLst>
                                    </p:anim>
                                  </p:childTnLst>
                                  <p:subTnLst>
                                    <p:audio>
                                      <p:cMediaNode>
                                        <p:cTn display="0" masterRel="sameClick">
                                          <p:stCondLst>
                                            <p:cond evt="begin" delay="0">
                                              <p:tn val="63"/>
                                            </p:cond>
                                          </p:stCondLst>
                                          <p:endCondLst>
                                            <p:cond evt="onStopAudio" delay="0">
                                              <p:tgtEl>
                                                <p:sldTgt/>
                                              </p:tgtEl>
                                            </p:cond>
                                          </p:endCondLst>
                                        </p:cTn>
                                        <p:tgtEl>
                                          <p:sndTgt r:embed="rId6" name="WHOOSH.WAV"/>
                                        </p:tgtEl>
                                      </p:cMediaNode>
                                    </p:audio>
                                  </p:subTnLst>
                                </p:cTn>
                              </p:par>
                            </p:childTnLst>
                          </p:cTn>
                        </p:par>
                        <p:par>
                          <p:cTn id="69" fill="hold">
                            <p:stCondLst>
                              <p:cond delay="3500"/>
                            </p:stCondLst>
                            <p:childTnLst>
                              <p:par>
                                <p:cTn id="70" presetID="17" presetClass="entr" presetSubtype="1" fill="hold" nodeType="afterEffect">
                                  <p:stCondLst>
                                    <p:cond delay="0"/>
                                  </p:stCondLst>
                                  <p:childTnLst>
                                    <p:set>
                                      <p:cBhvr>
                                        <p:cTn id="71" dur="1" fill="hold">
                                          <p:stCondLst>
                                            <p:cond delay="0"/>
                                          </p:stCondLst>
                                        </p:cTn>
                                        <p:tgtEl>
                                          <p:spTgt spid="79891"/>
                                        </p:tgtEl>
                                        <p:attrNameLst>
                                          <p:attrName>style.visibility</p:attrName>
                                        </p:attrNameLst>
                                      </p:cBhvr>
                                      <p:to>
                                        <p:strVal val="visible"/>
                                      </p:to>
                                    </p:set>
                                    <p:anim calcmode="lin" valueType="num">
                                      <p:cBhvr>
                                        <p:cTn id="72" dur="500" fill="hold"/>
                                        <p:tgtEl>
                                          <p:spTgt spid="79891"/>
                                        </p:tgtEl>
                                        <p:attrNameLst>
                                          <p:attrName>ppt_x</p:attrName>
                                        </p:attrNameLst>
                                      </p:cBhvr>
                                      <p:tavLst>
                                        <p:tav tm="0">
                                          <p:val>
                                            <p:strVal val="#ppt_x"/>
                                          </p:val>
                                        </p:tav>
                                        <p:tav tm="100000">
                                          <p:val>
                                            <p:strVal val="#ppt_x"/>
                                          </p:val>
                                        </p:tav>
                                      </p:tavLst>
                                    </p:anim>
                                    <p:anim calcmode="lin" valueType="num">
                                      <p:cBhvr>
                                        <p:cTn id="73" dur="500" fill="hold"/>
                                        <p:tgtEl>
                                          <p:spTgt spid="79891"/>
                                        </p:tgtEl>
                                        <p:attrNameLst>
                                          <p:attrName>ppt_y</p:attrName>
                                        </p:attrNameLst>
                                      </p:cBhvr>
                                      <p:tavLst>
                                        <p:tav tm="0">
                                          <p:val>
                                            <p:strVal val="#ppt_y-#ppt_h/2"/>
                                          </p:val>
                                        </p:tav>
                                        <p:tav tm="100000">
                                          <p:val>
                                            <p:strVal val="#ppt_y"/>
                                          </p:val>
                                        </p:tav>
                                      </p:tavLst>
                                    </p:anim>
                                    <p:anim calcmode="lin" valueType="num">
                                      <p:cBhvr>
                                        <p:cTn id="74" dur="500" fill="hold"/>
                                        <p:tgtEl>
                                          <p:spTgt spid="79891"/>
                                        </p:tgtEl>
                                        <p:attrNameLst>
                                          <p:attrName>ppt_w</p:attrName>
                                        </p:attrNameLst>
                                      </p:cBhvr>
                                      <p:tavLst>
                                        <p:tav tm="0">
                                          <p:val>
                                            <p:strVal val="#ppt_w"/>
                                          </p:val>
                                        </p:tav>
                                        <p:tav tm="100000">
                                          <p:val>
                                            <p:strVal val="#ppt_w"/>
                                          </p:val>
                                        </p:tav>
                                      </p:tavLst>
                                    </p:anim>
                                    <p:anim calcmode="lin" valueType="num">
                                      <p:cBhvr>
                                        <p:cTn id="75" dur="500" fill="hold"/>
                                        <p:tgtEl>
                                          <p:spTgt spid="79891"/>
                                        </p:tgtEl>
                                        <p:attrNameLst>
                                          <p:attrName>ppt_h</p:attrName>
                                        </p:attrNameLst>
                                      </p:cBhvr>
                                      <p:tavLst>
                                        <p:tav tm="0">
                                          <p:val>
                                            <p:fltVal val="0.000000"/>
                                          </p:val>
                                        </p:tav>
                                        <p:tav tm="100000">
                                          <p:val>
                                            <p:strVal val="#ppt_h"/>
                                          </p:val>
                                        </p:tav>
                                      </p:tavLst>
                                    </p:anim>
                                  </p:childTnLst>
                                  <p:subTnLst>
                                    <p:audio>
                                      <p:cMediaNode>
                                        <p:cTn display="0" masterRel="sameClick">
                                          <p:stCondLst>
                                            <p:cond evt="begin" delay="0">
                                              <p:tn val="70"/>
                                            </p:cond>
                                          </p:stCondLst>
                                          <p:endCondLst>
                                            <p:cond evt="onStopAudio" delay="0">
                                              <p:tgtEl>
                                                <p:sldTgt/>
                                              </p:tgtEl>
                                            </p:cond>
                                          </p:endCondLst>
                                        </p:cTn>
                                        <p:tgtEl>
                                          <p:sndTgt r:embed="rId6" name="WHOOSH.WAV"/>
                                        </p:tgtEl>
                                      </p:cMediaNode>
                                    </p:audio>
                                  </p:subTnLst>
                                </p:cTn>
                              </p:par>
                            </p:childTnLst>
                          </p:cTn>
                        </p:par>
                      </p:childTnLst>
                    </p:cTn>
                  </p:par>
                  <p:par>
                    <p:cTn id="76" fill="hold">
                      <p:stCondLst>
                        <p:cond delay="indefinite"/>
                      </p:stCondLst>
                      <p:childTnLst>
                        <p:par>
                          <p:cTn id="77" fill="hold">
                            <p:stCondLst>
                              <p:cond delay="0"/>
                            </p:stCondLst>
                            <p:childTnLst>
                              <p:par>
                                <p:cTn id="78" presetID="18" presetClass="entr" presetSubtype="6" fill="hold" grpId="0" nodeType="clickEffect">
                                  <p:stCondLst>
                                    <p:cond delay="0"/>
                                  </p:stCondLst>
                                  <p:childTnLst>
                                    <p:set>
                                      <p:cBhvr>
                                        <p:cTn id="79" dur="1" fill="hold">
                                          <p:stCondLst>
                                            <p:cond delay="0"/>
                                          </p:stCondLst>
                                        </p:cTn>
                                        <p:tgtEl>
                                          <p:spTgt spid="79876"/>
                                        </p:tgtEl>
                                        <p:attrNameLst>
                                          <p:attrName>style.visibility</p:attrName>
                                        </p:attrNameLst>
                                      </p:cBhvr>
                                      <p:to>
                                        <p:strVal val="visible"/>
                                      </p:to>
                                    </p:set>
                                    <p:animEffect transition="in" filter="strips(downRight)">
                                      <p:cBhvr>
                                        <p:cTn id="80" dur="500"/>
                                        <p:tgtEl>
                                          <p:spTgt spid="79876"/>
                                        </p:tgtEl>
                                      </p:cBhvr>
                                    </p:animEffect>
                                  </p:childTnLst>
                                  <p:subTnLst>
                                    <p:audio>
                                      <p:cMediaNode>
                                        <p:cTn display="0" masterRel="sameClick">
                                          <p:stCondLst>
                                            <p:cond evt="begin" delay="0">
                                              <p:tn val="78"/>
                                            </p:cond>
                                          </p:stCondLst>
                                          <p:endCondLst>
                                            <p:cond evt="onStopAudio" delay="0">
                                              <p:tgtEl>
                                                <p:sldTgt/>
                                              </p:tgtEl>
                                            </p:cond>
                                          </p:endCondLst>
                                        </p:cTn>
                                        <p:tgtEl>
                                          <p:sndTgt r:embed="rId7" name="PROJCTOR.WAV"/>
                                        </p:tgtEl>
                                      </p:cMediaNode>
                                    </p:audio>
                                  </p:subTnLst>
                                </p:cTn>
                              </p:par>
                            </p:childTnLst>
                          </p:cTn>
                        </p:par>
                      </p:childTnLst>
                    </p:cTn>
                  </p:par>
                  <p:par>
                    <p:cTn id="81" fill="hold">
                      <p:stCondLst>
                        <p:cond delay="indefinite"/>
                      </p:stCondLst>
                      <p:childTnLst>
                        <p:par>
                          <p:cTn id="82" fill="hold">
                            <p:stCondLst>
                              <p:cond delay="0"/>
                            </p:stCondLst>
                            <p:childTnLst>
                              <p:par>
                                <p:cTn id="83" presetID="22" presetClass="entr" presetSubtype="1" fill="hold" grpId="0" nodeType="clickEffect">
                                  <p:stCondLst>
                                    <p:cond delay="0"/>
                                  </p:stCondLst>
                                  <p:childTnLst>
                                    <p:set>
                                      <p:cBhvr>
                                        <p:cTn id="84" dur="1" fill="hold">
                                          <p:stCondLst>
                                            <p:cond delay="0"/>
                                          </p:stCondLst>
                                        </p:cTn>
                                        <p:tgtEl>
                                          <p:spTgt spid="79892"/>
                                        </p:tgtEl>
                                        <p:attrNameLst>
                                          <p:attrName>style.visibility</p:attrName>
                                        </p:attrNameLst>
                                      </p:cBhvr>
                                      <p:to>
                                        <p:strVal val="visible"/>
                                      </p:to>
                                    </p:set>
                                    <p:animEffect transition="in" filter="wipe(up)">
                                      <p:cBhvr>
                                        <p:cTn id="85" dur="500"/>
                                        <p:tgtEl>
                                          <p:spTgt spid="79892"/>
                                        </p:tgtEl>
                                      </p:cBhvr>
                                    </p:animEffect>
                                  </p:childTnLst>
                                </p:cTn>
                              </p:par>
                            </p:childTnLst>
                          </p:cTn>
                        </p:par>
                      </p:childTnLst>
                    </p:cTn>
                  </p:par>
                  <p:par>
                    <p:cTn id="86" fill="hold">
                      <p:stCondLst>
                        <p:cond delay="indefinite"/>
                      </p:stCondLst>
                      <p:childTnLst>
                        <p:par>
                          <p:cTn id="87" fill="hold">
                            <p:stCondLst>
                              <p:cond delay="0"/>
                            </p:stCondLst>
                            <p:childTnLst>
                              <p:par>
                                <p:cTn id="88" presetID="22" presetClass="entr" presetSubtype="1" fill="hold" grpId="0" nodeType="clickEffect">
                                  <p:stCondLst>
                                    <p:cond delay="0"/>
                                  </p:stCondLst>
                                  <p:childTnLst>
                                    <p:set>
                                      <p:cBhvr>
                                        <p:cTn id="89" dur="1" fill="hold">
                                          <p:stCondLst>
                                            <p:cond delay="0"/>
                                          </p:stCondLst>
                                        </p:cTn>
                                        <p:tgtEl>
                                          <p:spTgt spid="79893"/>
                                        </p:tgtEl>
                                        <p:attrNameLst>
                                          <p:attrName>style.visibility</p:attrName>
                                        </p:attrNameLst>
                                      </p:cBhvr>
                                      <p:to>
                                        <p:strVal val="visible"/>
                                      </p:to>
                                    </p:set>
                                    <p:animEffect transition="in" filter="wipe(up)">
                                      <p:cBhvr>
                                        <p:cTn id="90" dur="500"/>
                                        <p:tgtEl>
                                          <p:spTgt spid="79893"/>
                                        </p:tgtEl>
                                      </p:cBhvr>
                                    </p:animEffect>
                                  </p:childTnLst>
                                </p:cTn>
                              </p:par>
                            </p:childTnLst>
                          </p:cTn>
                        </p:par>
                      </p:childTnLst>
                    </p:cTn>
                  </p:par>
                  <p:par>
                    <p:cTn id="91" fill="hold">
                      <p:stCondLst>
                        <p:cond delay="indefinite"/>
                      </p:stCondLst>
                      <p:childTnLst>
                        <p:par>
                          <p:cTn id="92" fill="hold">
                            <p:stCondLst>
                              <p:cond delay="0"/>
                            </p:stCondLst>
                            <p:childTnLst>
                              <p:par>
                                <p:cTn id="93" presetID="23" presetClass="entr" presetSubtype="32" fill="hold" grpId="0" nodeType="clickEffect">
                                  <p:stCondLst>
                                    <p:cond delay="0"/>
                                  </p:stCondLst>
                                  <p:childTnLst>
                                    <p:set>
                                      <p:cBhvr>
                                        <p:cTn id="94" dur="1" fill="hold">
                                          <p:stCondLst>
                                            <p:cond delay="0"/>
                                          </p:stCondLst>
                                        </p:cTn>
                                        <p:tgtEl>
                                          <p:spTgt spid="79894"/>
                                        </p:tgtEl>
                                        <p:attrNameLst>
                                          <p:attrName>style.visibility</p:attrName>
                                        </p:attrNameLst>
                                      </p:cBhvr>
                                      <p:to>
                                        <p:strVal val="visible"/>
                                      </p:to>
                                    </p:set>
                                    <p:anim calcmode="lin" valueType="num">
                                      <p:cBhvr>
                                        <p:cTn id="95" dur="500" fill="hold"/>
                                        <p:tgtEl>
                                          <p:spTgt spid="79894"/>
                                        </p:tgtEl>
                                        <p:attrNameLst>
                                          <p:attrName>ppt_w</p:attrName>
                                        </p:attrNameLst>
                                      </p:cBhvr>
                                      <p:tavLst>
                                        <p:tav tm="0">
                                          <p:val>
                                            <p:strVal val="4*#ppt_w"/>
                                          </p:val>
                                        </p:tav>
                                        <p:tav tm="100000">
                                          <p:val>
                                            <p:strVal val="#ppt_w"/>
                                          </p:val>
                                        </p:tav>
                                      </p:tavLst>
                                    </p:anim>
                                    <p:anim calcmode="lin" valueType="num">
                                      <p:cBhvr>
                                        <p:cTn id="96" dur="500" fill="hold"/>
                                        <p:tgtEl>
                                          <p:spTgt spid="79894"/>
                                        </p:tgtEl>
                                        <p:attrNameLst>
                                          <p:attrName>ppt_h</p:attrName>
                                        </p:attrNameLst>
                                      </p:cBhvr>
                                      <p:tavLst>
                                        <p:tav tm="0">
                                          <p:val>
                                            <p:strVal val="4*#ppt_h"/>
                                          </p:val>
                                        </p:tav>
                                        <p:tav tm="100000">
                                          <p:val>
                                            <p:strVal val="#ppt_h"/>
                                          </p:val>
                                        </p:tav>
                                      </p:tavLst>
                                    </p:anim>
                                  </p:childTnLst>
                                  <p:subTnLst>
                                    <p:audio>
                                      <p:cMediaNode>
                                        <p:cTn display="0" masterRel="sameClick">
                                          <p:stCondLst>
                                            <p:cond evt="begin" delay="0">
                                              <p:tn val="93"/>
                                            </p:cond>
                                          </p:stCondLst>
                                          <p:endCondLst>
                                            <p:cond evt="onStopAudio" delay="0">
                                              <p:tgtEl>
                                                <p:sldTgt/>
                                              </p:tgtEl>
                                            </p:cond>
                                          </p:endCondLst>
                                        </p:cTn>
                                        <p:tgtEl>
                                          <p:sndTgt r:embed="rId8" name="GUNSHOT.WAV"/>
                                        </p:tgtEl>
                                      </p:cMediaNode>
                                    </p:audio>
                                  </p:subTnLst>
                                </p:cTn>
                              </p:par>
                            </p:childTnLst>
                          </p:cTn>
                        </p:par>
                      </p:childTnLst>
                    </p:cTn>
                  </p:par>
                  <p:par>
                    <p:cTn id="97" fill="hold">
                      <p:stCondLst>
                        <p:cond delay="indefinite"/>
                      </p:stCondLst>
                      <p:childTnLst>
                        <p:par>
                          <p:cTn id="98" fill="hold">
                            <p:stCondLst>
                              <p:cond delay="0"/>
                            </p:stCondLst>
                            <p:childTnLst>
                              <p:par>
                                <p:cTn id="99" presetID="23" presetClass="entr" presetSubtype="32" fill="hold" grpId="0" nodeType="clickEffect">
                                  <p:stCondLst>
                                    <p:cond delay="0"/>
                                  </p:stCondLst>
                                  <p:childTnLst>
                                    <p:set>
                                      <p:cBhvr>
                                        <p:cTn id="100" dur="1" fill="hold">
                                          <p:stCondLst>
                                            <p:cond delay="0"/>
                                          </p:stCondLst>
                                        </p:cTn>
                                        <p:tgtEl>
                                          <p:spTgt spid="79895"/>
                                        </p:tgtEl>
                                        <p:attrNameLst>
                                          <p:attrName>style.visibility</p:attrName>
                                        </p:attrNameLst>
                                      </p:cBhvr>
                                      <p:to>
                                        <p:strVal val="visible"/>
                                      </p:to>
                                    </p:set>
                                    <p:anim calcmode="lin" valueType="num">
                                      <p:cBhvr>
                                        <p:cTn id="101" dur="500" fill="hold"/>
                                        <p:tgtEl>
                                          <p:spTgt spid="79895"/>
                                        </p:tgtEl>
                                        <p:attrNameLst>
                                          <p:attrName>ppt_w</p:attrName>
                                        </p:attrNameLst>
                                      </p:cBhvr>
                                      <p:tavLst>
                                        <p:tav tm="0">
                                          <p:val>
                                            <p:strVal val="4*#ppt_w"/>
                                          </p:val>
                                        </p:tav>
                                        <p:tav tm="100000">
                                          <p:val>
                                            <p:strVal val="#ppt_w"/>
                                          </p:val>
                                        </p:tav>
                                      </p:tavLst>
                                    </p:anim>
                                    <p:anim calcmode="lin" valueType="num">
                                      <p:cBhvr>
                                        <p:cTn id="102" dur="500" fill="hold"/>
                                        <p:tgtEl>
                                          <p:spTgt spid="79895"/>
                                        </p:tgtEl>
                                        <p:attrNameLst>
                                          <p:attrName>ppt_h</p:attrName>
                                        </p:attrNameLst>
                                      </p:cBhvr>
                                      <p:tavLst>
                                        <p:tav tm="0">
                                          <p:val>
                                            <p:strVal val="4*#ppt_h"/>
                                          </p:val>
                                        </p:tav>
                                        <p:tav tm="100000">
                                          <p:val>
                                            <p:strVal val="#ppt_h"/>
                                          </p:val>
                                        </p:tav>
                                      </p:tavLst>
                                    </p:anim>
                                  </p:childTnLst>
                                  <p:subTnLst>
                                    <p:audio>
                                      <p:cMediaNode>
                                        <p:cTn display="0" masterRel="sameClick">
                                          <p:stCondLst>
                                            <p:cond evt="begin" delay="0">
                                              <p:tn val="99"/>
                                            </p:cond>
                                          </p:stCondLst>
                                          <p:endCondLst>
                                            <p:cond evt="onStopAudio" delay="0">
                                              <p:tgtEl>
                                                <p:sldTgt/>
                                              </p:tgtEl>
                                            </p:cond>
                                          </p:endCondLst>
                                        </p:cTn>
                                        <p:tgtEl>
                                          <p:sndTgt r:embed="rId8" name="GUNSHOT.WAV"/>
                                        </p:tgtEl>
                                      </p:cMediaNode>
                                    </p:audio>
                                  </p:subTnLst>
                                </p:cTn>
                              </p:par>
                            </p:childTnLst>
                          </p:cTn>
                        </p:par>
                      </p:childTnLst>
                    </p:cTn>
                  </p:par>
                  <p:par>
                    <p:cTn id="103" fill="hold">
                      <p:stCondLst>
                        <p:cond delay="indefinite"/>
                      </p:stCondLst>
                      <p:childTnLst>
                        <p:par>
                          <p:cTn id="104" fill="hold">
                            <p:stCondLst>
                              <p:cond delay="0"/>
                            </p:stCondLst>
                            <p:childTnLst>
                              <p:par>
                                <p:cTn id="105" presetID="23" presetClass="entr" presetSubtype="32" fill="hold" grpId="0" nodeType="clickEffect">
                                  <p:stCondLst>
                                    <p:cond delay="0"/>
                                  </p:stCondLst>
                                  <p:childTnLst>
                                    <p:set>
                                      <p:cBhvr>
                                        <p:cTn id="106" dur="1" fill="hold">
                                          <p:stCondLst>
                                            <p:cond delay="0"/>
                                          </p:stCondLst>
                                        </p:cTn>
                                        <p:tgtEl>
                                          <p:spTgt spid="79896"/>
                                        </p:tgtEl>
                                        <p:attrNameLst>
                                          <p:attrName>style.visibility</p:attrName>
                                        </p:attrNameLst>
                                      </p:cBhvr>
                                      <p:to>
                                        <p:strVal val="visible"/>
                                      </p:to>
                                    </p:set>
                                    <p:anim calcmode="lin" valueType="num">
                                      <p:cBhvr>
                                        <p:cTn id="107" dur="500" fill="hold"/>
                                        <p:tgtEl>
                                          <p:spTgt spid="79896"/>
                                        </p:tgtEl>
                                        <p:attrNameLst>
                                          <p:attrName>ppt_w</p:attrName>
                                        </p:attrNameLst>
                                      </p:cBhvr>
                                      <p:tavLst>
                                        <p:tav tm="0">
                                          <p:val>
                                            <p:strVal val="4*#ppt_w"/>
                                          </p:val>
                                        </p:tav>
                                        <p:tav tm="100000">
                                          <p:val>
                                            <p:strVal val="#ppt_w"/>
                                          </p:val>
                                        </p:tav>
                                      </p:tavLst>
                                    </p:anim>
                                    <p:anim calcmode="lin" valueType="num">
                                      <p:cBhvr>
                                        <p:cTn id="108" dur="500" fill="hold"/>
                                        <p:tgtEl>
                                          <p:spTgt spid="79896"/>
                                        </p:tgtEl>
                                        <p:attrNameLst>
                                          <p:attrName>ppt_h</p:attrName>
                                        </p:attrNameLst>
                                      </p:cBhvr>
                                      <p:tavLst>
                                        <p:tav tm="0">
                                          <p:val>
                                            <p:strVal val="4*#ppt_h"/>
                                          </p:val>
                                        </p:tav>
                                        <p:tav tm="100000">
                                          <p:val>
                                            <p:strVal val="#ppt_h"/>
                                          </p:val>
                                        </p:tav>
                                      </p:tavLst>
                                    </p:anim>
                                  </p:childTnLst>
                                  <p:subTnLst>
                                    <p:audio>
                                      <p:cMediaNode>
                                        <p:cTn display="0" masterRel="sameClick">
                                          <p:stCondLst>
                                            <p:cond evt="begin" delay="0">
                                              <p:tn val="105"/>
                                            </p:cond>
                                          </p:stCondLst>
                                          <p:endCondLst>
                                            <p:cond evt="onStopAudio" delay="0">
                                              <p:tgtEl>
                                                <p:sldTgt/>
                                              </p:tgtEl>
                                            </p:cond>
                                          </p:endCondLst>
                                        </p:cTn>
                                        <p:tgtEl>
                                          <p:sndTgt r:embed="rId8" name="GUNSHOT.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874" grpId="0"/>
      <p:bldP spid="79875" grpId="0"/>
      <p:bldP spid="79876" grpId="0"/>
      <p:bldP spid="79877" grpId="0" animBg="1"/>
      <p:bldP spid="79878" grpId="0" animBg="1"/>
      <p:bldP spid="79879" grpId="0" animBg="1"/>
      <p:bldP spid="79880" grpId="0" animBg="1"/>
      <p:bldP spid="79881" grpId="0" animBg="1"/>
      <p:bldP spid="79882" grpId="0" animBg="1"/>
      <p:bldP spid="79883" grpId="0" animBg="1"/>
      <p:bldP spid="79884" grpId="0" animBg="1"/>
      <p:bldP spid="79885" grpId="0" animBg="1"/>
      <p:bldP spid="79886" grpId="0" animBg="1"/>
      <p:bldP spid="79892" grpId="0"/>
      <p:bldP spid="79893" grpId="0"/>
      <p:bldP spid="79894" grpId="0" animBg="1"/>
      <p:bldP spid="79895" grpId="0" animBg="1"/>
      <p:bldP spid="79896"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0898" name="Rectangle 4" descr="白色大理石"/>
          <p:cNvSpPr/>
          <p:nvPr/>
        </p:nvSpPr>
        <p:spPr>
          <a:xfrm>
            <a:off x="2895600" y="3657600"/>
            <a:ext cx="1066800" cy="457200"/>
          </a:xfrm>
          <a:prstGeom prst="rect">
            <a:avLst/>
          </a:prstGeom>
          <a:blipFill rotWithShape="0">
            <a:blip r:embed="rId1"/>
          </a:blipFill>
          <a:ln w="508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400" b="1">
                <a:latin typeface="Arial" panose="020B0604020202020204" pitchFamily="34" charset="0"/>
              </a:rPr>
              <a:t>Job 3</a:t>
            </a:r>
            <a:endParaRPr lang="en-US" altLang="zh-CN" sz="2400" b="1"/>
          </a:p>
        </p:txBody>
      </p:sp>
      <p:sp>
        <p:nvSpPr>
          <p:cNvPr id="80899" name="Text Box 5"/>
          <p:cNvSpPr txBox="1"/>
          <p:nvPr/>
        </p:nvSpPr>
        <p:spPr>
          <a:xfrm>
            <a:off x="533400" y="76200"/>
            <a:ext cx="5867400" cy="82232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2400" b="1"/>
              <a:t>2.  Array Implementation of Queues</a:t>
            </a:r>
            <a:endParaRPr lang="en-US" altLang="zh-CN" sz="2400" b="1"/>
          </a:p>
          <a:p>
            <a:pPr marL="0" lvl="0" indent="0" eaLnBrk="1" hangingPunct="1">
              <a:spcBef>
                <a:spcPct val="0"/>
              </a:spcBef>
              <a:buNone/>
            </a:pPr>
            <a:r>
              <a:rPr lang="en-US" altLang="zh-CN" sz="2400" b="1"/>
              <a:t>     </a:t>
            </a:r>
            <a:endParaRPr lang="en-US" altLang="zh-CN" sz="2000" b="1"/>
          </a:p>
        </p:txBody>
      </p:sp>
      <p:sp>
        <p:nvSpPr>
          <p:cNvPr id="80900" name="Rectangle 6"/>
          <p:cNvSpPr/>
          <p:nvPr/>
        </p:nvSpPr>
        <p:spPr>
          <a:xfrm>
            <a:off x="900113" y="620713"/>
            <a:ext cx="7696200" cy="228917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en-US" altLang="zh-CN" sz="1800" b="1">
                <a:solidFill>
                  <a:schemeClr val="hlink"/>
                </a:solidFill>
                <a:latin typeface="Arial" panose="020B0604020202020204" pitchFamily="34" charset="0"/>
              </a:rPr>
              <a:t>struct</a:t>
            </a:r>
            <a:r>
              <a:rPr lang="en-US" altLang="zh-CN" sz="1800" b="1">
                <a:latin typeface="Arial" panose="020B0604020202020204" pitchFamily="34" charset="0"/>
              </a:rPr>
              <a:t>  QueueRecord {</a:t>
            </a:r>
            <a:endParaRPr lang="en-US" altLang="zh-CN" sz="1800" b="1">
              <a:latin typeface="Arial" panose="020B0604020202020204" pitchFamily="34" charset="0"/>
            </a:endParaRPr>
          </a:p>
          <a:p>
            <a:pPr marL="0" lvl="0" indent="0" eaLnBrk="1" hangingPunct="1">
              <a:spcBef>
                <a:spcPct val="0"/>
              </a:spcBef>
              <a:buNone/>
            </a:pPr>
            <a:r>
              <a:rPr lang="en-US" altLang="zh-CN" sz="1800" b="1">
                <a:latin typeface="Arial" panose="020B0604020202020204" pitchFamily="34" charset="0"/>
              </a:rPr>
              <a:t>	</a:t>
            </a:r>
            <a:r>
              <a:rPr lang="en-US" altLang="zh-CN" sz="1800" b="1">
                <a:solidFill>
                  <a:schemeClr val="hlink"/>
                </a:solidFill>
                <a:latin typeface="Arial" panose="020B0604020202020204" pitchFamily="34" charset="0"/>
              </a:rPr>
              <a:t>int   </a:t>
            </a:r>
            <a:r>
              <a:rPr lang="en-US" altLang="zh-CN" sz="1800" b="1">
                <a:latin typeface="Arial" panose="020B0604020202020204" pitchFamily="34" charset="0"/>
              </a:rPr>
              <a:t>  Capacity ;   </a:t>
            </a:r>
            <a:r>
              <a:rPr lang="en-US" altLang="zh-CN" sz="1800" b="1">
                <a:solidFill>
                  <a:srgbClr val="008000"/>
                </a:solidFill>
                <a:latin typeface="Arial" panose="020B0604020202020204" pitchFamily="34" charset="0"/>
              </a:rPr>
              <a:t>/* max size of queue */</a:t>
            </a:r>
            <a:endParaRPr lang="en-US" altLang="zh-CN" sz="1800" b="1">
              <a:solidFill>
                <a:srgbClr val="008000"/>
              </a:solidFill>
              <a:latin typeface="Arial" panose="020B0604020202020204" pitchFamily="34" charset="0"/>
            </a:endParaRPr>
          </a:p>
          <a:p>
            <a:pPr marL="0" lvl="0" indent="0" eaLnBrk="1" hangingPunct="1">
              <a:spcBef>
                <a:spcPct val="0"/>
              </a:spcBef>
              <a:buNone/>
            </a:pPr>
            <a:r>
              <a:rPr lang="en-US" altLang="zh-CN" sz="1800" b="1">
                <a:latin typeface="Arial" panose="020B0604020202020204" pitchFamily="34" charset="0"/>
              </a:rPr>
              <a:t>	</a:t>
            </a:r>
            <a:r>
              <a:rPr lang="en-US" altLang="zh-CN" sz="1800" b="1">
                <a:solidFill>
                  <a:schemeClr val="hlink"/>
                </a:solidFill>
                <a:latin typeface="Arial" panose="020B0604020202020204" pitchFamily="34" charset="0"/>
              </a:rPr>
              <a:t>int</a:t>
            </a:r>
            <a:r>
              <a:rPr lang="en-US" altLang="zh-CN" sz="1800" b="1">
                <a:latin typeface="Arial" panose="020B0604020202020204" pitchFamily="34" charset="0"/>
              </a:rPr>
              <a:t>     Front;          </a:t>
            </a:r>
            <a:r>
              <a:rPr lang="en-US" altLang="zh-CN" sz="1800" b="1">
                <a:solidFill>
                  <a:srgbClr val="008000"/>
                </a:solidFill>
                <a:latin typeface="Arial" panose="020B0604020202020204" pitchFamily="34" charset="0"/>
              </a:rPr>
              <a:t>/* the front pointer */</a:t>
            </a:r>
            <a:endParaRPr lang="en-US" altLang="zh-CN" sz="1800" b="1">
              <a:solidFill>
                <a:srgbClr val="008000"/>
              </a:solidFill>
              <a:latin typeface="Arial" panose="020B0604020202020204" pitchFamily="34" charset="0"/>
            </a:endParaRPr>
          </a:p>
          <a:p>
            <a:pPr marL="0" lvl="0" indent="0" eaLnBrk="1" hangingPunct="1">
              <a:spcBef>
                <a:spcPct val="0"/>
              </a:spcBef>
              <a:buNone/>
            </a:pPr>
            <a:r>
              <a:rPr lang="en-US" altLang="zh-CN" sz="1800" b="1">
                <a:solidFill>
                  <a:srgbClr val="008000"/>
                </a:solidFill>
                <a:latin typeface="Arial" panose="020B0604020202020204" pitchFamily="34" charset="0"/>
              </a:rPr>
              <a:t>	</a:t>
            </a:r>
            <a:r>
              <a:rPr lang="en-US" altLang="zh-CN" sz="1800" b="1">
                <a:solidFill>
                  <a:schemeClr val="hlink"/>
                </a:solidFill>
                <a:latin typeface="Arial" panose="020B0604020202020204" pitchFamily="34" charset="0"/>
              </a:rPr>
              <a:t>int</a:t>
            </a:r>
            <a:r>
              <a:rPr lang="en-US" altLang="zh-CN" sz="1800" b="1">
                <a:solidFill>
                  <a:srgbClr val="008000"/>
                </a:solidFill>
                <a:latin typeface="Arial" panose="020B0604020202020204" pitchFamily="34" charset="0"/>
              </a:rPr>
              <a:t>     </a:t>
            </a:r>
            <a:r>
              <a:rPr lang="en-US" altLang="zh-CN" sz="1800" b="1">
                <a:latin typeface="Arial" panose="020B0604020202020204" pitchFamily="34" charset="0"/>
              </a:rPr>
              <a:t>Rear;           </a:t>
            </a:r>
            <a:r>
              <a:rPr lang="en-US" altLang="zh-CN" sz="1800" b="1">
                <a:solidFill>
                  <a:srgbClr val="008000"/>
                </a:solidFill>
                <a:latin typeface="Arial" panose="020B0604020202020204" pitchFamily="34" charset="0"/>
              </a:rPr>
              <a:t>/* the rear pointer */</a:t>
            </a:r>
            <a:endParaRPr lang="en-US" altLang="zh-CN" sz="1800" b="1">
              <a:latin typeface="Arial" panose="020B0604020202020204" pitchFamily="34" charset="0"/>
            </a:endParaRPr>
          </a:p>
          <a:p>
            <a:pPr marL="0" lvl="0" indent="0" eaLnBrk="1" hangingPunct="1">
              <a:spcBef>
                <a:spcPct val="0"/>
              </a:spcBef>
              <a:buNone/>
            </a:pPr>
            <a:r>
              <a:rPr lang="en-US" altLang="zh-CN" sz="1800" b="1">
                <a:solidFill>
                  <a:srgbClr val="008000"/>
                </a:solidFill>
                <a:latin typeface="Arial" panose="020B0604020202020204" pitchFamily="34" charset="0"/>
              </a:rPr>
              <a:t>	</a:t>
            </a:r>
            <a:r>
              <a:rPr lang="en-US" altLang="zh-CN" sz="1800" b="1">
                <a:solidFill>
                  <a:schemeClr val="hlink"/>
                </a:solidFill>
                <a:latin typeface="Arial" panose="020B0604020202020204" pitchFamily="34" charset="0"/>
              </a:rPr>
              <a:t>int</a:t>
            </a:r>
            <a:r>
              <a:rPr lang="en-US" altLang="zh-CN" sz="1800" b="1">
                <a:solidFill>
                  <a:srgbClr val="008000"/>
                </a:solidFill>
                <a:latin typeface="Arial" panose="020B0604020202020204" pitchFamily="34" charset="0"/>
              </a:rPr>
              <a:t>     </a:t>
            </a:r>
            <a:r>
              <a:rPr lang="en-US" altLang="zh-CN" sz="1800" b="1">
                <a:latin typeface="Arial" panose="020B0604020202020204" pitchFamily="34" charset="0"/>
              </a:rPr>
              <a:t>Size;  </a:t>
            </a:r>
            <a:r>
              <a:rPr lang="en-US" altLang="zh-CN" sz="1800" b="1">
                <a:solidFill>
                  <a:srgbClr val="008000"/>
                </a:solidFill>
                <a:latin typeface="Arial" panose="020B0604020202020204" pitchFamily="34" charset="0"/>
              </a:rPr>
              <a:t>/* Optional - the current size of queue */</a:t>
            </a:r>
            <a:endParaRPr lang="en-US" altLang="zh-CN" sz="1800" b="1">
              <a:latin typeface="Arial" panose="020B0604020202020204" pitchFamily="34" charset="0"/>
            </a:endParaRPr>
          </a:p>
          <a:p>
            <a:pPr marL="0" lvl="0" indent="0" eaLnBrk="1" hangingPunct="1">
              <a:spcBef>
                <a:spcPct val="0"/>
              </a:spcBef>
              <a:buNone/>
            </a:pPr>
            <a:r>
              <a:rPr lang="en-US" altLang="zh-CN" sz="1800" b="1">
                <a:latin typeface="Arial" panose="020B0604020202020204" pitchFamily="34" charset="0"/>
              </a:rPr>
              <a:t>	ElementType  *Array;    </a:t>
            </a:r>
            <a:r>
              <a:rPr lang="en-US" altLang="zh-CN" sz="1800" b="1">
                <a:solidFill>
                  <a:srgbClr val="008000"/>
                </a:solidFill>
                <a:latin typeface="Arial" panose="020B0604020202020204" pitchFamily="34" charset="0"/>
              </a:rPr>
              <a:t>/* array for queue elements */</a:t>
            </a:r>
            <a:endParaRPr lang="en-US" altLang="zh-CN" sz="1800" b="1">
              <a:solidFill>
                <a:srgbClr val="008000"/>
              </a:solidFill>
              <a:latin typeface="Arial" panose="020B0604020202020204" pitchFamily="34" charset="0"/>
            </a:endParaRPr>
          </a:p>
          <a:p>
            <a:pPr marL="0" lvl="0" indent="0" eaLnBrk="1" hangingPunct="1">
              <a:spcBef>
                <a:spcPct val="0"/>
              </a:spcBef>
              <a:buNone/>
            </a:pPr>
            <a:r>
              <a:rPr lang="en-US" altLang="zh-CN" sz="1800" b="1">
                <a:latin typeface="Arial" panose="020B0604020202020204" pitchFamily="34" charset="0"/>
              </a:rPr>
              <a:t> } ; </a:t>
            </a:r>
            <a:endParaRPr lang="en-US" altLang="zh-CN" sz="1800" b="1">
              <a:latin typeface="Arial" panose="020B0604020202020204" pitchFamily="34" charset="0"/>
            </a:endParaRPr>
          </a:p>
          <a:p>
            <a:pPr marL="0" lvl="0" indent="0" eaLnBrk="1" hangingPunct="1">
              <a:spcBef>
                <a:spcPct val="0"/>
              </a:spcBef>
              <a:buNone/>
            </a:pPr>
            <a:r>
              <a:rPr lang="" altLang="en-US" sz="1800" b="1">
                <a:latin typeface="Arial" panose="020B0604020202020204" pitchFamily="34" charset="0"/>
              </a:rPr>
              <a:t>typedef struct QueueRecord *Queue;</a:t>
            </a:r>
            <a:endParaRPr lang="en-US" altLang="zh-CN" sz="1800" b="1">
              <a:latin typeface="Arial" panose="020B0604020202020204" pitchFamily="34" charset="0"/>
            </a:endParaRPr>
          </a:p>
        </p:txBody>
      </p:sp>
      <p:sp>
        <p:nvSpPr>
          <p:cNvPr id="80901" name="Text Box 7"/>
          <p:cNvSpPr txBox="1"/>
          <p:nvPr/>
        </p:nvSpPr>
        <p:spPr>
          <a:xfrm>
            <a:off x="457200" y="2895600"/>
            <a:ext cx="7848600" cy="45720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50000"/>
              </a:spcBef>
              <a:buNone/>
            </a:pPr>
            <a:r>
              <a:rPr lang="en-US" altLang="zh-CN" sz="2400" b="1">
                <a:ea typeface="MS Hei" pitchFamily="49" charset="-122"/>
              </a:rPr>
              <a:t>〖</a:t>
            </a:r>
            <a:r>
              <a:rPr lang="en-US" altLang="zh-CN" sz="2400" b="1"/>
              <a:t>Example</a:t>
            </a:r>
            <a:r>
              <a:rPr lang="en-US" altLang="zh-CN" sz="2400" b="1">
                <a:ea typeface="MS Hei" pitchFamily="49" charset="-122"/>
              </a:rPr>
              <a:t>〗</a:t>
            </a:r>
            <a:r>
              <a:rPr lang="en-US" altLang="zh-CN" sz="2400" b="1"/>
              <a:t>  Job Scheduling in an Operating System</a:t>
            </a:r>
            <a:endParaRPr lang="en-US" altLang="zh-CN" sz="2400" b="1"/>
          </a:p>
        </p:txBody>
      </p:sp>
      <p:grpSp>
        <p:nvGrpSpPr>
          <p:cNvPr id="80902" name="Group 8"/>
          <p:cNvGrpSpPr/>
          <p:nvPr/>
        </p:nvGrpSpPr>
        <p:grpSpPr>
          <a:xfrm>
            <a:off x="457200" y="4419600"/>
            <a:ext cx="1676400" cy="381000"/>
            <a:chOff x="0" y="0"/>
            <a:chExt cx="1056" cy="240"/>
          </a:xfrm>
        </p:grpSpPr>
        <p:sp>
          <p:nvSpPr>
            <p:cNvPr id="136259" name="AutoShape 9"/>
            <p:cNvSpPr/>
            <p:nvPr/>
          </p:nvSpPr>
          <p:spPr>
            <a:xfrm flipV="1">
              <a:off x="0" y="0"/>
              <a:ext cx="480" cy="240"/>
            </a:xfrm>
            <a:prstGeom prst="wedgeRectCallout">
              <a:avLst>
                <a:gd name="adj1" fmla="val -45630"/>
                <a:gd name="adj2" fmla="val 96250"/>
              </a:avLst>
            </a:prstGeom>
            <a:gradFill rotWithShape="0">
              <a:gsLst>
                <a:gs pos="0">
                  <a:srgbClr val="CFCFCF"/>
                </a:gs>
                <a:gs pos="100000">
                  <a:srgbClr val="FFFFFF"/>
                </a:gs>
              </a:gsLst>
              <a:lin ang="5400000" scaled="1"/>
              <a:tileRect/>
            </a:gradFill>
            <a:ln w="9525" cap="flat" cmpd="sng">
              <a:solidFill>
                <a:schemeClr val="tx1"/>
              </a:solidFill>
              <a:prstDash val="solid"/>
              <a:miter/>
              <a:headEnd type="none" w="med" len="med"/>
              <a:tailEnd type="none" w="med" len="med"/>
            </a:ln>
          </p:spPr>
          <p:txBody>
            <a:bodyPr rot="10800000" wrap="none"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lnSpc>
                  <a:spcPct val="90000"/>
                </a:lnSpc>
                <a:spcBef>
                  <a:spcPct val="0"/>
                </a:spcBef>
                <a:buNone/>
              </a:pPr>
              <a:r>
                <a:rPr lang="en-US" altLang="zh-CN" sz="2000" b="1"/>
                <a:t>Rear</a:t>
              </a:r>
              <a:endParaRPr lang="en-US" altLang="zh-CN" sz="2000" b="1"/>
            </a:p>
          </p:txBody>
        </p:sp>
        <p:sp>
          <p:nvSpPr>
            <p:cNvPr id="136260" name="AutoShape 10"/>
            <p:cNvSpPr/>
            <p:nvPr/>
          </p:nvSpPr>
          <p:spPr>
            <a:xfrm flipV="1">
              <a:off x="576" y="0"/>
              <a:ext cx="480" cy="240"/>
            </a:xfrm>
            <a:prstGeom prst="wedgeRectCallout">
              <a:avLst>
                <a:gd name="adj1" fmla="val -43755"/>
                <a:gd name="adj2" fmla="val 102917"/>
              </a:avLst>
            </a:prstGeom>
            <a:gradFill rotWithShape="0">
              <a:gsLst>
                <a:gs pos="0">
                  <a:srgbClr val="CFCFCF"/>
                </a:gs>
                <a:gs pos="100000">
                  <a:srgbClr val="FFFFFF"/>
                </a:gs>
              </a:gsLst>
              <a:lin ang="5400000" scaled="1"/>
              <a:tileRect/>
            </a:gradFill>
            <a:ln w="9525" cap="flat" cmpd="sng">
              <a:solidFill>
                <a:schemeClr val="tx1"/>
              </a:solidFill>
              <a:prstDash val="solid"/>
              <a:miter/>
              <a:headEnd type="none" w="med" len="med"/>
              <a:tailEnd type="none" w="med" len="med"/>
            </a:ln>
          </p:spPr>
          <p:txBody>
            <a:bodyPr rot="10800000" wrap="none"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lnSpc>
                  <a:spcPct val="90000"/>
                </a:lnSpc>
                <a:spcBef>
                  <a:spcPct val="0"/>
                </a:spcBef>
                <a:buNone/>
              </a:pPr>
              <a:r>
                <a:rPr lang="en-US" altLang="zh-CN" sz="2000" b="1"/>
                <a:t>Front</a:t>
              </a:r>
              <a:endParaRPr lang="en-US" altLang="zh-CN" sz="2000" b="1"/>
            </a:p>
          </p:txBody>
        </p:sp>
      </p:grpSp>
      <p:sp>
        <p:nvSpPr>
          <p:cNvPr id="80905" name="Text Box 11"/>
          <p:cNvSpPr txBox="1"/>
          <p:nvPr/>
        </p:nvSpPr>
        <p:spPr>
          <a:xfrm>
            <a:off x="838200" y="4953000"/>
            <a:ext cx="1828800" cy="406400"/>
          </a:xfrm>
          <a:prstGeom prst="rect">
            <a:avLst/>
          </a:prstGeom>
          <a:noFill/>
          <a:ln w="9525" cap="flat" cmpd="sng">
            <a:solidFill>
              <a:schemeClr val="tx1"/>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50000"/>
              </a:spcBef>
              <a:buNone/>
            </a:pPr>
            <a:r>
              <a:rPr lang="en-US" altLang="zh-CN" sz="2000" b="1">
                <a:sym typeface="Wingdings" panose="05000000000000000000" pitchFamily="2" charset="2"/>
              </a:rPr>
              <a:t>Enqueue Job 1</a:t>
            </a:r>
            <a:endParaRPr lang="en-US" altLang="zh-CN" sz="2000" b="1"/>
          </a:p>
        </p:txBody>
      </p:sp>
      <p:sp>
        <p:nvSpPr>
          <p:cNvPr id="80906" name="Text Box 12"/>
          <p:cNvSpPr txBox="1"/>
          <p:nvPr/>
        </p:nvSpPr>
        <p:spPr>
          <a:xfrm>
            <a:off x="2667000" y="4953000"/>
            <a:ext cx="1828800" cy="406400"/>
          </a:xfrm>
          <a:prstGeom prst="rect">
            <a:avLst/>
          </a:prstGeom>
          <a:noFill/>
          <a:ln w="9525" cap="flat" cmpd="sng">
            <a:solidFill>
              <a:schemeClr val="tx1"/>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50000"/>
              </a:spcBef>
              <a:buNone/>
            </a:pPr>
            <a:r>
              <a:rPr lang="en-US" altLang="zh-CN" sz="2000" b="1">
                <a:sym typeface="Wingdings" panose="05000000000000000000" pitchFamily="2" charset="2"/>
              </a:rPr>
              <a:t>Enqueue Job 2</a:t>
            </a:r>
            <a:endParaRPr lang="en-US" altLang="zh-CN" sz="2000" b="1">
              <a:sym typeface="Wingdings" panose="05000000000000000000" pitchFamily="2" charset="2"/>
            </a:endParaRPr>
          </a:p>
        </p:txBody>
      </p:sp>
      <p:sp>
        <p:nvSpPr>
          <p:cNvPr id="80907" name="Text Box 13"/>
          <p:cNvSpPr txBox="1"/>
          <p:nvPr/>
        </p:nvSpPr>
        <p:spPr>
          <a:xfrm>
            <a:off x="4495800" y="4953000"/>
            <a:ext cx="1828800" cy="406400"/>
          </a:xfrm>
          <a:prstGeom prst="rect">
            <a:avLst/>
          </a:prstGeom>
          <a:noFill/>
          <a:ln w="9525" cap="flat" cmpd="sng">
            <a:solidFill>
              <a:schemeClr val="tx1"/>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50000"/>
              </a:spcBef>
              <a:buNone/>
            </a:pPr>
            <a:r>
              <a:rPr lang="en-US" altLang="zh-CN" sz="2000" b="1">
                <a:sym typeface="Wingdings" panose="05000000000000000000" pitchFamily="2" charset="2"/>
              </a:rPr>
              <a:t>Enqueue Job 3</a:t>
            </a:r>
            <a:endParaRPr lang="en-US" altLang="zh-CN" sz="2000" b="1">
              <a:sym typeface="Wingdings" panose="05000000000000000000" pitchFamily="2" charset="2"/>
            </a:endParaRPr>
          </a:p>
        </p:txBody>
      </p:sp>
      <p:sp>
        <p:nvSpPr>
          <p:cNvPr id="80908" name="Text Box 14"/>
          <p:cNvSpPr txBox="1"/>
          <p:nvPr/>
        </p:nvSpPr>
        <p:spPr>
          <a:xfrm>
            <a:off x="6324600" y="4953000"/>
            <a:ext cx="1828800" cy="406400"/>
          </a:xfrm>
          <a:prstGeom prst="rect">
            <a:avLst/>
          </a:prstGeom>
          <a:noFill/>
          <a:ln w="9525" cap="flat" cmpd="sng">
            <a:solidFill>
              <a:schemeClr val="tx1"/>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50000"/>
              </a:spcBef>
              <a:buNone/>
            </a:pPr>
            <a:r>
              <a:rPr lang="en-US" altLang="zh-CN" sz="2000" b="1">
                <a:sym typeface="Wingdings" panose="05000000000000000000" pitchFamily="2" charset="2"/>
              </a:rPr>
              <a:t>Dequeue Job 1</a:t>
            </a:r>
            <a:endParaRPr lang="en-US" altLang="zh-CN" sz="2000" b="1">
              <a:sym typeface="Wingdings" panose="05000000000000000000" pitchFamily="2" charset="2"/>
            </a:endParaRPr>
          </a:p>
        </p:txBody>
      </p:sp>
      <p:sp>
        <p:nvSpPr>
          <p:cNvPr id="80909" name="Text Box 15"/>
          <p:cNvSpPr txBox="1"/>
          <p:nvPr/>
        </p:nvSpPr>
        <p:spPr>
          <a:xfrm>
            <a:off x="838200" y="5384800"/>
            <a:ext cx="1828800" cy="406400"/>
          </a:xfrm>
          <a:prstGeom prst="rect">
            <a:avLst/>
          </a:prstGeom>
          <a:noFill/>
          <a:ln w="9525" cap="flat" cmpd="sng">
            <a:solidFill>
              <a:schemeClr val="tx1"/>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50000"/>
              </a:spcBef>
              <a:buNone/>
            </a:pPr>
            <a:r>
              <a:rPr lang="en-US" altLang="zh-CN" sz="2000" b="1">
                <a:sym typeface="Wingdings" panose="05000000000000000000" pitchFamily="2" charset="2"/>
              </a:rPr>
              <a:t>Enqueue Job 4</a:t>
            </a:r>
            <a:endParaRPr lang="en-US" altLang="zh-CN" sz="2000" b="1">
              <a:sym typeface="Wingdings" panose="05000000000000000000" pitchFamily="2" charset="2"/>
            </a:endParaRPr>
          </a:p>
        </p:txBody>
      </p:sp>
      <p:sp>
        <p:nvSpPr>
          <p:cNvPr id="80910" name="Text Box 16"/>
          <p:cNvSpPr txBox="1"/>
          <p:nvPr/>
        </p:nvSpPr>
        <p:spPr>
          <a:xfrm>
            <a:off x="2667000" y="5384800"/>
            <a:ext cx="1828800" cy="406400"/>
          </a:xfrm>
          <a:prstGeom prst="rect">
            <a:avLst/>
          </a:prstGeom>
          <a:noFill/>
          <a:ln w="9525" cap="flat" cmpd="sng">
            <a:solidFill>
              <a:schemeClr val="tx1"/>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50000"/>
              </a:spcBef>
              <a:buNone/>
            </a:pPr>
            <a:r>
              <a:rPr lang="en-US" altLang="zh-CN" sz="2000" b="1">
                <a:sym typeface="Wingdings" panose="05000000000000000000" pitchFamily="2" charset="2"/>
              </a:rPr>
              <a:t>Enqueue Job 5</a:t>
            </a:r>
            <a:endParaRPr lang="en-US" altLang="zh-CN" sz="2000" b="1">
              <a:sym typeface="Wingdings" panose="05000000000000000000" pitchFamily="2" charset="2"/>
            </a:endParaRPr>
          </a:p>
        </p:txBody>
      </p:sp>
      <p:sp>
        <p:nvSpPr>
          <p:cNvPr id="80911" name="Text Box 17"/>
          <p:cNvSpPr txBox="1"/>
          <p:nvPr/>
        </p:nvSpPr>
        <p:spPr>
          <a:xfrm>
            <a:off x="4495800" y="5384800"/>
            <a:ext cx="1828800" cy="406400"/>
          </a:xfrm>
          <a:prstGeom prst="rect">
            <a:avLst/>
          </a:prstGeom>
          <a:noFill/>
          <a:ln w="9525" cap="flat" cmpd="sng">
            <a:solidFill>
              <a:schemeClr val="tx1"/>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50000"/>
              </a:spcBef>
              <a:buNone/>
            </a:pPr>
            <a:r>
              <a:rPr lang="en-US" altLang="zh-CN" sz="2000" b="1">
                <a:sym typeface="Wingdings" panose="05000000000000000000" pitchFamily="2" charset="2"/>
              </a:rPr>
              <a:t>Enqueue Job 6</a:t>
            </a:r>
            <a:endParaRPr lang="en-US" altLang="zh-CN" sz="2000" b="1">
              <a:sym typeface="Wingdings" panose="05000000000000000000" pitchFamily="2" charset="2"/>
            </a:endParaRPr>
          </a:p>
        </p:txBody>
      </p:sp>
      <p:sp>
        <p:nvSpPr>
          <p:cNvPr id="80912" name="Text Box 18"/>
          <p:cNvSpPr txBox="1"/>
          <p:nvPr/>
        </p:nvSpPr>
        <p:spPr>
          <a:xfrm>
            <a:off x="6324600" y="5384800"/>
            <a:ext cx="1828800" cy="406400"/>
          </a:xfrm>
          <a:prstGeom prst="rect">
            <a:avLst/>
          </a:prstGeom>
          <a:noFill/>
          <a:ln w="9525" cap="flat" cmpd="sng">
            <a:solidFill>
              <a:schemeClr val="tx1"/>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50000"/>
              </a:spcBef>
              <a:buNone/>
            </a:pPr>
            <a:r>
              <a:rPr lang="en-US" altLang="zh-CN" sz="2000" b="1">
                <a:sym typeface="Wingdings" panose="05000000000000000000" pitchFamily="2" charset="2"/>
              </a:rPr>
              <a:t>Dequeue Job 2</a:t>
            </a:r>
            <a:endParaRPr lang="en-US" altLang="zh-CN" sz="2000" b="1">
              <a:sym typeface="Wingdings" panose="05000000000000000000" pitchFamily="2" charset="2"/>
            </a:endParaRPr>
          </a:p>
        </p:txBody>
      </p:sp>
      <p:sp>
        <p:nvSpPr>
          <p:cNvPr id="80913" name="Text Box 19"/>
          <p:cNvSpPr txBox="1"/>
          <p:nvPr/>
        </p:nvSpPr>
        <p:spPr>
          <a:xfrm>
            <a:off x="838200" y="5791200"/>
            <a:ext cx="1828800" cy="406400"/>
          </a:xfrm>
          <a:prstGeom prst="rect">
            <a:avLst/>
          </a:prstGeom>
          <a:noFill/>
          <a:ln w="9525" cap="flat" cmpd="sng">
            <a:solidFill>
              <a:schemeClr val="tx1"/>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50000"/>
              </a:spcBef>
              <a:buNone/>
            </a:pPr>
            <a:r>
              <a:rPr lang="en-US" altLang="zh-CN" sz="2000" b="1">
                <a:sym typeface="Wingdings" panose="05000000000000000000" pitchFamily="2" charset="2"/>
              </a:rPr>
              <a:t>Enqueue Job 7</a:t>
            </a:r>
            <a:endParaRPr lang="en-US" altLang="zh-CN" sz="2000" b="1">
              <a:sym typeface="Wingdings" panose="05000000000000000000" pitchFamily="2" charset="2"/>
            </a:endParaRPr>
          </a:p>
        </p:txBody>
      </p:sp>
      <p:sp>
        <p:nvSpPr>
          <p:cNvPr id="80914" name="Text Box 20"/>
          <p:cNvSpPr txBox="1"/>
          <p:nvPr/>
        </p:nvSpPr>
        <p:spPr>
          <a:xfrm>
            <a:off x="2667000" y="5791200"/>
            <a:ext cx="1828800" cy="406400"/>
          </a:xfrm>
          <a:prstGeom prst="rect">
            <a:avLst/>
          </a:prstGeom>
          <a:noFill/>
          <a:ln w="9525" cap="flat" cmpd="sng">
            <a:solidFill>
              <a:schemeClr val="tx1"/>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50000"/>
              </a:spcBef>
              <a:buNone/>
            </a:pPr>
            <a:r>
              <a:rPr lang="en-US" altLang="zh-CN" sz="2000" b="1">
                <a:sym typeface="Wingdings" panose="05000000000000000000" pitchFamily="2" charset="2"/>
              </a:rPr>
              <a:t>Enqueue Job 8</a:t>
            </a:r>
            <a:endParaRPr lang="en-US" altLang="zh-CN" sz="2000" b="1">
              <a:sym typeface="Wingdings" panose="05000000000000000000" pitchFamily="2" charset="2"/>
            </a:endParaRPr>
          </a:p>
        </p:txBody>
      </p:sp>
      <p:sp>
        <p:nvSpPr>
          <p:cNvPr id="80915" name="Rectangle 21" descr="白色大理石"/>
          <p:cNvSpPr/>
          <p:nvPr/>
        </p:nvSpPr>
        <p:spPr>
          <a:xfrm>
            <a:off x="762000" y="3657600"/>
            <a:ext cx="1066800" cy="457200"/>
          </a:xfrm>
          <a:prstGeom prst="rect">
            <a:avLst/>
          </a:prstGeom>
          <a:blipFill rotWithShape="0">
            <a:blip r:embed="rId1"/>
          </a:blipFill>
          <a:ln w="508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400" b="1">
                <a:latin typeface="Arial" panose="020B0604020202020204" pitchFamily="34" charset="0"/>
              </a:rPr>
              <a:t>Job 1</a:t>
            </a:r>
            <a:endParaRPr lang="en-US" altLang="zh-CN" sz="2400" b="1"/>
          </a:p>
        </p:txBody>
      </p:sp>
      <p:sp>
        <p:nvSpPr>
          <p:cNvPr id="80916" name="Rectangle 22" descr="白色大理石"/>
          <p:cNvSpPr/>
          <p:nvPr/>
        </p:nvSpPr>
        <p:spPr>
          <a:xfrm>
            <a:off x="1828800" y="3657600"/>
            <a:ext cx="1066800" cy="457200"/>
          </a:xfrm>
          <a:prstGeom prst="rect">
            <a:avLst/>
          </a:prstGeom>
          <a:blipFill rotWithShape="0">
            <a:blip r:embed="rId1"/>
          </a:blipFill>
          <a:ln w="508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400" b="1">
                <a:latin typeface="Arial" panose="020B0604020202020204" pitchFamily="34" charset="0"/>
              </a:rPr>
              <a:t>Job 2</a:t>
            </a:r>
            <a:endParaRPr lang="en-US" altLang="zh-CN" sz="2400" b="1"/>
          </a:p>
        </p:txBody>
      </p:sp>
      <p:sp>
        <p:nvSpPr>
          <p:cNvPr id="80917" name="Rectangle 23"/>
          <p:cNvSpPr/>
          <p:nvPr/>
        </p:nvSpPr>
        <p:spPr>
          <a:xfrm>
            <a:off x="415925" y="4200525"/>
            <a:ext cx="838200" cy="609600"/>
          </a:xfrm>
          <a:prstGeom prst="rect">
            <a:avLst/>
          </a:prstGeom>
          <a:solidFill>
            <a:schemeClr val="bg1"/>
          </a:solidFill>
          <a:ln w="9525">
            <a:noFill/>
          </a:ln>
        </p:spPr>
        <p:txBody>
          <a:bodyPr wrap="none" lIns="36000" tIns="46800" rIns="36000" bIns="46800"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endParaRPr lang="zh-CN" altLang="zh-CN" sz="2400" i="1"/>
          </a:p>
        </p:txBody>
      </p:sp>
      <p:sp>
        <p:nvSpPr>
          <p:cNvPr id="136211" name="AutoShape 24"/>
          <p:cNvSpPr/>
          <p:nvPr/>
        </p:nvSpPr>
        <p:spPr>
          <a:xfrm flipV="1">
            <a:off x="457200" y="4419600"/>
            <a:ext cx="762000" cy="381000"/>
          </a:xfrm>
          <a:prstGeom prst="wedgeRectCallout">
            <a:avLst>
              <a:gd name="adj1" fmla="val 54787"/>
              <a:gd name="adj2" fmla="val 96667"/>
            </a:avLst>
          </a:prstGeom>
          <a:gradFill rotWithShape="0">
            <a:gsLst>
              <a:gs pos="0">
                <a:srgbClr val="CFCFCF"/>
              </a:gs>
              <a:gs pos="100000">
                <a:srgbClr val="FFFFFF"/>
              </a:gs>
            </a:gsLst>
            <a:lin ang="5400000" scaled="1"/>
            <a:tileRect/>
          </a:gradFill>
          <a:ln w="9525" cap="flat" cmpd="sng">
            <a:solidFill>
              <a:schemeClr val="tx1"/>
            </a:solidFill>
            <a:prstDash val="solid"/>
            <a:miter/>
            <a:headEnd type="none" w="med" len="med"/>
            <a:tailEnd type="none" w="med" len="med"/>
          </a:ln>
        </p:spPr>
        <p:txBody>
          <a:bodyPr rot="10800000" wrap="none"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lnSpc>
                <a:spcPct val="90000"/>
              </a:lnSpc>
              <a:spcBef>
                <a:spcPct val="0"/>
              </a:spcBef>
              <a:buNone/>
            </a:pPr>
            <a:r>
              <a:rPr lang="en-US" altLang="zh-CN" sz="2000" b="1"/>
              <a:t>Rear</a:t>
            </a:r>
            <a:endParaRPr lang="en-US" altLang="zh-CN" sz="2000" b="1"/>
          </a:p>
        </p:txBody>
      </p:sp>
      <p:sp>
        <p:nvSpPr>
          <p:cNvPr id="80919" name="Rectangle 25"/>
          <p:cNvSpPr/>
          <p:nvPr/>
        </p:nvSpPr>
        <p:spPr>
          <a:xfrm>
            <a:off x="455613" y="4240213"/>
            <a:ext cx="838200" cy="609600"/>
          </a:xfrm>
          <a:prstGeom prst="rect">
            <a:avLst/>
          </a:prstGeom>
          <a:solidFill>
            <a:schemeClr val="bg1"/>
          </a:solidFill>
          <a:ln w="9525">
            <a:noFill/>
          </a:ln>
        </p:spPr>
        <p:txBody>
          <a:bodyPr wrap="none" lIns="36000" tIns="46800" rIns="36000" bIns="46800"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endParaRPr lang="zh-CN" altLang="zh-CN" sz="2400" i="1"/>
          </a:p>
        </p:txBody>
      </p:sp>
      <p:sp>
        <p:nvSpPr>
          <p:cNvPr id="136213" name="AutoShape 26"/>
          <p:cNvSpPr/>
          <p:nvPr/>
        </p:nvSpPr>
        <p:spPr>
          <a:xfrm flipV="1">
            <a:off x="2286000" y="4419600"/>
            <a:ext cx="762000" cy="381000"/>
          </a:xfrm>
          <a:prstGeom prst="wedgeRectCallout">
            <a:avLst>
              <a:gd name="adj1" fmla="val -39796"/>
              <a:gd name="adj2" fmla="val 106667"/>
            </a:avLst>
          </a:prstGeom>
          <a:gradFill rotWithShape="0">
            <a:gsLst>
              <a:gs pos="0">
                <a:srgbClr val="CFCFCF"/>
              </a:gs>
              <a:gs pos="100000">
                <a:srgbClr val="FFFFFF"/>
              </a:gs>
            </a:gsLst>
            <a:lin ang="5400000" scaled="1"/>
            <a:tileRect/>
          </a:gradFill>
          <a:ln w="9525" cap="flat" cmpd="sng">
            <a:solidFill>
              <a:schemeClr val="tx1"/>
            </a:solidFill>
            <a:prstDash val="solid"/>
            <a:miter/>
            <a:headEnd type="none" w="med" len="med"/>
            <a:tailEnd type="none" w="med" len="med"/>
          </a:ln>
        </p:spPr>
        <p:txBody>
          <a:bodyPr rot="10800000" wrap="none"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lnSpc>
                <a:spcPct val="90000"/>
              </a:lnSpc>
              <a:spcBef>
                <a:spcPct val="0"/>
              </a:spcBef>
              <a:buNone/>
            </a:pPr>
            <a:r>
              <a:rPr lang="en-US" altLang="zh-CN" sz="2000" b="1"/>
              <a:t>Rear</a:t>
            </a:r>
            <a:endParaRPr lang="en-US" altLang="zh-CN" sz="2000" b="1"/>
          </a:p>
        </p:txBody>
      </p:sp>
      <p:grpSp>
        <p:nvGrpSpPr>
          <p:cNvPr id="80921" name="Group 27"/>
          <p:cNvGrpSpPr/>
          <p:nvPr/>
        </p:nvGrpSpPr>
        <p:grpSpPr>
          <a:xfrm>
            <a:off x="2247900" y="4211638"/>
            <a:ext cx="1636713" cy="609600"/>
            <a:chOff x="0" y="0"/>
            <a:chExt cx="1031" cy="384"/>
          </a:xfrm>
        </p:grpSpPr>
        <p:sp>
          <p:nvSpPr>
            <p:cNvPr id="136257" name="Rectangle 28"/>
            <p:cNvSpPr/>
            <p:nvPr/>
          </p:nvSpPr>
          <p:spPr>
            <a:xfrm>
              <a:off x="0" y="0"/>
              <a:ext cx="528" cy="384"/>
            </a:xfrm>
            <a:prstGeom prst="rect">
              <a:avLst/>
            </a:prstGeom>
            <a:solidFill>
              <a:schemeClr val="bg1"/>
            </a:solidFill>
            <a:ln w="9525">
              <a:noFill/>
            </a:ln>
          </p:spPr>
          <p:txBody>
            <a:bodyPr wrap="none" lIns="36000" tIns="46800" rIns="36000" bIns="46800"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endParaRPr lang="zh-CN" altLang="zh-CN" sz="2400" i="1"/>
            </a:p>
          </p:txBody>
        </p:sp>
        <p:sp>
          <p:nvSpPr>
            <p:cNvPr id="136258" name="AutoShape 29"/>
            <p:cNvSpPr/>
            <p:nvPr/>
          </p:nvSpPr>
          <p:spPr>
            <a:xfrm flipV="1">
              <a:off x="551" y="129"/>
              <a:ext cx="480" cy="240"/>
            </a:xfrm>
            <a:prstGeom prst="wedgeRectCallout">
              <a:avLst>
                <a:gd name="adj1" fmla="val -33338"/>
                <a:gd name="adj2" fmla="val 96667"/>
              </a:avLst>
            </a:prstGeom>
            <a:gradFill rotWithShape="0">
              <a:gsLst>
                <a:gs pos="0">
                  <a:srgbClr val="CFCFCF"/>
                </a:gs>
                <a:gs pos="100000">
                  <a:srgbClr val="FFFFFF"/>
                </a:gs>
              </a:gsLst>
              <a:lin ang="5400000" scaled="1"/>
              <a:tileRect/>
            </a:gradFill>
            <a:ln w="9525" cap="flat" cmpd="sng">
              <a:solidFill>
                <a:schemeClr val="tx1"/>
              </a:solidFill>
              <a:prstDash val="solid"/>
              <a:miter/>
              <a:headEnd type="none" w="med" len="med"/>
              <a:tailEnd type="none" w="med" len="med"/>
            </a:ln>
          </p:spPr>
          <p:txBody>
            <a:bodyPr rot="10800000" wrap="none"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lnSpc>
                  <a:spcPct val="90000"/>
                </a:lnSpc>
                <a:spcBef>
                  <a:spcPct val="0"/>
                </a:spcBef>
                <a:buNone/>
              </a:pPr>
              <a:r>
                <a:rPr lang="en-US" altLang="zh-CN" sz="2000" b="1"/>
                <a:t>Rear</a:t>
              </a:r>
              <a:endParaRPr lang="en-US" altLang="zh-CN" sz="2000" b="1"/>
            </a:p>
          </p:txBody>
        </p:sp>
      </p:grpSp>
      <p:sp>
        <p:nvSpPr>
          <p:cNvPr id="80924" name="Rectangle 30"/>
          <p:cNvSpPr/>
          <p:nvPr/>
        </p:nvSpPr>
        <p:spPr>
          <a:xfrm>
            <a:off x="762000" y="3657600"/>
            <a:ext cx="1066800" cy="457200"/>
          </a:xfrm>
          <a:prstGeom prst="rect">
            <a:avLst/>
          </a:prstGeom>
          <a:solidFill>
            <a:schemeClr val="bg1"/>
          </a:solidFill>
          <a:ln w="508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endParaRPr lang="zh-CN" altLang="zh-CN" sz="2400"/>
          </a:p>
        </p:txBody>
      </p:sp>
      <p:sp>
        <p:nvSpPr>
          <p:cNvPr id="80925" name="Rectangle 31"/>
          <p:cNvSpPr/>
          <p:nvPr/>
        </p:nvSpPr>
        <p:spPr>
          <a:xfrm>
            <a:off x="1295400" y="4225925"/>
            <a:ext cx="914400" cy="609600"/>
          </a:xfrm>
          <a:prstGeom prst="rect">
            <a:avLst/>
          </a:prstGeom>
          <a:solidFill>
            <a:schemeClr val="bg1"/>
          </a:solidFill>
          <a:ln w="9525">
            <a:noFill/>
          </a:ln>
        </p:spPr>
        <p:txBody>
          <a:bodyPr wrap="none" lIns="36000" tIns="46800" rIns="36000" bIns="46800"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endParaRPr lang="zh-CN" altLang="zh-CN" sz="2400" i="1"/>
          </a:p>
        </p:txBody>
      </p:sp>
      <p:sp>
        <p:nvSpPr>
          <p:cNvPr id="136217" name="AutoShape 32"/>
          <p:cNvSpPr/>
          <p:nvPr/>
        </p:nvSpPr>
        <p:spPr>
          <a:xfrm flipV="1">
            <a:off x="1905000" y="4419600"/>
            <a:ext cx="762000" cy="381000"/>
          </a:xfrm>
          <a:prstGeom prst="wedgeRectCallout">
            <a:avLst>
              <a:gd name="adj1" fmla="val 11662"/>
              <a:gd name="adj2" fmla="val 100000"/>
            </a:avLst>
          </a:prstGeom>
          <a:gradFill rotWithShape="0">
            <a:gsLst>
              <a:gs pos="0">
                <a:srgbClr val="CFCFCF"/>
              </a:gs>
              <a:gs pos="100000">
                <a:srgbClr val="FFFFFF"/>
              </a:gs>
            </a:gsLst>
            <a:lin ang="5400000" scaled="1"/>
            <a:tileRect/>
          </a:gradFill>
          <a:ln w="9525" cap="flat" cmpd="sng">
            <a:solidFill>
              <a:schemeClr val="tx1"/>
            </a:solidFill>
            <a:prstDash val="solid"/>
            <a:miter/>
            <a:headEnd type="none" w="med" len="med"/>
            <a:tailEnd type="none" w="med" len="med"/>
          </a:ln>
        </p:spPr>
        <p:txBody>
          <a:bodyPr rot="10800000" wrap="none"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lnSpc>
                <a:spcPct val="90000"/>
              </a:lnSpc>
              <a:spcBef>
                <a:spcPct val="0"/>
              </a:spcBef>
              <a:buNone/>
            </a:pPr>
            <a:r>
              <a:rPr lang="en-US" altLang="zh-CN" sz="2000" b="1"/>
              <a:t>Front</a:t>
            </a:r>
            <a:endParaRPr lang="en-US" altLang="zh-CN" sz="2000" b="1"/>
          </a:p>
        </p:txBody>
      </p:sp>
      <p:grpSp>
        <p:nvGrpSpPr>
          <p:cNvPr id="80927" name="Group 33"/>
          <p:cNvGrpSpPr/>
          <p:nvPr/>
        </p:nvGrpSpPr>
        <p:grpSpPr>
          <a:xfrm>
            <a:off x="3124200" y="4225925"/>
            <a:ext cx="1636713" cy="609600"/>
            <a:chOff x="0" y="0"/>
            <a:chExt cx="1031" cy="384"/>
          </a:xfrm>
        </p:grpSpPr>
        <p:sp>
          <p:nvSpPr>
            <p:cNvPr id="136255" name="Rectangle 34"/>
            <p:cNvSpPr/>
            <p:nvPr/>
          </p:nvSpPr>
          <p:spPr>
            <a:xfrm>
              <a:off x="0" y="0"/>
              <a:ext cx="528" cy="384"/>
            </a:xfrm>
            <a:prstGeom prst="rect">
              <a:avLst/>
            </a:prstGeom>
            <a:solidFill>
              <a:schemeClr val="bg1"/>
            </a:solidFill>
            <a:ln w="9525">
              <a:noFill/>
            </a:ln>
          </p:spPr>
          <p:txBody>
            <a:bodyPr wrap="none" lIns="36000" tIns="46800" rIns="36000" bIns="46800"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endParaRPr lang="zh-CN" altLang="zh-CN" sz="2400" i="1"/>
            </a:p>
          </p:txBody>
        </p:sp>
        <p:sp>
          <p:nvSpPr>
            <p:cNvPr id="136256" name="AutoShape 35"/>
            <p:cNvSpPr/>
            <p:nvPr/>
          </p:nvSpPr>
          <p:spPr>
            <a:xfrm flipV="1">
              <a:off x="551" y="129"/>
              <a:ext cx="480" cy="240"/>
            </a:xfrm>
            <a:prstGeom prst="wedgeRectCallout">
              <a:avLst>
                <a:gd name="adj1" fmla="val -33338"/>
                <a:gd name="adj2" fmla="val 96667"/>
              </a:avLst>
            </a:prstGeom>
            <a:gradFill rotWithShape="0">
              <a:gsLst>
                <a:gs pos="0">
                  <a:srgbClr val="CFCFCF"/>
                </a:gs>
                <a:gs pos="100000">
                  <a:srgbClr val="FFFFFF"/>
                </a:gs>
              </a:gsLst>
              <a:lin ang="5400000" scaled="1"/>
              <a:tileRect/>
            </a:gradFill>
            <a:ln w="9525" cap="flat" cmpd="sng">
              <a:solidFill>
                <a:schemeClr val="tx1"/>
              </a:solidFill>
              <a:prstDash val="solid"/>
              <a:miter/>
              <a:headEnd type="none" w="med" len="med"/>
              <a:tailEnd type="none" w="med" len="med"/>
            </a:ln>
          </p:spPr>
          <p:txBody>
            <a:bodyPr rot="10800000" wrap="none"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lnSpc>
                  <a:spcPct val="90000"/>
                </a:lnSpc>
                <a:spcBef>
                  <a:spcPct val="0"/>
                </a:spcBef>
                <a:buNone/>
              </a:pPr>
              <a:r>
                <a:rPr lang="en-US" altLang="zh-CN" sz="2000" b="1"/>
                <a:t>Rear</a:t>
              </a:r>
              <a:endParaRPr lang="en-US" altLang="zh-CN" sz="2000" b="1"/>
            </a:p>
          </p:txBody>
        </p:sp>
      </p:grpSp>
      <p:sp>
        <p:nvSpPr>
          <p:cNvPr id="80930" name="Rectangle 36" descr="白色大理石"/>
          <p:cNvSpPr/>
          <p:nvPr/>
        </p:nvSpPr>
        <p:spPr>
          <a:xfrm>
            <a:off x="3962400" y="3657600"/>
            <a:ext cx="1066800" cy="457200"/>
          </a:xfrm>
          <a:prstGeom prst="rect">
            <a:avLst/>
          </a:prstGeom>
          <a:blipFill rotWithShape="0">
            <a:blip r:embed="rId1"/>
          </a:blipFill>
          <a:ln w="508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400" b="1">
                <a:latin typeface="Arial" panose="020B0604020202020204" pitchFamily="34" charset="0"/>
              </a:rPr>
              <a:t>Job 4</a:t>
            </a:r>
            <a:endParaRPr lang="en-US" altLang="zh-CN" sz="2400" b="1"/>
          </a:p>
        </p:txBody>
      </p:sp>
      <p:grpSp>
        <p:nvGrpSpPr>
          <p:cNvPr id="80931" name="Group 37"/>
          <p:cNvGrpSpPr/>
          <p:nvPr/>
        </p:nvGrpSpPr>
        <p:grpSpPr>
          <a:xfrm>
            <a:off x="3962400" y="4248150"/>
            <a:ext cx="2093913" cy="609600"/>
            <a:chOff x="0" y="0"/>
            <a:chExt cx="1319" cy="384"/>
          </a:xfrm>
        </p:grpSpPr>
        <p:sp>
          <p:nvSpPr>
            <p:cNvPr id="136253" name="Rectangle 38"/>
            <p:cNvSpPr/>
            <p:nvPr/>
          </p:nvSpPr>
          <p:spPr>
            <a:xfrm>
              <a:off x="0" y="0"/>
              <a:ext cx="528" cy="384"/>
            </a:xfrm>
            <a:prstGeom prst="rect">
              <a:avLst/>
            </a:prstGeom>
            <a:solidFill>
              <a:schemeClr val="bg1"/>
            </a:solidFill>
            <a:ln w="9525">
              <a:noFill/>
            </a:ln>
          </p:spPr>
          <p:txBody>
            <a:bodyPr wrap="none" lIns="36000" tIns="46800" rIns="36000" bIns="46800"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endParaRPr lang="zh-CN" altLang="zh-CN" sz="2400" i="1"/>
            </a:p>
          </p:txBody>
        </p:sp>
        <p:sp>
          <p:nvSpPr>
            <p:cNvPr id="136254" name="AutoShape 39"/>
            <p:cNvSpPr/>
            <p:nvPr/>
          </p:nvSpPr>
          <p:spPr>
            <a:xfrm flipV="1">
              <a:off x="839" y="93"/>
              <a:ext cx="480" cy="240"/>
            </a:xfrm>
            <a:prstGeom prst="wedgeRectCallout">
              <a:avLst>
                <a:gd name="adj1" fmla="val -33338"/>
                <a:gd name="adj2" fmla="val 96667"/>
              </a:avLst>
            </a:prstGeom>
            <a:gradFill rotWithShape="0">
              <a:gsLst>
                <a:gs pos="0">
                  <a:srgbClr val="CFCFCF"/>
                </a:gs>
                <a:gs pos="100000">
                  <a:srgbClr val="FFFFFF"/>
                </a:gs>
              </a:gsLst>
              <a:lin ang="5400000" scaled="1"/>
              <a:tileRect/>
            </a:gradFill>
            <a:ln w="9525" cap="flat" cmpd="sng">
              <a:solidFill>
                <a:schemeClr val="tx1"/>
              </a:solidFill>
              <a:prstDash val="solid"/>
              <a:miter/>
              <a:headEnd type="none" w="med" len="med"/>
              <a:tailEnd type="none" w="med" len="med"/>
            </a:ln>
          </p:spPr>
          <p:txBody>
            <a:bodyPr rot="10800000" wrap="none"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lnSpc>
                  <a:spcPct val="90000"/>
                </a:lnSpc>
                <a:spcBef>
                  <a:spcPct val="0"/>
                </a:spcBef>
                <a:buNone/>
              </a:pPr>
              <a:r>
                <a:rPr lang="en-US" altLang="zh-CN" sz="2000" b="1"/>
                <a:t>Rear</a:t>
              </a:r>
              <a:endParaRPr lang="en-US" altLang="zh-CN" sz="2000" b="1"/>
            </a:p>
          </p:txBody>
        </p:sp>
      </p:grpSp>
      <p:sp>
        <p:nvSpPr>
          <p:cNvPr id="80934" name="Rectangle 40" descr="白色大理石"/>
          <p:cNvSpPr/>
          <p:nvPr/>
        </p:nvSpPr>
        <p:spPr>
          <a:xfrm>
            <a:off x="5029200" y="3657600"/>
            <a:ext cx="1066800" cy="457200"/>
          </a:xfrm>
          <a:prstGeom prst="rect">
            <a:avLst/>
          </a:prstGeom>
          <a:blipFill rotWithShape="0">
            <a:blip r:embed="rId1"/>
          </a:blipFill>
          <a:ln w="508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400" b="1">
                <a:latin typeface="Arial" panose="020B0604020202020204" pitchFamily="34" charset="0"/>
              </a:rPr>
              <a:t>Job 5</a:t>
            </a:r>
            <a:endParaRPr lang="en-US" altLang="zh-CN" sz="2400" b="1"/>
          </a:p>
        </p:txBody>
      </p:sp>
      <p:grpSp>
        <p:nvGrpSpPr>
          <p:cNvPr id="80935" name="Group 41"/>
          <p:cNvGrpSpPr/>
          <p:nvPr/>
        </p:nvGrpSpPr>
        <p:grpSpPr>
          <a:xfrm>
            <a:off x="5257800" y="4225925"/>
            <a:ext cx="2093913" cy="609600"/>
            <a:chOff x="0" y="0"/>
            <a:chExt cx="1319" cy="384"/>
          </a:xfrm>
        </p:grpSpPr>
        <p:sp>
          <p:nvSpPr>
            <p:cNvPr id="136251" name="Rectangle 42"/>
            <p:cNvSpPr/>
            <p:nvPr/>
          </p:nvSpPr>
          <p:spPr>
            <a:xfrm>
              <a:off x="0" y="0"/>
              <a:ext cx="528" cy="384"/>
            </a:xfrm>
            <a:prstGeom prst="rect">
              <a:avLst/>
            </a:prstGeom>
            <a:solidFill>
              <a:schemeClr val="bg1"/>
            </a:solidFill>
            <a:ln w="9525">
              <a:noFill/>
            </a:ln>
          </p:spPr>
          <p:txBody>
            <a:bodyPr wrap="none" lIns="36000" tIns="46800" rIns="36000" bIns="46800"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endParaRPr lang="zh-CN" altLang="zh-CN" sz="2400" i="1"/>
            </a:p>
          </p:txBody>
        </p:sp>
        <p:sp>
          <p:nvSpPr>
            <p:cNvPr id="136252" name="AutoShape 43"/>
            <p:cNvSpPr/>
            <p:nvPr/>
          </p:nvSpPr>
          <p:spPr>
            <a:xfrm flipV="1">
              <a:off x="839" y="93"/>
              <a:ext cx="480" cy="240"/>
            </a:xfrm>
            <a:prstGeom prst="wedgeRectCallout">
              <a:avLst>
                <a:gd name="adj1" fmla="val -33338"/>
                <a:gd name="adj2" fmla="val 96667"/>
              </a:avLst>
            </a:prstGeom>
            <a:gradFill rotWithShape="0">
              <a:gsLst>
                <a:gs pos="0">
                  <a:srgbClr val="CFCFCF"/>
                </a:gs>
                <a:gs pos="100000">
                  <a:srgbClr val="FFFFFF"/>
                </a:gs>
              </a:gsLst>
              <a:lin ang="5400000" scaled="1"/>
              <a:tileRect/>
            </a:gradFill>
            <a:ln w="9525" cap="flat" cmpd="sng">
              <a:solidFill>
                <a:schemeClr val="tx1"/>
              </a:solidFill>
              <a:prstDash val="solid"/>
              <a:miter/>
              <a:headEnd type="none" w="med" len="med"/>
              <a:tailEnd type="none" w="med" len="med"/>
            </a:ln>
          </p:spPr>
          <p:txBody>
            <a:bodyPr rot="10800000" wrap="none"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lnSpc>
                  <a:spcPct val="90000"/>
                </a:lnSpc>
                <a:spcBef>
                  <a:spcPct val="0"/>
                </a:spcBef>
                <a:buNone/>
              </a:pPr>
              <a:r>
                <a:rPr lang="en-US" altLang="zh-CN" sz="2000" b="1"/>
                <a:t>Rear</a:t>
              </a:r>
              <a:endParaRPr lang="en-US" altLang="zh-CN" sz="2000" b="1"/>
            </a:p>
          </p:txBody>
        </p:sp>
      </p:grpSp>
      <p:sp>
        <p:nvSpPr>
          <p:cNvPr id="80938" name="Rectangle 44" descr="白色大理石"/>
          <p:cNvSpPr/>
          <p:nvPr/>
        </p:nvSpPr>
        <p:spPr>
          <a:xfrm>
            <a:off x="6096000" y="3657600"/>
            <a:ext cx="1066800" cy="457200"/>
          </a:xfrm>
          <a:prstGeom prst="rect">
            <a:avLst/>
          </a:prstGeom>
          <a:blipFill rotWithShape="0">
            <a:blip r:embed="rId1"/>
          </a:blipFill>
          <a:ln w="508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400" b="1">
                <a:latin typeface="Arial" panose="020B0604020202020204" pitchFamily="34" charset="0"/>
              </a:rPr>
              <a:t>Job 6</a:t>
            </a:r>
            <a:endParaRPr lang="en-US" altLang="zh-CN" sz="2400" b="1"/>
          </a:p>
        </p:txBody>
      </p:sp>
      <p:sp>
        <p:nvSpPr>
          <p:cNvPr id="80939" name="Rectangle 45"/>
          <p:cNvSpPr/>
          <p:nvPr/>
        </p:nvSpPr>
        <p:spPr>
          <a:xfrm>
            <a:off x="1828800" y="3657600"/>
            <a:ext cx="1066800" cy="457200"/>
          </a:xfrm>
          <a:prstGeom prst="rect">
            <a:avLst/>
          </a:prstGeom>
          <a:solidFill>
            <a:schemeClr val="bg1"/>
          </a:solidFill>
          <a:ln w="508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endParaRPr lang="zh-CN" altLang="zh-CN" sz="2400"/>
          </a:p>
        </p:txBody>
      </p:sp>
      <p:grpSp>
        <p:nvGrpSpPr>
          <p:cNvPr id="80940" name="Group 46"/>
          <p:cNvGrpSpPr/>
          <p:nvPr/>
        </p:nvGrpSpPr>
        <p:grpSpPr>
          <a:xfrm>
            <a:off x="1866900" y="4225925"/>
            <a:ext cx="2093913" cy="609600"/>
            <a:chOff x="0" y="0"/>
            <a:chExt cx="1319" cy="384"/>
          </a:xfrm>
        </p:grpSpPr>
        <p:sp>
          <p:nvSpPr>
            <p:cNvPr id="136249" name="Rectangle 47"/>
            <p:cNvSpPr/>
            <p:nvPr/>
          </p:nvSpPr>
          <p:spPr>
            <a:xfrm>
              <a:off x="0" y="0"/>
              <a:ext cx="528" cy="384"/>
            </a:xfrm>
            <a:prstGeom prst="rect">
              <a:avLst/>
            </a:prstGeom>
            <a:solidFill>
              <a:schemeClr val="bg1"/>
            </a:solidFill>
            <a:ln w="9525">
              <a:noFill/>
            </a:ln>
          </p:spPr>
          <p:txBody>
            <a:bodyPr wrap="none" lIns="36000" tIns="46800" rIns="36000" bIns="46800"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endParaRPr lang="zh-CN" altLang="zh-CN" sz="2400" i="1"/>
            </a:p>
          </p:txBody>
        </p:sp>
        <p:sp>
          <p:nvSpPr>
            <p:cNvPr id="136250" name="AutoShape 48"/>
            <p:cNvSpPr/>
            <p:nvPr/>
          </p:nvSpPr>
          <p:spPr>
            <a:xfrm flipV="1">
              <a:off x="839" y="93"/>
              <a:ext cx="480" cy="240"/>
            </a:xfrm>
            <a:prstGeom prst="wedgeRectCallout">
              <a:avLst>
                <a:gd name="adj1" fmla="val -33338"/>
                <a:gd name="adj2" fmla="val 96667"/>
              </a:avLst>
            </a:prstGeom>
            <a:gradFill rotWithShape="0">
              <a:gsLst>
                <a:gs pos="0">
                  <a:srgbClr val="CFCFCF"/>
                </a:gs>
                <a:gs pos="100000">
                  <a:srgbClr val="FFFFFF"/>
                </a:gs>
              </a:gsLst>
              <a:lin ang="5400000" scaled="1"/>
              <a:tileRect/>
            </a:gradFill>
            <a:ln w="9525" cap="flat" cmpd="sng">
              <a:solidFill>
                <a:schemeClr val="tx1"/>
              </a:solidFill>
              <a:prstDash val="solid"/>
              <a:miter/>
              <a:headEnd type="none" w="med" len="med"/>
              <a:tailEnd type="none" w="med" len="med"/>
            </a:ln>
          </p:spPr>
          <p:txBody>
            <a:bodyPr rot="10800000" wrap="none"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lnSpc>
                  <a:spcPct val="90000"/>
                </a:lnSpc>
                <a:spcBef>
                  <a:spcPct val="0"/>
                </a:spcBef>
                <a:buNone/>
              </a:pPr>
              <a:r>
                <a:rPr lang="en-US" altLang="zh-CN" sz="2000" b="1"/>
                <a:t>Front</a:t>
              </a:r>
              <a:endParaRPr lang="en-US" altLang="zh-CN" sz="2000" b="1"/>
            </a:p>
          </p:txBody>
        </p:sp>
      </p:grpSp>
      <p:grpSp>
        <p:nvGrpSpPr>
          <p:cNvPr id="80943" name="Group 49"/>
          <p:cNvGrpSpPr/>
          <p:nvPr/>
        </p:nvGrpSpPr>
        <p:grpSpPr>
          <a:xfrm>
            <a:off x="6553200" y="4208463"/>
            <a:ext cx="2093913" cy="609600"/>
            <a:chOff x="0" y="0"/>
            <a:chExt cx="1319" cy="384"/>
          </a:xfrm>
        </p:grpSpPr>
        <p:sp>
          <p:nvSpPr>
            <p:cNvPr id="136247" name="Rectangle 50"/>
            <p:cNvSpPr/>
            <p:nvPr/>
          </p:nvSpPr>
          <p:spPr>
            <a:xfrm>
              <a:off x="0" y="0"/>
              <a:ext cx="528" cy="384"/>
            </a:xfrm>
            <a:prstGeom prst="rect">
              <a:avLst/>
            </a:prstGeom>
            <a:solidFill>
              <a:schemeClr val="bg1"/>
            </a:solidFill>
            <a:ln w="9525">
              <a:noFill/>
            </a:ln>
          </p:spPr>
          <p:txBody>
            <a:bodyPr wrap="none" lIns="36000" tIns="46800" rIns="36000" bIns="46800"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endParaRPr lang="zh-CN" altLang="zh-CN" sz="2400" i="1"/>
            </a:p>
          </p:txBody>
        </p:sp>
        <p:sp>
          <p:nvSpPr>
            <p:cNvPr id="136248" name="AutoShape 51"/>
            <p:cNvSpPr/>
            <p:nvPr/>
          </p:nvSpPr>
          <p:spPr>
            <a:xfrm flipV="1">
              <a:off x="839" y="93"/>
              <a:ext cx="480" cy="240"/>
            </a:xfrm>
            <a:prstGeom prst="wedgeRectCallout">
              <a:avLst>
                <a:gd name="adj1" fmla="val -33338"/>
                <a:gd name="adj2" fmla="val 96667"/>
              </a:avLst>
            </a:prstGeom>
            <a:gradFill rotWithShape="0">
              <a:gsLst>
                <a:gs pos="0">
                  <a:srgbClr val="CFCFCF"/>
                </a:gs>
                <a:gs pos="100000">
                  <a:srgbClr val="FFFFFF"/>
                </a:gs>
              </a:gsLst>
              <a:lin ang="5400000" scaled="1"/>
              <a:tileRect/>
            </a:gradFill>
            <a:ln w="9525" cap="flat" cmpd="sng">
              <a:solidFill>
                <a:schemeClr val="tx1"/>
              </a:solidFill>
              <a:prstDash val="solid"/>
              <a:miter/>
              <a:headEnd type="none" w="med" len="med"/>
              <a:tailEnd type="none" w="med" len="med"/>
            </a:ln>
          </p:spPr>
          <p:txBody>
            <a:bodyPr rot="10800000" wrap="none"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lnSpc>
                  <a:spcPct val="90000"/>
                </a:lnSpc>
                <a:spcBef>
                  <a:spcPct val="0"/>
                </a:spcBef>
                <a:buNone/>
              </a:pPr>
              <a:r>
                <a:rPr lang="en-US" altLang="zh-CN" sz="2000" b="1"/>
                <a:t>Rear</a:t>
              </a:r>
              <a:endParaRPr lang="en-US" altLang="zh-CN" sz="2000" b="1"/>
            </a:p>
          </p:txBody>
        </p:sp>
      </p:grpSp>
      <p:sp>
        <p:nvSpPr>
          <p:cNvPr id="80946" name="Rectangle 52" descr="白色大理石"/>
          <p:cNvSpPr/>
          <p:nvPr/>
        </p:nvSpPr>
        <p:spPr>
          <a:xfrm>
            <a:off x="7162800" y="3657600"/>
            <a:ext cx="1066800" cy="457200"/>
          </a:xfrm>
          <a:prstGeom prst="rect">
            <a:avLst/>
          </a:prstGeom>
          <a:blipFill rotWithShape="0">
            <a:blip r:embed="rId1"/>
          </a:blipFill>
          <a:ln w="508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400" b="1">
                <a:latin typeface="Arial" panose="020B0604020202020204" pitchFamily="34" charset="0"/>
              </a:rPr>
              <a:t>Job 7</a:t>
            </a:r>
            <a:endParaRPr lang="en-US" altLang="zh-CN" sz="2400" b="1"/>
          </a:p>
        </p:txBody>
      </p:sp>
      <p:sp>
        <p:nvSpPr>
          <p:cNvPr id="80947" name="Oval 53"/>
          <p:cNvSpPr/>
          <p:nvPr/>
        </p:nvSpPr>
        <p:spPr>
          <a:xfrm>
            <a:off x="7696200" y="4267200"/>
            <a:ext cx="1066800" cy="533400"/>
          </a:xfrm>
          <a:prstGeom prst="ellipse">
            <a:avLst/>
          </a:prstGeom>
          <a:noFill/>
          <a:ln w="25400" cap="flat" cmpd="sng">
            <a:solidFill>
              <a:srgbClr val="FF0066"/>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endParaRPr lang="zh-CN" altLang="zh-CN" sz="2400" i="1"/>
          </a:p>
        </p:txBody>
      </p:sp>
      <p:grpSp>
        <p:nvGrpSpPr>
          <p:cNvPr id="80948" name="Group 54"/>
          <p:cNvGrpSpPr/>
          <p:nvPr/>
        </p:nvGrpSpPr>
        <p:grpSpPr>
          <a:xfrm>
            <a:off x="762000" y="3276600"/>
            <a:ext cx="7467600" cy="914400"/>
            <a:chOff x="0" y="0"/>
            <a:chExt cx="4704" cy="576"/>
          </a:xfrm>
        </p:grpSpPr>
        <p:sp>
          <p:nvSpPr>
            <p:cNvPr id="136231" name="Rectangle 55"/>
            <p:cNvSpPr/>
            <p:nvPr/>
          </p:nvSpPr>
          <p:spPr>
            <a:xfrm>
              <a:off x="0" y="240"/>
              <a:ext cx="672" cy="288"/>
            </a:xfrm>
            <a:prstGeom prst="rect">
              <a:avLst/>
            </a:prstGeom>
            <a:noFill/>
            <a:ln w="508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endParaRPr lang="zh-CN" altLang="zh-CN" sz="2400"/>
            </a:p>
          </p:txBody>
        </p:sp>
        <p:sp>
          <p:nvSpPr>
            <p:cNvPr id="136232" name="Rectangle 56"/>
            <p:cNvSpPr/>
            <p:nvPr/>
          </p:nvSpPr>
          <p:spPr>
            <a:xfrm>
              <a:off x="672" y="240"/>
              <a:ext cx="672" cy="288"/>
            </a:xfrm>
            <a:prstGeom prst="rect">
              <a:avLst/>
            </a:prstGeom>
            <a:noFill/>
            <a:ln w="508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endParaRPr lang="zh-CN" altLang="zh-CN" sz="2400"/>
            </a:p>
          </p:txBody>
        </p:sp>
        <p:sp>
          <p:nvSpPr>
            <p:cNvPr id="136233" name="Rectangle 57"/>
            <p:cNvSpPr/>
            <p:nvPr/>
          </p:nvSpPr>
          <p:spPr>
            <a:xfrm>
              <a:off x="1344" y="240"/>
              <a:ext cx="672" cy="288"/>
            </a:xfrm>
            <a:prstGeom prst="rect">
              <a:avLst/>
            </a:prstGeom>
            <a:noFill/>
            <a:ln w="508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endParaRPr lang="zh-CN" altLang="zh-CN" sz="2400"/>
            </a:p>
          </p:txBody>
        </p:sp>
        <p:sp>
          <p:nvSpPr>
            <p:cNvPr id="136234" name="Rectangle 58"/>
            <p:cNvSpPr/>
            <p:nvPr/>
          </p:nvSpPr>
          <p:spPr>
            <a:xfrm>
              <a:off x="2016" y="240"/>
              <a:ext cx="672" cy="288"/>
            </a:xfrm>
            <a:prstGeom prst="rect">
              <a:avLst/>
            </a:prstGeom>
            <a:noFill/>
            <a:ln w="508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endParaRPr lang="zh-CN" altLang="zh-CN" sz="2400"/>
            </a:p>
          </p:txBody>
        </p:sp>
        <p:sp>
          <p:nvSpPr>
            <p:cNvPr id="136235" name="Rectangle 59"/>
            <p:cNvSpPr/>
            <p:nvPr/>
          </p:nvSpPr>
          <p:spPr>
            <a:xfrm>
              <a:off x="2688" y="240"/>
              <a:ext cx="672" cy="288"/>
            </a:xfrm>
            <a:prstGeom prst="rect">
              <a:avLst/>
            </a:prstGeom>
            <a:noFill/>
            <a:ln w="508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endParaRPr lang="zh-CN" altLang="zh-CN" sz="2400"/>
            </a:p>
          </p:txBody>
        </p:sp>
        <p:sp>
          <p:nvSpPr>
            <p:cNvPr id="136236" name="Rectangle 60"/>
            <p:cNvSpPr/>
            <p:nvPr/>
          </p:nvSpPr>
          <p:spPr>
            <a:xfrm>
              <a:off x="3360" y="240"/>
              <a:ext cx="672" cy="288"/>
            </a:xfrm>
            <a:prstGeom prst="rect">
              <a:avLst/>
            </a:prstGeom>
            <a:noFill/>
            <a:ln w="508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endParaRPr lang="zh-CN" altLang="zh-CN" sz="2400"/>
            </a:p>
          </p:txBody>
        </p:sp>
        <p:sp>
          <p:nvSpPr>
            <p:cNvPr id="136237" name="Rectangle 61"/>
            <p:cNvSpPr/>
            <p:nvPr/>
          </p:nvSpPr>
          <p:spPr>
            <a:xfrm>
              <a:off x="4032" y="240"/>
              <a:ext cx="672" cy="288"/>
            </a:xfrm>
            <a:prstGeom prst="rect">
              <a:avLst/>
            </a:prstGeom>
            <a:noFill/>
            <a:ln w="508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endParaRPr lang="zh-CN" altLang="zh-CN" sz="2400"/>
            </a:p>
          </p:txBody>
        </p:sp>
        <p:sp>
          <p:nvSpPr>
            <p:cNvPr id="136238" name="Rectangle 62" descr="栎木"/>
            <p:cNvSpPr/>
            <p:nvPr/>
          </p:nvSpPr>
          <p:spPr>
            <a:xfrm>
              <a:off x="0" y="192"/>
              <a:ext cx="4704" cy="48"/>
            </a:xfrm>
            <a:prstGeom prst="rect">
              <a:avLst/>
            </a:prstGeom>
            <a:blipFill rotWithShape="0">
              <a:blip r:embed="rId2"/>
            </a:blipFill>
            <a:ln w="9525" cap="flat" cmpd="sng">
              <a:solidFill>
                <a:schemeClr val="accent2"/>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endParaRPr lang="zh-CN" altLang="zh-CN" sz="2400" i="1"/>
            </a:p>
          </p:txBody>
        </p:sp>
        <p:sp>
          <p:nvSpPr>
            <p:cNvPr id="136239" name="Rectangle 63" descr="栎木"/>
            <p:cNvSpPr/>
            <p:nvPr/>
          </p:nvSpPr>
          <p:spPr>
            <a:xfrm>
              <a:off x="0" y="528"/>
              <a:ext cx="4704" cy="48"/>
            </a:xfrm>
            <a:prstGeom prst="rect">
              <a:avLst/>
            </a:prstGeom>
            <a:blipFill rotWithShape="0">
              <a:blip r:embed="rId2"/>
            </a:blipFill>
            <a:ln w="9525" cap="flat" cmpd="sng">
              <a:solidFill>
                <a:schemeClr val="accent2"/>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endParaRPr lang="zh-CN" altLang="zh-CN" sz="2400" i="1"/>
            </a:p>
          </p:txBody>
        </p:sp>
        <p:sp>
          <p:nvSpPr>
            <p:cNvPr id="136240" name="Rectangle 64"/>
            <p:cNvSpPr/>
            <p:nvPr/>
          </p:nvSpPr>
          <p:spPr>
            <a:xfrm>
              <a:off x="192" y="0"/>
              <a:ext cx="288" cy="192"/>
            </a:xfrm>
            <a:prstGeom prst="rect">
              <a:avLst/>
            </a:prstGeom>
            <a:noFill/>
            <a:ln w="9525">
              <a:noFill/>
            </a:ln>
          </p:spPr>
          <p:txBody>
            <a:bodyPr wrap="none"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000" b="1">
                  <a:sym typeface="Symbol" panose="05050102010706020507" pitchFamily="18" charset="2"/>
                </a:rPr>
                <a:t>0</a:t>
              </a:r>
              <a:endParaRPr lang="en-US" altLang="zh-CN" sz="2000" b="1"/>
            </a:p>
          </p:txBody>
        </p:sp>
        <p:sp>
          <p:nvSpPr>
            <p:cNvPr id="136241" name="Rectangle 65"/>
            <p:cNvSpPr/>
            <p:nvPr/>
          </p:nvSpPr>
          <p:spPr>
            <a:xfrm>
              <a:off x="864" y="0"/>
              <a:ext cx="288" cy="192"/>
            </a:xfrm>
            <a:prstGeom prst="rect">
              <a:avLst/>
            </a:prstGeom>
            <a:noFill/>
            <a:ln w="9525">
              <a:noFill/>
            </a:ln>
          </p:spPr>
          <p:txBody>
            <a:bodyPr wrap="none"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000" b="1">
                  <a:sym typeface="Symbol" panose="05050102010706020507" pitchFamily="18" charset="2"/>
                </a:rPr>
                <a:t>1</a:t>
              </a:r>
              <a:endParaRPr lang="en-US" altLang="zh-CN" sz="2000" b="1"/>
            </a:p>
          </p:txBody>
        </p:sp>
        <p:sp>
          <p:nvSpPr>
            <p:cNvPr id="136242" name="Rectangle 66"/>
            <p:cNvSpPr/>
            <p:nvPr/>
          </p:nvSpPr>
          <p:spPr>
            <a:xfrm>
              <a:off x="1536" y="0"/>
              <a:ext cx="288" cy="192"/>
            </a:xfrm>
            <a:prstGeom prst="rect">
              <a:avLst/>
            </a:prstGeom>
            <a:noFill/>
            <a:ln w="9525">
              <a:noFill/>
            </a:ln>
          </p:spPr>
          <p:txBody>
            <a:bodyPr wrap="none"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000" b="1">
                  <a:sym typeface="Symbol" panose="05050102010706020507" pitchFamily="18" charset="2"/>
                </a:rPr>
                <a:t>2</a:t>
              </a:r>
              <a:endParaRPr lang="en-US" altLang="zh-CN" sz="2000" b="1"/>
            </a:p>
          </p:txBody>
        </p:sp>
        <p:sp>
          <p:nvSpPr>
            <p:cNvPr id="136243" name="Rectangle 67"/>
            <p:cNvSpPr/>
            <p:nvPr/>
          </p:nvSpPr>
          <p:spPr>
            <a:xfrm>
              <a:off x="2160" y="0"/>
              <a:ext cx="288" cy="192"/>
            </a:xfrm>
            <a:prstGeom prst="rect">
              <a:avLst/>
            </a:prstGeom>
            <a:noFill/>
            <a:ln w="9525">
              <a:noFill/>
            </a:ln>
          </p:spPr>
          <p:txBody>
            <a:bodyPr wrap="none"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000" b="1">
                  <a:sym typeface="Symbol" panose="05050102010706020507" pitchFamily="18" charset="2"/>
                </a:rPr>
                <a:t>3</a:t>
              </a:r>
              <a:endParaRPr lang="en-US" altLang="zh-CN" sz="2000" b="1"/>
            </a:p>
          </p:txBody>
        </p:sp>
        <p:sp>
          <p:nvSpPr>
            <p:cNvPr id="136244" name="Rectangle 68"/>
            <p:cNvSpPr/>
            <p:nvPr/>
          </p:nvSpPr>
          <p:spPr>
            <a:xfrm>
              <a:off x="2880" y="0"/>
              <a:ext cx="288" cy="192"/>
            </a:xfrm>
            <a:prstGeom prst="rect">
              <a:avLst/>
            </a:prstGeom>
            <a:noFill/>
            <a:ln w="9525">
              <a:noFill/>
            </a:ln>
          </p:spPr>
          <p:txBody>
            <a:bodyPr wrap="none"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000" b="1">
                  <a:sym typeface="Symbol" panose="05050102010706020507" pitchFamily="18" charset="2"/>
                </a:rPr>
                <a:t>4</a:t>
              </a:r>
              <a:endParaRPr lang="en-US" altLang="zh-CN" sz="2000" b="1"/>
            </a:p>
          </p:txBody>
        </p:sp>
        <p:sp>
          <p:nvSpPr>
            <p:cNvPr id="136245" name="Rectangle 69"/>
            <p:cNvSpPr/>
            <p:nvPr/>
          </p:nvSpPr>
          <p:spPr>
            <a:xfrm>
              <a:off x="3552" y="0"/>
              <a:ext cx="288" cy="192"/>
            </a:xfrm>
            <a:prstGeom prst="rect">
              <a:avLst/>
            </a:prstGeom>
            <a:noFill/>
            <a:ln w="9525">
              <a:noFill/>
            </a:ln>
          </p:spPr>
          <p:txBody>
            <a:bodyPr wrap="none"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000" b="1">
                  <a:sym typeface="Symbol" panose="05050102010706020507" pitchFamily="18" charset="2"/>
                </a:rPr>
                <a:t>5</a:t>
              </a:r>
              <a:endParaRPr lang="en-US" altLang="zh-CN" sz="2000" b="1"/>
            </a:p>
          </p:txBody>
        </p:sp>
        <p:sp>
          <p:nvSpPr>
            <p:cNvPr id="136246" name="Rectangle 70"/>
            <p:cNvSpPr/>
            <p:nvPr/>
          </p:nvSpPr>
          <p:spPr>
            <a:xfrm>
              <a:off x="4224" y="0"/>
              <a:ext cx="288" cy="192"/>
            </a:xfrm>
            <a:prstGeom prst="rect">
              <a:avLst/>
            </a:prstGeom>
            <a:noFill/>
            <a:ln w="9525">
              <a:noFill/>
            </a:ln>
          </p:spPr>
          <p:txBody>
            <a:bodyPr wrap="none"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000" b="1">
                  <a:sym typeface="Symbol" panose="05050102010706020507" pitchFamily="18" charset="2"/>
                </a:rPr>
                <a:t>6</a:t>
              </a:r>
              <a:endParaRPr lang="en-US" altLang="zh-CN" sz="2000" b="1"/>
            </a:p>
          </p:txBody>
        </p:sp>
      </p:grpSp>
      <p:sp>
        <p:nvSpPr>
          <p:cNvPr id="136230" name="Text Box 71"/>
          <p:cNvSpPr txBox="1"/>
          <p:nvPr/>
        </p:nvSpPr>
        <p:spPr>
          <a:xfrm>
            <a:off x="6705600" y="0"/>
            <a:ext cx="2432050" cy="366713"/>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r" eaLnBrk="1" hangingPunct="1">
              <a:spcBef>
                <a:spcPct val="50000"/>
              </a:spcBef>
              <a:buNone/>
            </a:pPr>
            <a:r>
              <a:rPr lang="en-US" altLang="zh-CN" sz="1800" b="1">
                <a:sym typeface="Webdings" panose="05030102010509060703" pitchFamily="18" charset="2"/>
              </a:rPr>
              <a:t>§4  The Queue ADT</a:t>
            </a:r>
            <a:endParaRPr lang="en-US" altLang="zh-CN" sz="1800" b="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80899"/>
                                        </p:tgtEl>
                                        <p:attrNameLst>
                                          <p:attrName>style.visibility</p:attrName>
                                        </p:attrNameLst>
                                      </p:cBhvr>
                                      <p:to>
                                        <p:strVal val="visible"/>
                                      </p:to>
                                    </p:set>
                                    <p:animEffect transition="in" filter="wipe(left)">
                                      <p:cBhvr>
                                        <p:cTn id="7" dur="500"/>
                                        <p:tgtEl>
                                          <p:spTgt spid="80899"/>
                                        </p:tgtEl>
                                      </p:cBhvr>
                                    </p:animEffect>
                                  </p:childTnLst>
                                  <p:subTnLst>
                                    <p:audio>
                                      <p:cMediaNode>
                                        <p:cTn display="0" masterRel="sameClick">
                                          <p:stCondLst>
                                            <p:cond evt="begin" delay="0">
                                              <p:tn val="5"/>
                                            </p:cond>
                                          </p:stCondLst>
                                          <p:endCondLst>
                                            <p:cond evt="onStopAudio" delay="0">
                                              <p:tgtEl>
                                                <p:sldTgt/>
                                              </p:tgtEl>
                                            </p:cond>
                                          </p:endCondLst>
                                        </p:cTn>
                                        <p:tgtEl>
                                          <p:sndTgt r:embed="rId3" name="TYPE.WAV"/>
                                        </p:tgtEl>
                                      </p:cMediaNode>
                                    </p:audio>
                                  </p:sub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80900"/>
                                        </p:tgtEl>
                                        <p:attrNameLst>
                                          <p:attrName>style.visibility</p:attrName>
                                        </p:attrNameLst>
                                      </p:cBhvr>
                                      <p:to>
                                        <p:strVal val="visible"/>
                                      </p:to>
                                    </p:set>
                                    <p:animEffect transition="in" filter="wipe(up)">
                                      <p:cBhvr>
                                        <p:cTn id="12" dur="500"/>
                                        <p:tgtEl>
                                          <p:spTgt spid="8090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80901"/>
                                        </p:tgtEl>
                                        <p:attrNameLst>
                                          <p:attrName>style.visibility</p:attrName>
                                        </p:attrNameLst>
                                      </p:cBhvr>
                                      <p:to>
                                        <p:strVal val="visible"/>
                                      </p:to>
                                    </p:set>
                                    <p:animEffect transition="in" filter="wipe(left)">
                                      <p:cBhvr>
                                        <p:cTn id="17" dur="500"/>
                                        <p:tgtEl>
                                          <p:spTgt spid="80901"/>
                                        </p:tgtEl>
                                      </p:cBhvr>
                                    </p:animEffect>
                                  </p:childTnLst>
                                  <p:subTnLst>
                                    <p:audio>
                                      <p:cMediaNode>
                                        <p:cTn display="0" masterRel="sameClick">
                                          <p:stCondLst>
                                            <p:cond evt="begin" delay="0">
                                              <p:tn val="15"/>
                                            </p:cond>
                                          </p:stCondLst>
                                          <p:endCondLst>
                                            <p:cond evt="onStopAudio" delay="0">
                                              <p:tgtEl>
                                                <p:sldTgt/>
                                              </p:tgtEl>
                                            </p:cond>
                                          </p:endCondLst>
                                        </p:cTn>
                                        <p:tgtEl>
                                          <p:sndTgt r:embed="rId3" name="TYPE.WAV"/>
                                        </p:tgtEl>
                                      </p:cMediaNode>
                                    </p:audio>
                                  </p:subTnLst>
                                </p:cTn>
                              </p:par>
                            </p:childTnLst>
                          </p:cTn>
                        </p:par>
                        <p:par>
                          <p:cTn id="18" fill="hold">
                            <p:stCondLst>
                              <p:cond delay="500"/>
                            </p:stCondLst>
                            <p:childTnLst>
                              <p:par>
                                <p:cTn id="19" presetID="22" presetClass="entr" presetSubtype="8" fill="hold" nodeType="afterEffect">
                                  <p:stCondLst>
                                    <p:cond delay="0"/>
                                  </p:stCondLst>
                                  <p:childTnLst>
                                    <p:set>
                                      <p:cBhvr>
                                        <p:cTn id="20" dur="1" fill="hold">
                                          <p:stCondLst>
                                            <p:cond delay="0"/>
                                          </p:stCondLst>
                                        </p:cTn>
                                        <p:tgtEl>
                                          <p:spTgt spid="80948"/>
                                        </p:tgtEl>
                                        <p:attrNameLst>
                                          <p:attrName>style.visibility</p:attrName>
                                        </p:attrNameLst>
                                      </p:cBhvr>
                                      <p:to>
                                        <p:strVal val="visible"/>
                                      </p:to>
                                    </p:set>
                                    <p:animEffect transition="in" filter="wipe(left)">
                                      <p:cBhvr>
                                        <p:cTn id="21" dur="500"/>
                                        <p:tgtEl>
                                          <p:spTgt spid="80948"/>
                                        </p:tgtEl>
                                      </p:cBhvr>
                                    </p:animEffect>
                                  </p:childTnLst>
                                </p:cTn>
                              </p:par>
                            </p:childTnLst>
                          </p:cTn>
                        </p:par>
                      </p:childTnLst>
                    </p:cTn>
                  </p:par>
                  <p:par>
                    <p:cTn id="22" fill="hold">
                      <p:stCondLst>
                        <p:cond delay="indefinite"/>
                      </p:stCondLst>
                      <p:childTnLst>
                        <p:par>
                          <p:cTn id="23" fill="hold">
                            <p:stCondLst>
                              <p:cond delay="0"/>
                            </p:stCondLst>
                            <p:childTnLst>
                              <p:par>
                                <p:cTn id="24" presetID="17" presetClass="entr" presetSubtype="1" fill="hold" nodeType="clickEffect">
                                  <p:stCondLst>
                                    <p:cond delay="0"/>
                                  </p:stCondLst>
                                  <p:childTnLst>
                                    <p:set>
                                      <p:cBhvr>
                                        <p:cTn id="25" dur="1" fill="hold">
                                          <p:stCondLst>
                                            <p:cond delay="0"/>
                                          </p:stCondLst>
                                        </p:cTn>
                                        <p:tgtEl>
                                          <p:spTgt spid="80902"/>
                                        </p:tgtEl>
                                        <p:attrNameLst>
                                          <p:attrName>style.visibility</p:attrName>
                                        </p:attrNameLst>
                                      </p:cBhvr>
                                      <p:to>
                                        <p:strVal val="visible"/>
                                      </p:to>
                                    </p:set>
                                    <p:anim calcmode="lin" valueType="num">
                                      <p:cBhvr>
                                        <p:cTn id="26" dur="500" fill="hold"/>
                                        <p:tgtEl>
                                          <p:spTgt spid="80902"/>
                                        </p:tgtEl>
                                        <p:attrNameLst>
                                          <p:attrName>ppt_x</p:attrName>
                                        </p:attrNameLst>
                                      </p:cBhvr>
                                      <p:tavLst>
                                        <p:tav tm="0">
                                          <p:val>
                                            <p:strVal val="#ppt_x"/>
                                          </p:val>
                                        </p:tav>
                                        <p:tav tm="100000">
                                          <p:val>
                                            <p:strVal val="#ppt_x"/>
                                          </p:val>
                                        </p:tav>
                                      </p:tavLst>
                                    </p:anim>
                                    <p:anim calcmode="lin" valueType="num">
                                      <p:cBhvr>
                                        <p:cTn id="27" dur="500" fill="hold"/>
                                        <p:tgtEl>
                                          <p:spTgt spid="80902"/>
                                        </p:tgtEl>
                                        <p:attrNameLst>
                                          <p:attrName>ppt_y</p:attrName>
                                        </p:attrNameLst>
                                      </p:cBhvr>
                                      <p:tavLst>
                                        <p:tav tm="0">
                                          <p:val>
                                            <p:strVal val="#ppt_y-#ppt_h/2"/>
                                          </p:val>
                                        </p:tav>
                                        <p:tav tm="100000">
                                          <p:val>
                                            <p:strVal val="#ppt_y"/>
                                          </p:val>
                                        </p:tav>
                                      </p:tavLst>
                                    </p:anim>
                                    <p:anim calcmode="lin" valueType="num">
                                      <p:cBhvr>
                                        <p:cTn id="28" dur="500" fill="hold"/>
                                        <p:tgtEl>
                                          <p:spTgt spid="80902"/>
                                        </p:tgtEl>
                                        <p:attrNameLst>
                                          <p:attrName>ppt_w</p:attrName>
                                        </p:attrNameLst>
                                      </p:cBhvr>
                                      <p:tavLst>
                                        <p:tav tm="0">
                                          <p:val>
                                            <p:strVal val="#ppt_w"/>
                                          </p:val>
                                        </p:tav>
                                        <p:tav tm="100000">
                                          <p:val>
                                            <p:strVal val="#ppt_w"/>
                                          </p:val>
                                        </p:tav>
                                      </p:tavLst>
                                    </p:anim>
                                    <p:anim calcmode="lin" valueType="num">
                                      <p:cBhvr>
                                        <p:cTn id="29" dur="500" fill="hold"/>
                                        <p:tgtEl>
                                          <p:spTgt spid="80902"/>
                                        </p:tgtEl>
                                        <p:attrNameLst>
                                          <p:attrName>ppt_h</p:attrName>
                                        </p:attrNameLst>
                                      </p:cBhvr>
                                      <p:tavLst>
                                        <p:tav tm="0">
                                          <p:val>
                                            <p:fltVal val="0.000000"/>
                                          </p:val>
                                        </p:tav>
                                        <p:tav tm="100000">
                                          <p:val>
                                            <p:strVal val="#ppt_h"/>
                                          </p:val>
                                        </p:tav>
                                      </p:tavLst>
                                    </p:anim>
                                  </p:childTnLst>
                                </p:cTn>
                              </p:par>
                            </p:childTnLst>
                          </p:cTn>
                        </p:par>
                      </p:childTnLst>
                    </p:cTn>
                  </p:par>
                  <p:par>
                    <p:cTn id="30" fill="hold">
                      <p:stCondLst>
                        <p:cond delay="indefinite"/>
                      </p:stCondLst>
                      <p:childTnLst>
                        <p:par>
                          <p:cTn id="31" fill="hold">
                            <p:stCondLst>
                              <p:cond delay="0"/>
                            </p:stCondLst>
                            <p:childTnLst>
                              <p:par>
                                <p:cTn id="32" presetID="17" presetClass="entr" presetSubtype="1" fill="hold" grpId="0" nodeType="clickEffect">
                                  <p:stCondLst>
                                    <p:cond delay="0"/>
                                  </p:stCondLst>
                                  <p:childTnLst>
                                    <p:set>
                                      <p:cBhvr>
                                        <p:cTn id="33" dur="1" fill="hold">
                                          <p:stCondLst>
                                            <p:cond delay="0"/>
                                          </p:stCondLst>
                                        </p:cTn>
                                        <p:tgtEl>
                                          <p:spTgt spid="80905"/>
                                        </p:tgtEl>
                                        <p:attrNameLst>
                                          <p:attrName>style.visibility</p:attrName>
                                        </p:attrNameLst>
                                      </p:cBhvr>
                                      <p:to>
                                        <p:strVal val="visible"/>
                                      </p:to>
                                    </p:set>
                                    <p:anim calcmode="lin" valueType="num">
                                      <p:cBhvr>
                                        <p:cTn id="34" dur="500" fill="hold"/>
                                        <p:tgtEl>
                                          <p:spTgt spid="80905"/>
                                        </p:tgtEl>
                                        <p:attrNameLst>
                                          <p:attrName>ppt_x</p:attrName>
                                        </p:attrNameLst>
                                      </p:cBhvr>
                                      <p:tavLst>
                                        <p:tav tm="0">
                                          <p:val>
                                            <p:strVal val="#ppt_x"/>
                                          </p:val>
                                        </p:tav>
                                        <p:tav tm="100000">
                                          <p:val>
                                            <p:strVal val="#ppt_x"/>
                                          </p:val>
                                        </p:tav>
                                      </p:tavLst>
                                    </p:anim>
                                    <p:anim calcmode="lin" valueType="num">
                                      <p:cBhvr>
                                        <p:cTn id="35" dur="500" fill="hold"/>
                                        <p:tgtEl>
                                          <p:spTgt spid="80905"/>
                                        </p:tgtEl>
                                        <p:attrNameLst>
                                          <p:attrName>ppt_y</p:attrName>
                                        </p:attrNameLst>
                                      </p:cBhvr>
                                      <p:tavLst>
                                        <p:tav tm="0">
                                          <p:val>
                                            <p:strVal val="#ppt_y-#ppt_h/2"/>
                                          </p:val>
                                        </p:tav>
                                        <p:tav tm="100000">
                                          <p:val>
                                            <p:strVal val="#ppt_y"/>
                                          </p:val>
                                        </p:tav>
                                      </p:tavLst>
                                    </p:anim>
                                    <p:anim calcmode="lin" valueType="num">
                                      <p:cBhvr>
                                        <p:cTn id="36" dur="500" fill="hold"/>
                                        <p:tgtEl>
                                          <p:spTgt spid="80905"/>
                                        </p:tgtEl>
                                        <p:attrNameLst>
                                          <p:attrName>ppt_w</p:attrName>
                                        </p:attrNameLst>
                                      </p:cBhvr>
                                      <p:tavLst>
                                        <p:tav tm="0">
                                          <p:val>
                                            <p:strVal val="#ppt_w"/>
                                          </p:val>
                                        </p:tav>
                                        <p:tav tm="100000">
                                          <p:val>
                                            <p:strVal val="#ppt_w"/>
                                          </p:val>
                                        </p:tav>
                                      </p:tavLst>
                                    </p:anim>
                                    <p:anim calcmode="lin" valueType="num">
                                      <p:cBhvr>
                                        <p:cTn id="37" dur="500" fill="hold"/>
                                        <p:tgtEl>
                                          <p:spTgt spid="80905"/>
                                        </p:tgtEl>
                                        <p:attrNameLst>
                                          <p:attrName>ppt_h</p:attrName>
                                        </p:attrNameLst>
                                      </p:cBhvr>
                                      <p:tavLst>
                                        <p:tav tm="0">
                                          <p:val>
                                            <p:fltVal val="0.000000"/>
                                          </p:val>
                                        </p:tav>
                                        <p:tav tm="100000">
                                          <p:val>
                                            <p:strVal val="#ppt_h"/>
                                          </p:val>
                                        </p:tav>
                                      </p:tavLst>
                                    </p:anim>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80917"/>
                                        </p:tgtEl>
                                        <p:attrNameLst>
                                          <p:attrName>style.visibility</p:attrName>
                                        </p:attrNameLst>
                                      </p:cBhvr>
                                      <p:to>
                                        <p:strVal val="visible"/>
                                      </p:to>
                                    </p:set>
                                    <p:animEffect transition="in" filter="dissolve">
                                      <p:cBhvr>
                                        <p:cTn id="42" dur="500"/>
                                        <p:tgtEl>
                                          <p:spTgt spid="80917"/>
                                        </p:tgtEl>
                                      </p:cBhvr>
                                    </p:animEffect>
                                  </p:childTnLst>
                                </p:cTn>
                              </p:par>
                            </p:childTnLst>
                          </p:cTn>
                        </p:par>
                        <p:par>
                          <p:cTn id="43" fill="hold">
                            <p:stCondLst>
                              <p:cond delay="500"/>
                            </p:stCondLst>
                            <p:childTnLst>
                              <p:par>
                                <p:cTn id="44" presetID="17" presetClass="entr" presetSubtype="1" fill="hold" grpId="0" nodeType="afterEffect">
                                  <p:stCondLst>
                                    <p:cond delay="0"/>
                                  </p:stCondLst>
                                  <p:childTnLst>
                                    <p:set>
                                      <p:cBhvr>
                                        <p:cTn id="45" dur="1" fill="hold">
                                          <p:stCondLst>
                                            <p:cond delay="0"/>
                                          </p:stCondLst>
                                        </p:cTn>
                                        <p:tgtEl>
                                          <p:spTgt spid="136211"/>
                                        </p:tgtEl>
                                        <p:attrNameLst>
                                          <p:attrName>style.visibility</p:attrName>
                                        </p:attrNameLst>
                                      </p:cBhvr>
                                      <p:to>
                                        <p:strVal val="visible"/>
                                      </p:to>
                                    </p:set>
                                    <p:anim calcmode="lin" valueType="num">
                                      <p:cBhvr>
                                        <p:cTn id="46" dur="500" fill="hold"/>
                                        <p:tgtEl>
                                          <p:spTgt spid="136211"/>
                                        </p:tgtEl>
                                        <p:attrNameLst>
                                          <p:attrName>ppt_x</p:attrName>
                                        </p:attrNameLst>
                                      </p:cBhvr>
                                      <p:tavLst>
                                        <p:tav tm="0">
                                          <p:val>
                                            <p:strVal val="#ppt_x"/>
                                          </p:val>
                                        </p:tav>
                                        <p:tav tm="100000">
                                          <p:val>
                                            <p:strVal val="#ppt_x"/>
                                          </p:val>
                                        </p:tav>
                                      </p:tavLst>
                                    </p:anim>
                                    <p:anim calcmode="lin" valueType="num">
                                      <p:cBhvr>
                                        <p:cTn id="47" dur="500" fill="hold"/>
                                        <p:tgtEl>
                                          <p:spTgt spid="136211"/>
                                        </p:tgtEl>
                                        <p:attrNameLst>
                                          <p:attrName>ppt_y</p:attrName>
                                        </p:attrNameLst>
                                      </p:cBhvr>
                                      <p:tavLst>
                                        <p:tav tm="0">
                                          <p:val>
                                            <p:strVal val="#ppt_y-#ppt_h/2"/>
                                          </p:val>
                                        </p:tav>
                                        <p:tav tm="100000">
                                          <p:val>
                                            <p:strVal val="#ppt_y"/>
                                          </p:val>
                                        </p:tav>
                                      </p:tavLst>
                                    </p:anim>
                                    <p:anim calcmode="lin" valueType="num">
                                      <p:cBhvr>
                                        <p:cTn id="48" dur="500" fill="hold"/>
                                        <p:tgtEl>
                                          <p:spTgt spid="136211"/>
                                        </p:tgtEl>
                                        <p:attrNameLst>
                                          <p:attrName>ppt_w</p:attrName>
                                        </p:attrNameLst>
                                      </p:cBhvr>
                                      <p:tavLst>
                                        <p:tav tm="0">
                                          <p:val>
                                            <p:strVal val="#ppt_w"/>
                                          </p:val>
                                        </p:tav>
                                        <p:tav tm="100000">
                                          <p:val>
                                            <p:strVal val="#ppt_w"/>
                                          </p:val>
                                        </p:tav>
                                      </p:tavLst>
                                    </p:anim>
                                    <p:anim calcmode="lin" valueType="num">
                                      <p:cBhvr>
                                        <p:cTn id="49" dur="500" fill="hold"/>
                                        <p:tgtEl>
                                          <p:spTgt spid="136211"/>
                                        </p:tgtEl>
                                        <p:attrNameLst>
                                          <p:attrName>ppt_h</p:attrName>
                                        </p:attrNameLst>
                                      </p:cBhvr>
                                      <p:tavLst>
                                        <p:tav tm="0">
                                          <p:val>
                                            <p:fltVal val="0.000000"/>
                                          </p:val>
                                        </p:tav>
                                        <p:tav tm="100000">
                                          <p:val>
                                            <p:strVal val="#ppt_h"/>
                                          </p:val>
                                        </p:tav>
                                      </p:tavLst>
                                    </p:anim>
                                  </p:childTnLst>
                                  <p:subTnLst>
                                    <p:audio>
                                      <p:cMediaNode>
                                        <p:cTn display="0" masterRel="sameClick">
                                          <p:stCondLst>
                                            <p:cond evt="begin" delay="0">
                                              <p:tn val="44"/>
                                            </p:cond>
                                          </p:stCondLst>
                                          <p:endCondLst>
                                            <p:cond evt="onStopAudio" delay="0">
                                              <p:tgtEl>
                                                <p:sldTgt/>
                                              </p:tgtEl>
                                            </p:cond>
                                          </p:endCondLst>
                                        </p:cTn>
                                        <p:tgtEl>
                                          <p:sndTgt r:embed="rId4" name="WHOOSH.WAV"/>
                                        </p:tgtEl>
                                      </p:cMediaNode>
                                    </p:audio>
                                  </p:subTnLst>
                                </p:cTn>
                              </p:par>
                            </p:childTnLst>
                          </p:cTn>
                        </p:par>
                        <p:par>
                          <p:cTn id="50" fill="hold">
                            <p:stCondLst>
                              <p:cond delay="1000"/>
                            </p:stCondLst>
                            <p:childTnLst>
                              <p:par>
                                <p:cTn id="51" presetID="2" presetClass="entr" presetSubtype="2" fill="hold" grpId="0" nodeType="afterEffect">
                                  <p:stCondLst>
                                    <p:cond delay="0"/>
                                  </p:stCondLst>
                                  <p:childTnLst>
                                    <p:set>
                                      <p:cBhvr>
                                        <p:cTn id="52" dur="1" fill="hold">
                                          <p:stCondLst>
                                            <p:cond delay="0"/>
                                          </p:stCondLst>
                                        </p:cTn>
                                        <p:tgtEl>
                                          <p:spTgt spid="80915"/>
                                        </p:tgtEl>
                                        <p:attrNameLst>
                                          <p:attrName>style.visibility</p:attrName>
                                        </p:attrNameLst>
                                      </p:cBhvr>
                                      <p:to>
                                        <p:strVal val="visible"/>
                                      </p:to>
                                    </p:set>
                                    <p:anim calcmode="lin" valueType="num">
                                      <p:cBhvr additive="base">
                                        <p:cTn id="53" dur="500" fill="hold"/>
                                        <p:tgtEl>
                                          <p:spTgt spid="80915"/>
                                        </p:tgtEl>
                                        <p:attrNameLst>
                                          <p:attrName>ppt_x</p:attrName>
                                        </p:attrNameLst>
                                      </p:cBhvr>
                                      <p:tavLst>
                                        <p:tav tm="0">
                                          <p:val>
                                            <p:strVal val="1+#ppt_w/2"/>
                                          </p:val>
                                        </p:tav>
                                        <p:tav tm="100000">
                                          <p:val>
                                            <p:strVal val="#ppt_x"/>
                                          </p:val>
                                        </p:tav>
                                      </p:tavLst>
                                    </p:anim>
                                    <p:anim calcmode="lin" valueType="num">
                                      <p:cBhvr additive="base">
                                        <p:cTn id="54" dur="500" fill="hold"/>
                                        <p:tgtEl>
                                          <p:spTgt spid="80915"/>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1"/>
                                            </p:cond>
                                          </p:stCondLst>
                                          <p:endCondLst>
                                            <p:cond evt="onStopAudio" delay="0">
                                              <p:tgtEl>
                                                <p:sldTgt/>
                                              </p:tgtEl>
                                            </p:cond>
                                          </p:endCondLst>
                                        </p:cTn>
                                        <p:tgtEl>
                                          <p:sndTgt r:embed="rId5" name="CASHREG.WAV"/>
                                        </p:tgtEl>
                                      </p:cMediaNode>
                                    </p:audio>
                                  </p:subTnLst>
                                </p:cTn>
                              </p:par>
                            </p:childTnLst>
                          </p:cTn>
                        </p:par>
                      </p:childTnLst>
                    </p:cTn>
                  </p:par>
                  <p:par>
                    <p:cTn id="55" fill="hold">
                      <p:stCondLst>
                        <p:cond delay="indefinite"/>
                      </p:stCondLst>
                      <p:childTnLst>
                        <p:par>
                          <p:cTn id="56" fill="hold">
                            <p:stCondLst>
                              <p:cond delay="0"/>
                            </p:stCondLst>
                            <p:childTnLst>
                              <p:par>
                                <p:cTn id="57" presetID="17" presetClass="entr" presetSubtype="1" fill="hold" grpId="0" nodeType="clickEffect">
                                  <p:stCondLst>
                                    <p:cond delay="0"/>
                                  </p:stCondLst>
                                  <p:childTnLst>
                                    <p:set>
                                      <p:cBhvr>
                                        <p:cTn id="58" dur="1" fill="hold">
                                          <p:stCondLst>
                                            <p:cond delay="0"/>
                                          </p:stCondLst>
                                        </p:cTn>
                                        <p:tgtEl>
                                          <p:spTgt spid="80906"/>
                                        </p:tgtEl>
                                        <p:attrNameLst>
                                          <p:attrName>style.visibility</p:attrName>
                                        </p:attrNameLst>
                                      </p:cBhvr>
                                      <p:to>
                                        <p:strVal val="visible"/>
                                      </p:to>
                                    </p:set>
                                    <p:anim calcmode="lin" valueType="num">
                                      <p:cBhvr>
                                        <p:cTn id="59" dur="500" fill="hold"/>
                                        <p:tgtEl>
                                          <p:spTgt spid="80906"/>
                                        </p:tgtEl>
                                        <p:attrNameLst>
                                          <p:attrName>ppt_x</p:attrName>
                                        </p:attrNameLst>
                                      </p:cBhvr>
                                      <p:tavLst>
                                        <p:tav tm="0">
                                          <p:val>
                                            <p:strVal val="#ppt_x"/>
                                          </p:val>
                                        </p:tav>
                                        <p:tav tm="100000">
                                          <p:val>
                                            <p:strVal val="#ppt_x"/>
                                          </p:val>
                                        </p:tav>
                                      </p:tavLst>
                                    </p:anim>
                                    <p:anim calcmode="lin" valueType="num">
                                      <p:cBhvr>
                                        <p:cTn id="60" dur="500" fill="hold"/>
                                        <p:tgtEl>
                                          <p:spTgt spid="80906"/>
                                        </p:tgtEl>
                                        <p:attrNameLst>
                                          <p:attrName>ppt_y</p:attrName>
                                        </p:attrNameLst>
                                      </p:cBhvr>
                                      <p:tavLst>
                                        <p:tav tm="0">
                                          <p:val>
                                            <p:strVal val="#ppt_y-#ppt_h/2"/>
                                          </p:val>
                                        </p:tav>
                                        <p:tav tm="100000">
                                          <p:val>
                                            <p:strVal val="#ppt_y"/>
                                          </p:val>
                                        </p:tav>
                                      </p:tavLst>
                                    </p:anim>
                                    <p:anim calcmode="lin" valueType="num">
                                      <p:cBhvr>
                                        <p:cTn id="61" dur="500" fill="hold"/>
                                        <p:tgtEl>
                                          <p:spTgt spid="80906"/>
                                        </p:tgtEl>
                                        <p:attrNameLst>
                                          <p:attrName>ppt_w</p:attrName>
                                        </p:attrNameLst>
                                      </p:cBhvr>
                                      <p:tavLst>
                                        <p:tav tm="0">
                                          <p:val>
                                            <p:strVal val="#ppt_w"/>
                                          </p:val>
                                        </p:tav>
                                        <p:tav tm="100000">
                                          <p:val>
                                            <p:strVal val="#ppt_w"/>
                                          </p:val>
                                        </p:tav>
                                      </p:tavLst>
                                    </p:anim>
                                    <p:anim calcmode="lin" valueType="num">
                                      <p:cBhvr>
                                        <p:cTn id="62" dur="500" fill="hold"/>
                                        <p:tgtEl>
                                          <p:spTgt spid="80906"/>
                                        </p:tgtEl>
                                        <p:attrNameLst>
                                          <p:attrName>ppt_h</p:attrName>
                                        </p:attrNameLst>
                                      </p:cBhvr>
                                      <p:tavLst>
                                        <p:tav tm="0">
                                          <p:val>
                                            <p:fltVal val="0.000000"/>
                                          </p:val>
                                        </p:tav>
                                        <p:tav tm="100000">
                                          <p:val>
                                            <p:strVal val="#ppt_h"/>
                                          </p:val>
                                        </p:tav>
                                      </p:tavLst>
                                    </p:anim>
                                  </p:childTnLst>
                                </p:cTn>
                              </p:par>
                            </p:childTnLst>
                          </p:cTn>
                        </p:par>
                      </p:childTnLst>
                    </p:cTn>
                  </p:par>
                  <p:par>
                    <p:cTn id="63" fill="hold">
                      <p:stCondLst>
                        <p:cond delay="indefinite"/>
                      </p:stCondLst>
                      <p:childTnLst>
                        <p:par>
                          <p:cTn id="64" fill="hold">
                            <p:stCondLst>
                              <p:cond delay="0"/>
                            </p:stCondLst>
                            <p:childTnLst>
                              <p:par>
                                <p:cTn id="65" presetID="9" presetClass="entr" presetSubtype="0" fill="hold" grpId="0" nodeType="clickEffect">
                                  <p:stCondLst>
                                    <p:cond delay="0"/>
                                  </p:stCondLst>
                                  <p:childTnLst>
                                    <p:set>
                                      <p:cBhvr>
                                        <p:cTn id="66" dur="1" fill="hold">
                                          <p:stCondLst>
                                            <p:cond delay="0"/>
                                          </p:stCondLst>
                                        </p:cTn>
                                        <p:tgtEl>
                                          <p:spTgt spid="80919"/>
                                        </p:tgtEl>
                                        <p:attrNameLst>
                                          <p:attrName>style.visibility</p:attrName>
                                        </p:attrNameLst>
                                      </p:cBhvr>
                                      <p:to>
                                        <p:strVal val="visible"/>
                                      </p:to>
                                    </p:set>
                                    <p:animEffect transition="in" filter="dissolve">
                                      <p:cBhvr>
                                        <p:cTn id="67" dur="500"/>
                                        <p:tgtEl>
                                          <p:spTgt spid="80919"/>
                                        </p:tgtEl>
                                      </p:cBhvr>
                                    </p:animEffect>
                                  </p:childTnLst>
                                </p:cTn>
                              </p:par>
                            </p:childTnLst>
                          </p:cTn>
                        </p:par>
                        <p:par>
                          <p:cTn id="68" fill="hold">
                            <p:stCondLst>
                              <p:cond delay="500"/>
                            </p:stCondLst>
                            <p:childTnLst>
                              <p:par>
                                <p:cTn id="69" presetID="17" presetClass="entr" presetSubtype="1" fill="hold" grpId="0" nodeType="afterEffect">
                                  <p:stCondLst>
                                    <p:cond delay="0"/>
                                  </p:stCondLst>
                                  <p:childTnLst>
                                    <p:set>
                                      <p:cBhvr>
                                        <p:cTn id="70" dur="1" fill="hold">
                                          <p:stCondLst>
                                            <p:cond delay="0"/>
                                          </p:stCondLst>
                                        </p:cTn>
                                        <p:tgtEl>
                                          <p:spTgt spid="136213"/>
                                        </p:tgtEl>
                                        <p:attrNameLst>
                                          <p:attrName>style.visibility</p:attrName>
                                        </p:attrNameLst>
                                      </p:cBhvr>
                                      <p:to>
                                        <p:strVal val="visible"/>
                                      </p:to>
                                    </p:set>
                                    <p:anim calcmode="lin" valueType="num">
                                      <p:cBhvr>
                                        <p:cTn id="71" dur="500" fill="hold"/>
                                        <p:tgtEl>
                                          <p:spTgt spid="136213"/>
                                        </p:tgtEl>
                                        <p:attrNameLst>
                                          <p:attrName>ppt_x</p:attrName>
                                        </p:attrNameLst>
                                      </p:cBhvr>
                                      <p:tavLst>
                                        <p:tav tm="0">
                                          <p:val>
                                            <p:strVal val="#ppt_x"/>
                                          </p:val>
                                        </p:tav>
                                        <p:tav tm="100000">
                                          <p:val>
                                            <p:strVal val="#ppt_x"/>
                                          </p:val>
                                        </p:tav>
                                      </p:tavLst>
                                    </p:anim>
                                    <p:anim calcmode="lin" valueType="num">
                                      <p:cBhvr>
                                        <p:cTn id="72" dur="500" fill="hold"/>
                                        <p:tgtEl>
                                          <p:spTgt spid="136213"/>
                                        </p:tgtEl>
                                        <p:attrNameLst>
                                          <p:attrName>ppt_y</p:attrName>
                                        </p:attrNameLst>
                                      </p:cBhvr>
                                      <p:tavLst>
                                        <p:tav tm="0">
                                          <p:val>
                                            <p:strVal val="#ppt_y-#ppt_h/2"/>
                                          </p:val>
                                        </p:tav>
                                        <p:tav tm="100000">
                                          <p:val>
                                            <p:strVal val="#ppt_y"/>
                                          </p:val>
                                        </p:tav>
                                      </p:tavLst>
                                    </p:anim>
                                    <p:anim calcmode="lin" valueType="num">
                                      <p:cBhvr>
                                        <p:cTn id="73" dur="500" fill="hold"/>
                                        <p:tgtEl>
                                          <p:spTgt spid="136213"/>
                                        </p:tgtEl>
                                        <p:attrNameLst>
                                          <p:attrName>ppt_w</p:attrName>
                                        </p:attrNameLst>
                                      </p:cBhvr>
                                      <p:tavLst>
                                        <p:tav tm="0">
                                          <p:val>
                                            <p:strVal val="#ppt_w"/>
                                          </p:val>
                                        </p:tav>
                                        <p:tav tm="100000">
                                          <p:val>
                                            <p:strVal val="#ppt_w"/>
                                          </p:val>
                                        </p:tav>
                                      </p:tavLst>
                                    </p:anim>
                                    <p:anim calcmode="lin" valueType="num">
                                      <p:cBhvr>
                                        <p:cTn id="74" dur="500" fill="hold"/>
                                        <p:tgtEl>
                                          <p:spTgt spid="136213"/>
                                        </p:tgtEl>
                                        <p:attrNameLst>
                                          <p:attrName>ppt_h</p:attrName>
                                        </p:attrNameLst>
                                      </p:cBhvr>
                                      <p:tavLst>
                                        <p:tav tm="0">
                                          <p:val>
                                            <p:fltVal val="0.000000"/>
                                          </p:val>
                                        </p:tav>
                                        <p:tav tm="100000">
                                          <p:val>
                                            <p:strVal val="#ppt_h"/>
                                          </p:val>
                                        </p:tav>
                                      </p:tavLst>
                                    </p:anim>
                                  </p:childTnLst>
                                  <p:subTnLst>
                                    <p:audio>
                                      <p:cMediaNode>
                                        <p:cTn display="0" masterRel="sameClick">
                                          <p:stCondLst>
                                            <p:cond evt="begin" delay="0">
                                              <p:tn val="69"/>
                                            </p:cond>
                                          </p:stCondLst>
                                          <p:endCondLst>
                                            <p:cond evt="onStopAudio" delay="0">
                                              <p:tgtEl>
                                                <p:sldTgt/>
                                              </p:tgtEl>
                                            </p:cond>
                                          </p:endCondLst>
                                        </p:cTn>
                                        <p:tgtEl>
                                          <p:sndTgt r:embed="rId4" name="WHOOSH.WAV"/>
                                        </p:tgtEl>
                                      </p:cMediaNode>
                                    </p:audio>
                                  </p:subTnLst>
                                </p:cTn>
                              </p:par>
                            </p:childTnLst>
                          </p:cTn>
                        </p:par>
                        <p:par>
                          <p:cTn id="75" fill="hold">
                            <p:stCondLst>
                              <p:cond delay="1000"/>
                            </p:stCondLst>
                            <p:childTnLst>
                              <p:par>
                                <p:cTn id="76" presetID="2" presetClass="entr" presetSubtype="2" fill="hold" grpId="0" nodeType="afterEffect">
                                  <p:stCondLst>
                                    <p:cond delay="0"/>
                                  </p:stCondLst>
                                  <p:childTnLst>
                                    <p:set>
                                      <p:cBhvr>
                                        <p:cTn id="77" dur="1" fill="hold">
                                          <p:stCondLst>
                                            <p:cond delay="0"/>
                                          </p:stCondLst>
                                        </p:cTn>
                                        <p:tgtEl>
                                          <p:spTgt spid="80916"/>
                                        </p:tgtEl>
                                        <p:attrNameLst>
                                          <p:attrName>style.visibility</p:attrName>
                                        </p:attrNameLst>
                                      </p:cBhvr>
                                      <p:to>
                                        <p:strVal val="visible"/>
                                      </p:to>
                                    </p:set>
                                    <p:anim calcmode="lin" valueType="num">
                                      <p:cBhvr additive="base">
                                        <p:cTn id="78" dur="500" fill="hold"/>
                                        <p:tgtEl>
                                          <p:spTgt spid="80916"/>
                                        </p:tgtEl>
                                        <p:attrNameLst>
                                          <p:attrName>ppt_x</p:attrName>
                                        </p:attrNameLst>
                                      </p:cBhvr>
                                      <p:tavLst>
                                        <p:tav tm="0">
                                          <p:val>
                                            <p:strVal val="1+#ppt_w/2"/>
                                          </p:val>
                                        </p:tav>
                                        <p:tav tm="100000">
                                          <p:val>
                                            <p:strVal val="#ppt_x"/>
                                          </p:val>
                                        </p:tav>
                                      </p:tavLst>
                                    </p:anim>
                                    <p:anim calcmode="lin" valueType="num">
                                      <p:cBhvr additive="base">
                                        <p:cTn id="79" dur="500" fill="hold"/>
                                        <p:tgtEl>
                                          <p:spTgt spid="80916"/>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76"/>
                                            </p:cond>
                                          </p:stCondLst>
                                          <p:endCondLst>
                                            <p:cond evt="onStopAudio" delay="0">
                                              <p:tgtEl>
                                                <p:sldTgt/>
                                              </p:tgtEl>
                                            </p:cond>
                                          </p:endCondLst>
                                        </p:cTn>
                                        <p:tgtEl>
                                          <p:sndTgt r:embed="rId5" name="CASHREG.WAV"/>
                                        </p:tgtEl>
                                      </p:cMediaNode>
                                    </p:audio>
                                  </p:subTnLst>
                                </p:cTn>
                              </p:par>
                            </p:childTnLst>
                          </p:cTn>
                        </p:par>
                      </p:childTnLst>
                    </p:cTn>
                  </p:par>
                  <p:par>
                    <p:cTn id="80" fill="hold">
                      <p:stCondLst>
                        <p:cond delay="indefinite"/>
                      </p:stCondLst>
                      <p:childTnLst>
                        <p:par>
                          <p:cTn id="81" fill="hold">
                            <p:stCondLst>
                              <p:cond delay="0"/>
                            </p:stCondLst>
                            <p:childTnLst>
                              <p:par>
                                <p:cTn id="82" presetID="17" presetClass="entr" presetSubtype="1" fill="hold" grpId="0" nodeType="clickEffect">
                                  <p:stCondLst>
                                    <p:cond delay="0"/>
                                  </p:stCondLst>
                                  <p:childTnLst>
                                    <p:set>
                                      <p:cBhvr>
                                        <p:cTn id="83" dur="1" fill="hold">
                                          <p:stCondLst>
                                            <p:cond delay="0"/>
                                          </p:stCondLst>
                                        </p:cTn>
                                        <p:tgtEl>
                                          <p:spTgt spid="80907"/>
                                        </p:tgtEl>
                                        <p:attrNameLst>
                                          <p:attrName>style.visibility</p:attrName>
                                        </p:attrNameLst>
                                      </p:cBhvr>
                                      <p:to>
                                        <p:strVal val="visible"/>
                                      </p:to>
                                    </p:set>
                                    <p:anim calcmode="lin" valueType="num">
                                      <p:cBhvr>
                                        <p:cTn id="84" dur="500" fill="hold"/>
                                        <p:tgtEl>
                                          <p:spTgt spid="80907"/>
                                        </p:tgtEl>
                                        <p:attrNameLst>
                                          <p:attrName>ppt_x</p:attrName>
                                        </p:attrNameLst>
                                      </p:cBhvr>
                                      <p:tavLst>
                                        <p:tav tm="0">
                                          <p:val>
                                            <p:strVal val="#ppt_x"/>
                                          </p:val>
                                        </p:tav>
                                        <p:tav tm="100000">
                                          <p:val>
                                            <p:strVal val="#ppt_x"/>
                                          </p:val>
                                        </p:tav>
                                      </p:tavLst>
                                    </p:anim>
                                    <p:anim calcmode="lin" valueType="num">
                                      <p:cBhvr>
                                        <p:cTn id="85" dur="500" fill="hold"/>
                                        <p:tgtEl>
                                          <p:spTgt spid="80907"/>
                                        </p:tgtEl>
                                        <p:attrNameLst>
                                          <p:attrName>ppt_y</p:attrName>
                                        </p:attrNameLst>
                                      </p:cBhvr>
                                      <p:tavLst>
                                        <p:tav tm="0">
                                          <p:val>
                                            <p:strVal val="#ppt_y-#ppt_h/2"/>
                                          </p:val>
                                        </p:tav>
                                        <p:tav tm="100000">
                                          <p:val>
                                            <p:strVal val="#ppt_y"/>
                                          </p:val>
                                        </p:tav>
                                      </p:tavLst>
                                    </p:anim>
                                    <p:anim calcmode="lin" valueType="num">
                                      <p:cBhvr>
                                        <p:cTn id="86" dur="500" fill="hold"/>
                                        <p:tgtEl>
                                          <p:spTgt spid="80907"/>
                                        </p:tgtEl>
                                        <p:attrNameLst>
                                          <p:attrName>ppt_w</p:attrName>
                                        </p:attrNameLst>
                                      </p:cBhvr>
                                      <p:tavLst>
                                        <p:tav tm="0">
                                          <p:val>
                                            <p:strVal val="#ppt_w"/>
                                          </p:val>
                                        </p:tav>
                                        <p:tav tm="100000">
                                          <p:val>
                                            <p:strVal val="#ppt_w"/>
                                          </p:val>
                                        </p:tav>
                                      </p:tavLst>
                                    </p:anim>
                                    <p:anim calcmode="lin" valueType="num">
                                      <p:cBhvr>
                                        <p:cTn id="87" dur="500" fill="hold"/>
                                        <p:tgtEl>
                                          <p:spTgt spid="80907"/>
                                        </p:tgtEl>
                                        <p:attrNameLst>
                                          <p:attrName>ppt_h</p:attrName>
                                        </p:attrNameLst>
                                      </p:cBhvr>
                                      <p:tavLst>
                                        <p:tav tm="0">
                                          <p:val>
                                            <p:fltVal val="0.000000"/>
                                          </p:val>
                                        </p:tav>
                                        <p:tav tm="100000">
                                          <p:val>
                                            <p:strVal val="#ppt_h"/>
                                          </p:val>
                                        </p:tav>
                                      </p:tavLst>
                                    </p:anim>
                                  </p:childTnLst>
                                </p:cTn>
                              </p:par>
                            </p:childTnLst>
                          </p:cTn>
                        </p:par>
                      </p:childTnLst>
                    </p:cTn>
                  </p:par>
                  <p:par>
                    <p:cTn id="88" fill="hold">
                      <p:stCondLst>
                        <p:cond delay="indefinite"/>
                      </p:stCondLst>
                      <p:childTnLst>
                        <p:par>
                          <p:cTn id="89" fill="hold">
                            <p:stCondLst>
                              <p:cond delay="0"/>
                            </p:stCondLst>
                            <p:childTnLst>
                              <p:par>
                                <p:cTn id="90" presetID="17" presetClass="entr" presetSubtype="1" fill="hold" nodeType="clickEffect">
                                  <p:stCondLst>
                                    <p:cond delay="0"/>
                                  </p:stCondLst>
                                  <p:childTnLst>
                                    <p:set>
                                      <p:cBhvr>
                                        <p:cTn id="91" dur="1" fill="hold">
                                          <p:stCondLst>
                                            <p:cond delay="0"/>
                                          </p:stCondLst>
                                        </p:cTn>
                                        <p:tgtEl>
                                          <p:spTgt spid="80921"/>
                                        </p:tgtEl>
                                        <p:attrNameLst>
                                          <p:attrName>style.visibility</p:attrName>
                                        </p:attrNameLst>
                                      </p:cBhvr>
                                      <p:to>
                                        <p:strVal val="visible"/>
                                      </p:to>
                                    </p:set>
                                    <p:anim calcmode="lin" valueType="num">
                                      <p:cBhvr>
                                        <p:cTn id="92" dur="500" fill="hold"/>
                                        <p:tgtEl>
                                          <p:spTgt spid="80921"/>
                                        </p:tgtEl>
                                        <p:attrNameLst>
                                          <p:attrName>ppt_x</p:attrName>
                                        </p:attrNameLst>
                                      </p:cBhvr>
                                      <p:tavLst>
                                        <p:tav tm="0">
                                          <p:val>
                                            <p:strVal val="#ppt_x"/>
                                          </p:val>
                                        </p:tav>
                                        <p:tav tm="100000">
                                          <p:val>
                                            <p:strVal val="#ppt_x"/>
                                          </p:val>
                                        </p:tav>
                                      </p:tavLst>
                                    </p:anim>
                                    <p:anim calcmode="lin" valueType="num">
                                      <p:cBhvr>
                                        <p:cTn id="93" dur="500" fill="hold"/>
                                        <p:tgtEl>
                                          <p:spTgt spid="80921"/>
                                        </p:tgtEl>
                                        <p:attrNameLst>
                                          <p:attrName>ppt_y</p:attrName>
                                        </p:attrNameLst>
                                      </p:cBhvr>
                                      <p:tavLst>
                                        <p:tav tm="0">
                                          <p:val>
                                            <p:strVal val="#ppt_y-#ppt_h/2"/>
                                          </p:val>
                                        </p:tav>
                                        <p:tav tm="100000">
                                          <p:val>
                                            <p:strVal val="#ppt_y"/>
                                          </p:val>
                                        </p:tav>
                                      </p:tavLst>
                                    </p:anim>
                                    <p:anim calcmode="lin" valueType="num">
                                      <p:cBhvr>
                                        <p:cTn id="94" dur="500" fill="hold"/>
                                        <p:tgtEl>
                                          <p:spTgt spid="80921"/>
                                        </p:tgtEl>
                                        <p:attrNameLst>
                                          <p:attrName>ppt_w</p:attrName>
                                        </p:attrNameLst>
                                      </p:cBhvr>
                                      <p:tavLst>
                                        <p:tav tm="0">
                                          <p:val>
                                            <p:strVal val="#ppt_w"/>
                                          </p:val>
                                        </p:tav>
                                        <p:tav tm="100000">
                                          <p:val>
                                            <p:strVal val="#ppt_w"/>
                                          </p:val>
                                        </p:tav>
                                      </p:tavLst>
                                    </p:anim>
                                    <p:anim calcmode="lin" valueType="num">
                                      <p:cBhvr>
                                        <p:cTn id="95" dur="500" fill="hold"/>
                                        <p:tgtEl>
                                          <p:spTgt spid="80921"/>
                                        </p:tgtEl>
                                        <p:attrNameLst>
                                          <p:attrName>ppt_h</p:attrName>
                                        </p:attrNameLst>
                                      </p:cBhvr>
                                      <p:tavLst>
                                        <p:tav tm="0">
                                          <p:val>
                                            <p:fltVal val="0.000000"/>
                                          </p:val>
                                        </p:tav>
                                        <p:tav tm="100000">
                                          <p:val>
                                            <p:strVal val="#ppt_h"/>
                                          </p:val>
                                        </p:tav>
                                      </p:tavLst>
                                    </p:anim>
                                  </p:childTnLst>
                                </p:cTn>
                              </p:par>
                            </p:childTnLst>
                          </p:cTn>
                        </p:par>
                        <p:par>
                          <p:cTn id="96" fill="hold">
                            <p:stCondLst>
                              <p:cond delay="500"/>
                            </p:stCondLst>
                            <p:childTnLst>
                              <p:par>
                                <p:cTn id="97" presetID="2" presetClass="entr" presetSubtype="2" fill="hold" grpId="0" nodeType="afterEffect">
                                  <p:stCondLst>
                                    <p:cond delay="0"/>
                                  </p:stCondLst>
                                  <p:childTnLst>
                                    <p:set>
                                      <p:cBhvr>
                                        <p:cTn id="98" dur="1" fill="hold">
                                          <p:stCondLst>
                                            <p:cond delay="0"/>
                                          </p:stCondLst>
                                        </p:cTn>
                                        <p:tgtEl>
                                          <p:spTgt spid="80898"/>
                                        </p:tgtEl>
                                        <p:attrNameLst>
                                          <p:attrName>style.visibility</p:attrName>
                                        </p:attrNameLst>
                                      </p:cBhvr>
                                      <p:to>
                                        <p:strVal val="visible"/>
                                      </p:to>
                                    </p:set>
                                    <p:anim calcmode="lin" valueType="num">
                                      <p:cBhvr additive="base">
                                        <p:cTn id="99" dur="500" fill="hold"/>
                                        <p:tgtEl>
                                          <p:spTgt spid="80898"/>
                                        </p:tgtEl>
                                        <p:attrNameLst>
                                          <p:attrName>ppt_x</p:attrName>
                                        </p:attrNameLst>
                                      </p:cBhvr>
                                      <p:tavLst>
                                        <p:tav tm="0">
                                          <p:val>
                                            <p:strVal val="1+#ppt_w/2"/>
                                          </p:val>
                                        </p:tav>
                                        <p:tav tm="100000">
                                          <p:val>
                                            <p:strVal val="#ppt_x"/>
                                          </p:val>
                                        </p:tav>
                                      </p:tavLst>
                                    </p:anim>
                                    <p:anim calcmode="lin" valueType="num">
                                      <p:cBhvr additive="base">
                                        <p:cTn id="100" dur="500" fill="hold"/>
                                        <p:tgtEl>
                                          <p:spTgt spid="80898"/>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7"/>
                                            </p:cond>
                                          </p:stCondLst>
                                          <p:endCondLst>
                                            <p:cond evt="onStopAudio" delay="0">
                                              <p:tgtEl>
                                                <p:sldTgt/>
                                              </p:tgtEl>
                                            </p:cond>
                                          </p:endCondLst>
                                        </p:cTn>
                                        <p:tgtEl>
                                          <p:sndTgt r:embed="rId5" name="CASHREG.WAV"/>
                                        </p:tgtEl>
                                      </p:cMediaNode>
                                    </p:audio>
                                  </p:subTnLst>
                                </p:cTn>
                              </p:par>
                            </p:childTnLst>
                          </p:cTn>
                        </p:par>
                      </p:childTnLst>
                    </p:cTn>
                  </p:par>
                  <p:par>
                    <p:cTn id="101" fill="hold">
                      <p:stCondLst>
                        <p:cond delay="indefinite"/>
                      </p:stCondLst>
                      <p:childTnLst>
                        <p:par>
                          <p:cTn id="102" fill="hold">
                            <p:stCondLst>
                              <p:cond delay="0"/>
                            </p:stCondLst>
                            <p:childTnLst>
                              <p:par>
                                <p:cTn id="103" presetID="17" presetClass="entr" presetSubtype="1" fill="hold" grpId="0" nodeType="clickEffect">
                                  <p:stCondLst>
                                    <p:cond delay="0"/>
                                  </p:stCondLst>
                                  <p:childTnLst>
                                    <p:set>
                                      <p:cBhvr>
                                        <p:cTn id="104" dur="1" fill="hold">
                                          <p:stCondLst>
                                            <p:cond delay="0"/>
                                          </p:stCondLst>
                                        </p:cTn>
                                        <p:tgtEl>
                                          <p:spTgt spid="80908"/>
                                        </p:tgtEl>
                                        <p:attrNameLst>
                                          <p:attrName>style.visibility</p:attrName>
                                        </p:attrNameLst>
                                      </p:cBhvr>
                                      <p:to>
                                        <p:strVal val="visible"/>
                                      </p:to>
                                    </p:set>
                                    <p:anim calcmode="lin" valueType="num">
                                      <p:cBhvr>
                                        <p:cTn id="105" dur="500" fill="hold"/>
                                        <p:tgtEl>
                                          <p:spTgt spid="80908"/>
                                        </p:tgtEl>
                                        <p:attrNameLst>
                                          <p:attrName>ppt_x</p:attrName>
                                        </p:attrNameLst>
                                      </p:cBhvr>
                                      <p:tavLst>
                                        <p:tav tm="0">
                                          <p:val>
                                            <p:strVal val="#ppt_x"/>
                                          </p:val>
                                        </p:tav>
                                        <p:tav tm="100000">
                                          <p:val>
                                            <p:strVal val="#ppt_x"/>
                                          </p:val>
                                        </p:tav>
                                      </p:tavLst>
                                    </p:anim>
                                    <p:anim calcmode="lin" valueType="num">
                                      <p:cBhvr>
                                        <p:cTn id="106" dur="500" fill="hold"/>
                                        <p:tgtEl>
                                          <p:spTgt spid="80908"/>
                                        </p:tgtEl>
                                        <p:attrNameLst>
                                          <p:attrName>ppt_y</p:attrName>
                                        </p:attrNameLst>
                                      </p:cBhvr>
                                      <p:tavLst>
                                        <p:tav tm="0">
                                          <p:val>
                                            <p:strVal val="#ppt_y-#ppt_h/2"/>
                                          </p:val>
                                        </p:tav>
                                        <p:tav tm="100000">
                                          <p:val>
                                            <p:strVal val="#ppt_y"/>
                                          </p:val>
                                        </p:tav>
                                      </p:tavLst>
                                    </p:anim>
                                    <p:anim calcmode="lin" valueType="num">
                                      <p:cBhvr>
                                        <p:cTn id="107" dur="500" fill="hold"/>
                                        <p:tgtEl>
                                          <p:spTgt spid="80908"/>
                                        </p:tgtEl>
                                        <p:attrNameLst>
                                          <p:attrName>ppt_w</p:attrName>
                                        </p:attrNameLst>
                                      </p:cBhvr>
                                      <p:tavLst>
                                        <p:tav tm="0">
                                          <p:val>
                                            <p:strVal val="#ppt_w"/>
                                          </p:val>
                                        </p:tav>
                                        <p:tav tm="100000">
                                          <p:val>
                                            <p:strVal val="#ppt_w"/>
                                          </p:val>
                                        </p:tav>
                                      </p:tavLst>
                                    </p:anim>
                                    <p:anim calcmode="lin" valueType="num">
                                      <p:cBhvr>
                                        <p:cTn id="108" dur="500" fill="hold"/>
                                        <p:tgtEl>
                                          <p:spTgt spid="80908"/>
                                        </p:tgtEl>
                                        <p:attrNameLst>
                                          <p:attrName>ppt_h</p:attrName>
                                        </p:attrNameLst>
                                      </p:cBhvr>
                                      <p:tavLst>
                                        <p:tav tm="0">
                                          <p:val>
                                            <p:fltVal val="0.000000"/>
                                          </p:val>
                                        </p:tav>
                                        <p:tav tm="100000">
                                          <p:val>
                                            <p:strVal val="#ppt_h"/>
                                          </p:val>
                                        </p:tav>
                                      </p:tavLst>
                                    </p:anim>
                                  </p:childTnLst>
                                </p:cTn>
                              </p:par>
                            </p:childTnLst>
                          </p:cTn>
                        </p:par>
                      </p:childTnLst>
                    </p:cTn>
                  </p:par>
                  <p:par>
                    <p:cTn id="109" fill="hold">
                      <p:stCondLst>
                        <p:cond delay="indefinite"/>
                      </p:stCondLst>
                      <p:childTnLst>
                        <p:par>
                          <p:cTn id="110" fill="hold">
                            <p:stCondLst>
                              <p:cond delay="0"/>
                            </p:stCondLst>
                            <p:childTnLst>
                              <p:par>
                                <p:cTn id="111" presetID="9" presetClass="entr" presetSubtype="0" fill="hold" grpId="0" nodeType="clickEffect">
                                  <p:stCondLst>
                                    <p:cond delay="0"/>
                                  </p:stCondLst>
                                  <p:childTnLst>
                                    <p:set>
                                      <p:cBhvr>
                                        <p:cTn id="112" dur="1" fill="hold">
                                          <p:stCondLst>
                                            <p:cond delay="0"/>
                                          </p:stCondLst>
                                        </p:cTn>
                                        <p:tgtEl>
                                          <p:spTgt spid="80924"/>
                                        </p:tgtEl>
                                        <p:attrNameLst>
                                          <p:attrName>style.visibility</p:attrName>
                                        </p:attrNameLst>
                                      </p:cBhvr>
                                      <p:to>
                                        <p:strVal val="visible"/>
                                      </p:to>
                                    </p:set>
                                    <p:animEffect transition="in" filter="dissolve">
                                      <p:cBhvr>
                                        <p:cTn id="113" dur="500"/>
                                        <p:tgtEl>
                                          <p:spTgt spid="80924"/>
                                        </p:tgtEl>
                                      </p:cBhvr>
                                    </p:animEffect>
                                  </p:childTnLst>
                                  <p:subTnLst>
                                    <p:audio>
                                      <p:cMediaNode>
                                        <p:cTn display="0" masterRel="sameClick">
                                          <p:stCondLst>
                                            <p:cond evt="begin" delay="0">
                                              <p:tn val="111"/>
                                            </p:cond>
                                          </p:stCondLst>
                                          <p:endCondLst>
                                            <p:cond evt="onStopAudio" delay="0">
                                              <p:tgtEl>
                                                <p:sldTgt/>
                                              </p:tgtEl>
                                            </p:cond>
                                          </p:endCondLst>
                                        </p:cTn>
                                        <p:tgtEl>
                                          <p:sndTgt r:embed="rId6" name="GLASS.WAV"/>
                                        </p:tgtEl>
                                      </p:cMediaNode>
                                    </p:audio>
                                  </p:subTnLst>
                                </p:cTn>
                              </p:par>
                            </p:childTnLst>
                          </p:cTn>
                        </p:par>
                      </p:childTnLst>
                    </p:cTn>
                  </p:par>
                  <p:par>
                    <p:cTn id="114" fill="hold">
                      <p:stCondLst>
                        <p:cond delay="indefinite"/>
                      </p:stCondLst>
                      <p:childTnLst>
                        <p:par>
                          <p:cTn id="115" fill="hold">
                            <p:stCondLst>
                              <p:cond delay="0"/>
                            </p:stCondLst>
                            <p:childTnLst>
                              <p:par>
                                <p:cTn id="116" presetID="9" presetClass="entr" presetSubtype="0" fill="hold" grpId="0" nodeType="clickEffect">
                                  <p:stCondLst>
                                    <p:cond delay="0"/>
                                  </p:stCondLst>
                                  <p:childTnLst>
                                    <p:set>
                                      <p:cBhvr>
                                        <p:cTn id="117" dur="1" fill="hold">
                                          <p:stCondLst>
                                            <p:cond delay="0"/>
                                          </p:stCondLst>
                                        </p:cTn>
                                        <p:tgtEl>
                                          <p:spTgt spid="80925"/>
                                        </p:tgtEl>
                                        <p:attrNameLst>
                                          <p:attrName>style.visibility</p:attrName>
                                        </p:attrNameLst>
                                      </p:cBhvr>
                                      <p:to>
                                        <p:strVal val="visible"/>
                                      </p:to>
                                    </p:set>
                                    <p:animEffect transition="in" filter="dissolve">
                                      <p:cBhvr>
                                        <p:cTn id="118" dur="500"/>
                                        <p:tgtEl>
                                          <p:spTgt spid="80925"/>
                                        </p:tgtEl>
                                      </p:cBhvr>
                                    </p:animEffect>
                                  </p:childTnLst>
                                </p:cTn>
                              </p:par>
                            </p:childTnLst>
                          </p:cTn>
                        </p:par>
                        <p:par>
                          <p:cTn id="119" fill="hold">
                            <p:stCondLst>
                              <p:cond delay="500"/>
                            </p:stCondLst>
                            <p:childTnLst>
                              <p:par>
                                <p:cTn id="120" presetID="17" presetClass="entr" presetSubtype="1" fill="hold" grpId="0" nodeType="afterEffect">
                                  <p:stCondLst>
                                    <p:cond delay="0"/>
                                  </p:stCondLst>
                                  <p:childTnLst>
                                    <p:set>
                                      <p:cBhvr>
                                        <p:cTn id="121" dur="1" fill="hold">
                                          <p:stCondLst>
                                            <p:cond delay="0"/>
                                          </p:stCondLst>
                                        </p:cTn>
                                        <p:tgtEl>
                                          <p:spTgt spid="136217"/>
                                        </p:tgtEl>
                                        <p:attrNameLst>
                                          <p:attrName>style.visibility</p:attrName>
                                        </p:attrNameLst>
                                      </p:cBhvr>
                                      <p:to>
                                        <p:strVal val="visible"/>
                                      </p:to>
                                    </p:set>
                                    <p:anim calcmode="lin" valueType="num">
                                      <p:cBhvr>
                                        <p:cTn id="122" dur="500" fill="hold"/>
                                        <p:tgtEl>
                                          <p:spTgt spid="136217"/>
                                        </p:tgtEl>
                                        <p:attrNameLst>
                                          <p:attrName>ppt_x</p:attrName>
                                        </p:attrNameLst>
                                      </p:cBhvr>
                                      <p:tavLst>
                                        <p:tav tm="0">
                                          <p:val>
                                            <p:strVal val="#ppt_x"/>
                                          </p:val>
                                        </p:tav>
                                        <p:tav tm="100000">
                                          <p:val>
                                            <p:strVal val="#ppt_x"/>
                                          </p:val>
                                        </p:tav>
                                      </p:tavLst>
                                    </p:anim>
                                    <p:anim calcmode="lin" valueType="num">
                                      <p:cBhvr>
                                        <p:cTn id="123" dur="500" fill="hold"/>
                                        <p:tgtEl>
                                          <p:spTgt spid="136217"/>
                                        </p:tgtEl>
                                        <p:attrNameLst>
                                          <p:attrName>ppt_y</p:attrName>
                                        </p:attrNameLst>
                                      </p:cBhvr>
                                      <p:tavLst>
                                        <p:tav tm="0">
                                          <p:val>
                                            <p:strVal val="#ppt_y-#ppt_h/2"/>
                                          </p:val>
                                        </p:tav>
                                        <p:tav tm="100000">
                                          <p:val>
                                            <p:strVal val="#ppt_y"/>
                                          </p:val>
                                        </p:tav>
                                      </p:tavLst>
                                    </p:anim>
                                    <p:anim calcmode="lin" valueType="num">
                                      <p:cBhvr>
                                        <p:cTn id="124" dur="500" fill="hold"/>
                                        <p:tgtEl>
                                          <p:spTgt spid="136217"/>
                                        </p:tgtEl>
                                        <p:attrNameLst>
                                          <p:attrName>ppt_w</p:attrName>
                                        </p:attrNameLst>
                                      </p:cBhvr>
                                      <p:tavLst>
                                        <p:tav tm="0">
                                          <p:val>
                                            <p:strVal val="#ppt_w"/>
                                          </p:val>
                                        </p:tav>
                                        <p:tav tm="100000">
                                          <p:val>
                                            <p:strVal val="#ppt_w"/>
                                          </p:val>
                                        </p:tav>
                                      </p:tavLst>
                                    </p:anim>
                                    <p:anim calcmode="lin" valueType="num">
                                      <p:cBhvr>
                                        <p:cTn id="125" dur="500" fill="hold"/>
                                        <p:tgtEl>
                                          <p:spTgt spid="136217"/>
                                        </p:tgtEl>
                                        <p:attrNameLst>
                                          <p:attrName>ppt_h</p:attrName>
                                        </p:attrNameLst>
                                      </p:cBhvr>
                                      <p:tavLst>
                                        <p:tav tm="0">
                                          <p:val>
                                            <p:fltVal val="0.000000"/>
                                          </p:val>
                                        </p:tav>
                                        <p:tav tm="100000">
                                          <p:val>
                                            <p:strVal val="#ppt_h"/>
                                          </p:val>
                                        </p:tav>
                                      </p:tavLst>
                                    </p:anim>
                                  </p:childTnLst>
                                  <p:subTnLst>
                                    <p:audio>
                                      <p:cMediaNode>
                                        <p:cTn display="0" masterRel="sameClick">
                                          <p:stCondLst>
                                            <p:cond evt="begin" delay="0">
                                              <p:tn val="120"/>
                                            </p:cond>
                                          </p:stCondLst>
                                          <p:endCondLst>
                                            <p:cond evt="onStopAudio" delay="0">
                                              <p:tgtEl>
                                                <p:sldTgt/>
                                              </p:tgtEl>
                                            </p:cond>
                                          </p:endCondLst>
                                        </p:cTn>
                                        <p:tgtEl>
                                          <p:sndTgt r:embed="rId4" name="WHOOSH.WAV"/>
                                        </p:tgtEl>
                                      </p:cMediaNode>
                                    </p:audio>
                                  </p:subTnLst>
                                </p:cTn>
                              </p:par>
                            </p:childTnLst>
                          </p:cTn>
                        </p:par>
                      </p:childTnLst>
                    </p:cTn>
                  </p:par>
                  <p:par>
                    <p:cTn id="126" fill="hold">
                      <p:stCondLst>
                        <p:cond delay="indefinite"/>
                      </p:stCondLst>
                      <p:childTnLst>
                        <p:par>
                          <p:cTn id="127" fill="hold">
                            <p:stCondLst>
                              <p:cond delay="0"/>
                            </p:stCondLst>
                            <p:childTnLst>
                              <p:par>
                                <p:cTn id="128" presetID="17" presetClass="entr" presetSubtype="1" fill="hold" grpId="0" nodeType="clickEffect">
                                  <p:stCondLst>
                                    <p:cond delay="0"/>
                                  </p:stCondLst>
                                  <p:childTnLst>
                                    <p:set>
                                      <p:cBhvr>
                                        <p:cTn id="129" dur="1" fill="hold">
                                          <p:stCondLst>
                                            <p:cond delay="0"/>
                                          </p:stCondLst>
                                        </p:cTn>
                                        <p:tgtEl>
                                          <p:spTgt spid="80909"/>
                                        </p:tgtEl>
                                        <p:attrNameLst>
                                          <p:attrName>style.visibility</p:attrName>
                                        </p:attrNameLst>
                                      </p:cBhvr>
                                      <p:to>
                                        <p:strVal val="visible"/>
                                      </p:to>
                                    </p:set>
                                    <p:anim calcmode="lin" valueType="num">
                                      <p:cBhvr>
                                        <p:cTn id="130" dur="500" fill="hold"/>
                                        <p:tgtEl>
                                          <p:spTgt spid="80909"/>
                                        </p:tgtEl>
                                        <p:attrNameLst>
                                          <p:attrName>ppt_x</p:attrName>
                                        </p:attrNameLst>
                                      </p:cBhvr>
                                      <p:tavLst>
                                        <p:tav tm="0">
                                          <p:val>
                                            <p:strVal val="#ppt_x"/>
                                          </p:val>
                                        </p:tav>
                                        <p:tav tm="100000">
                                          <p:val>
                                            <p:strVal val="#ppt_x"/>
                                          </p:val>
                                        </p:tav>
                                      </p:tavLst>
                                    </p:anim>
                                    <p:anim calcmode="lin" valueType="num">
                                      <p:cBhvr>
                                        <p:cTn id="131" dur="500" fill="hold"/>
                                        <p:tgtEl>
                                          <p:spTgt spid="80909"/>
                                        </p:tgtEl>
                                        <p:attrNameLst>
                                          <p:attrName>ppt_y</p:attrName>
                                        </p:attrNameLst>
                                      </p:cBhvr>
                                      <p:tavLst>
                                        <p:tav tm="0">
                                          <p:val>
                                            <p:strVal val="#ppt_y-#ppt_h/2"/>
                                          </p:val>
                                        </p:tav>
                                        <p:tav tm="100000">
                                          <p:val>
                                            <p:strVal val="#ppt_y"/>
                                          </p:val>
                                        </p:tav>
                                      </p:tavLst>
                                    </p:anim>
                                    <p:anim calcmode="lin" valueType="num">
                                      <p:cBhvr>
                                        <p:cTn id="132" dur="500" fill="hold"/>
                                        <p:tgtEl>
                                          <p:spTgt spid="80909"/>
                                        </p:tgtEl>
                                        <p:attrNameLst>
                                          <p:attrName>ppt_w</p:attrName>
                                        </p:attrNameLst>
                                      </p:cBhvr>
                                      <p:tavLst>
                                        <p:tav tm="0">
                                          <p:val>
                                            <p:strVal val="#ppt_w"/>
                                          </p:val>
                                        </p:tav>
                                        <p:tav tm="100000">
                                          <p:val>
                                            <p:strVal val="#ppt_w"/>
                                          </p:val>
                                        </p:tav>
                                      </p:tavLst>
                                    </p:anim>
                                    <p:anim calcmode="lin" valueType="num">
                                      <p:cBhvr>
                                        <p:cTn id="133" dur="500" fill="hold"/>
                                        <p:tgtEl>
                                          <p:spTgt spid="80909"/>
                                        </p:tgtEl>
                                        <p:attrNameLst>
                                          <p:attrName>ppt_h</p:attrName>
                                        </p:attrNameLst>
                                      </p:cBhvr>
                                      <p:tavLst>
                                        <p:tav tm="0">
                                          <p:val>
                                            <p:fltVal val="0.000000"/>
                                          </p:val>
                                        </p:tav>
                                        <p:tav tm="100000">
                                          <p:val>
                                            <p:strVal val="#ppt_h"/>
                                          </p:val>
                                        </p:tav>
                                      </p:tavLst>
                                    </p:anim>
                                  </p:childTnLst>
                                </p:cTn>
                              </p:par>
                            </p:childTnLst>
                          </p:cTn>
                        </p:par>
                      </p:childTnLst>
                    </p:cTn>
                  </p:par>
                  <p:par>
                    <p:cTn id="134" fill="hold">
                      <p:stCondLst>
                        <p:cond delay="indefinite"/>
                      </p:stCondLst>
                      <p:childTnLst>
                        <p:par>
                          <p:cTn id="135" fill="hold">
                            <p:stCondLst>
                              <p:cond delay="0"/>
                            </p:stCondLst>
                            <p:childTnLst>
                              <p:par>
                                <p:cTn id="136" presetID="17" presetClass="entr" presetSubtype="1" fill="hold" nodeType="clickEffect">
                                  <p:stCondLst>
                                    <p:cond delay="0"/>
                                  </p:stCondLst>
                                  <p:childTnLst>
                                    <p:set>
                                      <p:cBhvr>
                                        <p:cTn id="137" dur="1" fill="hold">
                                          <p:stCondLst>
                                            <p:cond delay="0"/>
                                          </p:stCondLst>
                                        </p:cTn>
                                        <p:tgtEl>
                                          <p:spTgt spid="80927"/>
                                        </p:tgtEl>
                                        <p:attrNameLst>
                                          <p:attrName>style.visibility</p:attrName>
                                        </p:attrNameLst>
                                      </p:cBhvr>
                                      <p:to>
                                        <p:strVal val="visible"/>
                                      </p:to>
                                    </p:set>
                                    <p:anim calcmode="lin" valueType="num">
                                      <p:cBhvr>
                                        <p:cTn id="138" dur="500" fill="hold"/>
                                        <p:tgtEl>
                                          <p:spTgt spid="80927"/>
                                        </p:tgtEl>
                                        <p:attrNameLst>
                                          <p:attrName>ppt_x</p:attrName>
                                        </p:attrNameLst>
                                      </p:cBhvr>
                                      <p:tavLst>
                                        <p:tav tm="0">
                                          <p:val>
                                            <p:strVal val="#ppt_x"/>
                                          </p:val>
                                        </p:tav>
                                        <p:tav tm="100000">
                                          <p:val>
                                            <p:strVal val="#ppt_x"/>
                                          </p:val>
                                        </p:tav>
                                      </p:tavLst>
                                    </p:anim>
                                    <p:anim calcmode="lin" valueType="num">
                                      <p:cBhvr>
                                        <p:cTn id="139" dur="500" fill="hold"/>
                                        <p:tgtEl>
                                          <p:spTgt spid="80927"/>
                                        </p:tgtEl>
                                        <p:attrNameLst>
                                          <p:attrName>ppt_y</p:attrName>
                                        </p:attrNameLst>
                                      </p:cBhvr>
                                      <p:tavLst>
                                        <p:tav tm="0">
                                          <p:val>
                                            <p:strVal val="#ppt_y-#ppt_h/2"/>
                                          </p:val>
                                        </p:tav>
                                        <p:tav tm="100000">
                                          <p:val>
                                            <p:strVal val="#ppt_y"/>
                                          </p:val>
                                        </p:tav>
                                      </p:tavLst>
                                    </p:anim>
                                    <p:anim calcmode="lin" valueType="num">
                                      <p:cBhvr>
                                        <p:cTn id="140" dur="500" fill="hold"/>
                                        <p:tgtEl>
                                          <p:spTgt spid="80927"/>
                                        </p:tgtEl>
                                        <p:attrNameLst>
                                          <p:attrName>ppt_w</p:attrName>
                                        </p:attrNameLst>
                                      </p:cBhvr>
                                      <p:tavLst>
                                        <p:tav tm="0">
                                          <p:val>
                                            <p:strVal val="#ppt_w"/>
                                          </p:val>
                                        </p:tav>
                                        <p:tav tm="100000">
                                          <p:val>
                                            <p:strVal val="#ppt_w"/>
                                          </p:val>
                                        </p:tav>
                                      </p:tavLst>
                                    </p:anim>
                                    <p:anim calcmode="lin" valueType="num">
                                      <p:cBhvr>
                                        <p:cTn id="141" dur="500" fill="hold"/>
                                        <p:tgtEl>
                                          <p:spTgt spid="80927"/>
                                        </p:tgtEl>
                                        <p:attrNameLst>
                                          <p:attrName>ppt_h</p:attrName>
                                        </p:attrNameLst>
                                      </p:cBhvr>
                                      <p:tavLst>
                                        <p:tav tm="0">
                                          <p:val>
                                            <p:fltVal val="0.000000"/>
                                          </p:val>
                                        </p:tav>
                                        <p:tav tm="100000">
                                          <p:val>
                                            <p:strVal val="#ppt_h"/>
                                          </p:val>
                                        </p:tav>
                                      </p:tavLst>
                                    </p:anim>
                                  </p:childTnLst>
                                </p:cTn>
                              </p:par>
                            </p:childTnLst>
                          </p:cTn>
                        </p:par>
                        <p:par>
                          <p:cTn id="142" fill="hold">
                            <p:stCondLst>
                              <p:cond delay="500"/>
                            </p:stCondLst>
                            <p:childTnLst>
                              <p:par>
                                <p:cTn id="143" presetID="2" presetClass="entr" presetSubtype="2" fill="hold" grpId="0" nodeType="afterEffect">
                                  <p:stCondLst>
                                    <p:cond delay="0"/>
                                  </p:stCondLst>
                                  <p:childTnLst>
                                    <p:set>
                                      <p:cBhvr>
                                        <p:cTn id="144" dur="1" fill="hold">
                                          <p:stCondLst>
                                            <p:cond delay="0"/>
                                          </p:stCondLst>
                                        </p:cTn>
                                        <p:tgtEl>
                                          <p:spTgt spid="80930"/>
                                        </p:tgtEl>
                                        <p:attrNameLst>
                                          <p:attrName>style.visibility</p:attrName>
                                        </p:attrNameLst>
                                      </p:cBhvr>
                                      <p:to>
                                        <p:strVal val="visible"/>
                                      </p:to>
                                    </p:set>
                                    <p:anim calcmode="lin" valueType="num">
                                      <p:cBhvr additive="base">
                                        <p:cTn id="145" dur="500" fill="hold"/>
                                        <p:tgtEl>
                                          <p:spTgt spid="80930"/>
                                        </p:tgtEl>
                                        <p:attrNameLst>
                                          <p:attrName>ppt_x</p:attrName>
                                        </p:attrNameLst>
                                      </p:cBhvr>
                                      <p:tavLst>
                                        <p:tav tm="0">
                                          <p:val>
                                            <p:strVal val="1+#ppt_w/2"/>
                                          </p:val>
                                        </p:tav>
                                        <p:tav tm="100000">
                                          <p:val>
                                            <p:strVal val="#ppt_x"/>
                                          </p:val>
                                        </p:tav>
                                      </p:tavLst>
                                    </p:anim>
                                    <p:anim calcmode="lin" valueType="num">
                                      <p:cBhvr additive="base">
                                        <p:cTn id="146" dur="500" fill="hold"/>
                                        <p:tgtEl>
                                          <p:spTgt spid="80930"/>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43"/>
                                            </p:cond>
                                          </p:stCondLst>
                                          <p:endCondLst>
                                            <p:cond evt="onStopAudio" delay="0">
                                              <p:tgtEl>
                                                <p:sldTgt/>
                                              </p:tgtEl>
                                            </p:cond>
                                          </p:endCondLst>
                                        </p:cTn>
                                        <p:tgtEl>
                                          <p:sndTgt r:embed="rId5" name="CASHREG.WAV"/>
                                        </p:tgtEl>
                                      </p:cMediaNode>
                                    </p:audio>
                                  </p:subTnLst>
                                </p:cTn>
                              </p:par>
                            </p:childTnLst>
                          </p:cTn>
                        </p:par>
                      </p:childTnLst>
                    </p:cTn>
                  </p:par>
                  <p:par>
                    <p:cTn id="147" fill="hold">
                      <p:stCondLst>
                        <p:cond delay="indefinite"/>
                      </p:stCondLst>
                      <p:childTnLst>
                        <p:par>
                          <p:cTn id="148" fill="hold">
                            <p:stCondLst>
                              <p:cond delay="0"/>
                            </p:stCondLst>
                            <p:childTnLst>
                              <p:par>
                                <p:cTn id="149" presetID="17" presetClass="entr" presetSubtype="1" fill="hold" grpId="0" nodeType="clickEffect">
                                  <p:stCondLst>
                                    <p:cond delay="0"/>
                                  </p:stCondLst>
                                  <p:childTnLst>
                                    <p:set>
                                      <p:cBhvr>
                                        <p:cTn id="150" dur="1" fill="hold">
                                          <p:stCondLst>
                                            <p:cond delay="0"/>
                                          </p:stCondLst>
                                        </p:cTn>
                                        <p:tgtEl>
                                          <p:spTgt spid="80910"/>
                                        </p:tgtEl>
                                        <p:attrNameLst>
                                          <p:attrName>style.visibility</p:attrName>
                                        </p:attrNameLst>
                                      </p:cBhvr>
                                      <p:to>
                                        <p:strVal val="visible"/>
                                      </p:to>
                                    </p:set>
                                    <p:anim calcmode="lin" valueType="num">
                                      <p:cBhvr>
                                        <p:cTn id="151" dur="500" fill="hold"/>
                                        <p:tgtEl>
                                          <p:spTgt spid="80910"/>
                                        </p:tgtEl>
                                        <p:attrNameLst>
                                          <p:attrName>ppt_x</p:attrName>
                                        </p:attrNameLst>
                                      </p:cBhvr>
                                      <p:tavLst>
                                        <p:tav tm="0">
                                          <p:val>
                                            <p:strVal val="#ppt_x"/>
                                          </p:val>
                                        </p:tav>
                                        <p:tav tm="100000">
                                          <p:val>
                                            <p:strVal val="#ppt_x"/>
                                          </p:val>
                                        </p:tav>
                                      </p:tavLst>
                                    </p:anim>
                                    <p:anim calcmode="lin" valueType="num">
                                      <p:cBhvr>
                                        <p:cTn id="152" dur="500" fill="hold"/>
                                        <p:tgtEl>
                                          <p:spTgt spid="80910"/>
                                        </p:tgtEl>
                                        <p:attrNameLst>
                                          <p:attrName>ppt_y</p:attrName>
                                        </p:attrNameLst>
                                      </p:cBhvr>
                                      <p:tavLst>
                                        <p:tav tm="0">
                                          <p:val>
                                            <p:strVal val="#ppt_y-#ppt_h/2"/>
                                          </p:val>
                                        </p:tav>
                                        <p:tav tm="100000">
                                          <p:val>
                                            <p:strVal val="#ppt_y"/>
                                          </p:val>
                                        </p:tav>
                                      </p:tavLst>
                                    </p:anim>
                                    <p:anim calcmode="lin" valueType="num">
                                      <p:cBhvr>
                                        <p:cTn id="153" dur="500" fill="hold"/>
                                        <p:tgtEl>
                                          <p:spTgt spid="80910"/>
                                        </p:tgtEl>
                                        <p:attrNameLst>
                                          <p:attrName>ppt_w</p:attrName>
                                        </p:attrNameLst>
                                      </p:cBhvr>
                                      <p:tavLst>
                                        <p:tav tm="0">
                                          <p:val>
                                            <p:strVal val="#ppt_w"/>
                                          </p:val>
                                        </p:tav>
                                        <p:tav tm="100000">
                                          <p:val>
                                            <p:strVal val="#ppt_w"/>
                                          </p:val>
                                        </p:tav>
                                      </p:tavLst>
                                    </p:anim>
                                    <p:anim calcmode="lin" valueType="num">
                                      <p:cBhvr>
                                        <p:cTn id="154" dur="500" fill="hold"/>
                                        <p:tgtEl>
                                          <p:spTgt spid="80910"/>
                                        </p:tgtEl>
                                        <p:attrNameLst>
                                          <p:attrName>ppt_h</p:attrName>
                                        </p:attrNameLst>
                                      </p:cBhvr>
                                      <p:tavLst>
                                        <p:tav tm="0">
                                          <p:val>
                                            <p:fltVal val="0.000000"/>
                                          </p:val>
                                        </p:tav>
                                        <p:tav tm="100000">
                                          <p:val>
                                            <p:strVal val="#ppt_h"/>
                                          </p:val>
                                        </p:tav>
                                      </p:tavLst>
                                    </p:anim>
                                  </p:childTnLst>
                                </p:cTn>
                              </p:par>
                            </p:childTnLst>
                          </p:cTn>
                        </p:par>
                      </p:childTnLst>
                    </p:cTn>
                  </p:par>
                  <p:par>
                    <p:cTn id="155" fill="hold">
                      <p:stCondLst>
                        <p:cond delay="indefinite"/>
                      </p:stCondLst>
                      <p:childTnLst>
                        <p:par>
                          <p:cTn id="156" fill="hold">
                            <p:stCondLst>
                              <p:cond delay="0"/>
                            </p:stCondLst>
                            <p:childTnLst>
                              <p:par>
                                <p:cTn id="157" presetID="17" presetClass="entr" presetSubtype="1" fill="hold" nodeType="clickEffect">
                                  <p:stCondLst>
                                    <p:cond delay="0"/>
                                  </p:stCondLst>
                                  <p:childTnLst>
                                    <p:set>
                                      <p:cBhvr>
                                        <p:cTn id="158" dur="1" fill="hold">
                                          <p:stCondLst>
                                            <p:cond delay="0"/>
                                          </p:stCondLst>
                                        </p:cTn>
                                        <p:tgtEl>
                                          <p:spTgt spid="80931"/>
                                        </p:tgtEl>
                                        <p:attrNameLst>
                                          <p:attrName>style.visibility</p:attrName>
                                        </p:attrNameLst>
                                      </p:cBhvr>
                                      <p:to>
                                        <p:strVal val="visible"/>
                                      </p:to>
                                    </p:set>
                                    <p:anim calcmode="lin" valueType="num">
                                      <p:cBhvr>
                                        <p:cTn id="159" dur="500" fill="hold"/>
                                        <p:tgtEl>
                                          <p:spTgt spid="80931"/>
                                        </p:tgtEl>
                                        <p:attrNameLst>
                                          <p:attrName>ppt_x</p:attrName>
                                        </p:attrNameLst>
                                      </p:cBhvr>
                                      <p:tavLst>
                                        <p:tav tm="0">
                                          <p:val>
                                            <p:strVal val="#ppt_x"/>
                                          </p:val>
                                        </p:tav>
                                        <p:tav tm="100000">
                                          <p:val>
                                            <p:strVal val="#ppt_x"/>
                                          </p:val>
                                        </p:tav>
                                      </p:tavLst>
                                    </p:anim>
                                    <p:anim calcmode="lin" valueType="num">
                                      <p:cBhvr>
                                        <p:cTn id="160" dur="500" fill="hold"/>
                                        <p:tgtEl>
                                          <p:spTgt spid="80931"/>
                                        </p:tgtEl>
                                        <p:attrNameLst>
                                          <p:attrName>ppt_y</p:attrName>
                                        </p:attrNameLst>
                                      </p:cBhvr>
                                      <p:tavLst>
                                        <p:tav tm="0">
                                          <p:val>
                                            <p:strVal val="#ppt_y-#ppt_h/2"/>
                                          </p:val>
                                        </p:tav>
                                        <p:tav tm="100000">
                                          <p:val>
                                            <p:strVal val="#ppt_y"/>
                                          </p:val>
                                        </p:tav>
                                      </p:tavLst>
                                    </p:anim>
                                    <p:anim calcmode="lin" valueType="num">
                                      <p:cBhvr>
                                        <p:cTn id="161" dur="500" fill="hold"/>
                                        <p:tgtEl>
                                          <p:spTgt spid="80931"/>
                                        </p:tgtEl>
                                        <p:attrNameLst>
                                          <p:attrName>ppt_w</p:attrName>
                                        </p:attrNameLst>
                                      </p:cBhvr>
                                      <p:tavLst>
                                        <p:tav tm="0">
                                          <p:val>
                                            <p:strVal val="#ppt_w"/>
                                          </p:val>
                                        </p:tav>
                                        <p:tav tm="100000">
                                          <p:val>
                                            <p:strVal val="#ppt_w"/>
                                          </p:val>
                                        </p:tav>
                                      </p:tavLst>
                                    </p:anim>
                                    <p:anim calcmode="lin" valueType="num">
                                      <p:cBhvr>
                                        <p:cTn id="162" dur="500" fill="hold"/>
                                        <p:tgtEl>
                                          <p:spTgt spid="80931"/>
                                        </p:tgtEl>
                                        <p:attrNameLst>
                                          <p:attrName>ppt_h</p:attrName>
                                        </p:attrNameLst>
                                      </p:cBhvr>
                                      <p:tavLst>
                                        <p:tav tm="0">
                                          <p:val>
                                            <p:fltVal val="0.000000"/>
                                          </p:val>
                                        </p:tav>
                                        <p:tav tm="100000">
                                          <p:val>
                                            <p:strVal val="#ppt_h"/>
                                          </p:val>
                                        </p:tav>
                                      </p:tavLst>
                                    </p:anim>
                                  </p:childTnLst>
                                </p:cTn>
                              </p:par>
                            </p:childTnLst>
                          </p:cTn>
                        </p:par>
                        <p:par>
                          <p:cTn id="163" fill="hold">
                            <p:stCondLst>
                              <p:cond delay="500"/>
                            </p:stCondLst>
                            <p:childTnLst>
                              <p:par>
                                <p:cTn id="164" presetID="2" presetClass="entr" presetSubtype="2" fill="hold" grpId="0" nodeType="afterEffect">
                                  <p:stCondLst>
                                    <p:cond delay="0"/>
                                  </p:stCondLst>
                                  <p:childTnLst>
                                    <p:set>
                                      <p:cBhvr>
                                        <p:cTn id="165" dur="1" fill="hold">
                                          <p:stCondLst>
                                            <p:cond delay="0"/>
                                          </p:stCondLst>
                                        </p:cTn>
                                        <p:tgtEl>
                                          <p:spTgt spid="80934"/>
                                        </p:tgtEl>
                                        <p:attrNameLst>
                                          <p:attrName>style.visibility</p:attrName>
                                        </p:attrNameLst>
                                      </p:cBhvr>
                                      <p:to>
                                        <p:strVal val="visible"/>
                                      </p:to>
                                    </p:set>
                                    <p:anim calcmode="lin" valueType="num">
                                      <p:cBhvr additive="base">
                                        <p:cTn id="166" dur="500" fill="hold"/>
                                        <p:tgtEl>
                                          <p:spTgt spid="80934"/>
                                        </p:tgtEl>
                                        <p:attrNameLst>
                                          <p:attrName>ppt_x</p:attrName>
                                        </p:attrNameLst>
                                      </p:cBhvr>
                                      <p:tavLst>
                                        <p:tav tm="0">
                                          <p:val>
                                            <p:strVal val="1+#ppt_w/2"/>
                                          </p:val>
                                        </p:tav>
                                        <p:tav tm="100000">
                                          <p:val>
                                            <p:strVal val="#ppt_x"/>
                                          </p:val>
                                        </p:tav>
                                      </p:tavLst>
                                    </p:anim>
                                    <p:anim calcmode="lin" valueType="num">
                                      <p:cBhvr additive="base">
                                        <p:cTn id="167" dur="500" fill="hold"/>
                                        <p:tgtEl>
                                          <p:spTgt spid="80934"/>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64"/>
                                            </p:cond>
                                          </p:stCondLst>
                                          <p:endCondLst>
                                            <p:cond evt="onStopAudio" delay="0">
                                              <p:tgtEl>
                                                <p:sldTgt/>
                                              </p:tgtEl>
                                            </p:cond>
                                          </p:endCondLst>
                                        </p:cTn>
                                        <p:tgtEl>
                                          <p:sndTgt r:embed="rId5" name="CASHREG.WAV"/>
                                        </p:tgtEl>
                                      </p:cMediaNode>
                                    </p:audio>
                                  </p:subTnLst>
                                </p:cTn>
                              </p:par>
                            </p:childTnLst>
                          </p:cTn>
                        </p:par>
                      </p:childTnLst>
                    </p:cTn>
                  </p:par>
                  <p:par>
                    <p:cTn id="168" fill="hold">
                      <p:stCondLst>
                        <p:cond delay="indefinite"/>
                      </p:stCondLst>
                      <p:childTnLst>
                        <p:par>
                          <p:cTn id="169" fill="hold">
                            <p:stCondLst>
                              <p:cond delay="0"/>
                            </p:stCondLst>
                            <p:childTnLst>
                              <p:par>
                                <p:cTn id="170" presetID="17" presetClass="entr" presetSubtype="1" fill="hold" grpId="0" nodeType="clickEffect">
                                  <p:stCondLst>
                                    <p:cond delay="0"/>
                                  </p:stCondLst>
                                  <p:childTnLst>
                                    <p:set>
                                      <p:cBhvr>
                                        <p:cTn id="171" dur="1" fill="hold">
                                          <p:stCondLst>
                                            <p:cond delay="0"/>
                                          </p:stCondLst>
                                        </p:cTn>
                                        <p:tgtEl>
                                          <p:spTgt spid="80911"/>
                                        </p:tgtEl>
                                        <p:attrNameLst>
                                          <p:attrName>style.visibility</p:attrName>
                                        </p:attrNameLst>
                                      </p:cBhvr>
                                      <p:to>
                                        <p:strVal val="visible"/>
                                      </p:to>
                                    </p:set>
                                    <p:anim calcmode="lin" valueType="num">
                                      <p:cBhvr>
                                        <p:cTn id="172" dur="500" fill="hold"/>
                                        <p:tgtEl>
                                          <p:spTgt spid="80911"/>
                                        </p:tgtEl>
                                        <p:attrNameLst>
                                          <p:attrName>ppt_x</p:attrName>
                                        </p:attrNameLst>
                                      </p:cBhvr>
                                      <p:tavLst>
                                        <p:tav tm="0">
                                          <p:val>
                                            <p:strVal val="#ppt_x"/>
                                          </p:val>
                                        </p:tav>
                                        <p:tav tm="100000">
                                          <p:val>
                                            <p:strVal val="#ppt_x"/>
                                          </p:val>
                                        </p:tav>
                                      </p:tavLst>
                                    </p:anim>
                                    <p:anim calcmode="lin" valueType="num">
                                      <p:cBhvr>
                                        <p:cTn id="173" dur="500" fill="hold"/>
                                        <p:tgtEl>
                                          <p:spTgt spid="80911"/>
                                        </p:tgtEl>
                                        <p:attrNameLst>
                                          <p:attrName>ppt_y</p:attrName>
                                        </p:attrNameLst>
                                      </p:cBhvr>
                                      <p:tavLst>
                                        <p:tav tm="0">
                                          <p:val>
                                            <p:strVal val="#ppt_y-#ppt_h/2"/>
                                          </p:val>
                                        </p:tav>
                                        <p:tav tm="100000">
                                          <p:val>
                                            <p:strVal val="#ppt_y"/>
                                          </p:val>
                                        </p:tav>
                                      </p:tavLst>
                                    </p:anim>
                                    <p:anim calcmode="lin" valueType="num">
                                      <p:cBhvr>
                                        <p:cTn id="174" dur="500" fill="hold"/>
                                        <p:tgtEl>
                                          <p:spTgt spid="80911"/>
                                        </p:tgtEl>
                                        <p:attrNameLst>
                                          <p:attrName>ppt_w</p:attrName>
                                        </p:attrNameLst>
                                      </p:cBhvr>
                                      <p:tavLst>
                                        <p:tav tm="0">
                                          <p:val>
                                            <p:strVal val="#ppt_w"/>
                                          </p:val>
                                        </p:tav>
                                        <p:tav tm="100000">
                                          <p:val>
                                            <p:strVal val="#ppt_w"/>
                                          </p:val>
                                        </p:tav>
                                      </p:tavLst>
                                    </p:anim>
                                    <p:anim calcmode="lin" valueType="num">
                                      <p:cBhvr>
                                        <p:cTn id="175" dur="500" fill="hold"/>
                                        <p:tgtEl>
                                          <p:spTgt spid="80911"/>
                                        </p:tgtEl>
                                        <p:attrNameLst>
                                          <p:attrName>ppt_h</p:attrName>
                                        </p:attrNameLst>
                                      </p:cBhvr>
                                      <p:tavLst>
                                        <p:tav tm="0">
                                          <p:val>
                                            <p:fltVal val="0.000000"/>
                                          </p:val>
                                        </p:tav>
                                        <p:tav tm="100000">
                                          <p:val>
                                            <p:strVal val="#ppt_h"/>
                                          </p:val>
                                        </p:tav>
                                      </p:tavLst>
                                    </p:anim>
                                  </p:childTnLst>
                                </p:cTn>
                              </p:par>
                            </p:childTnLst>
                          </p:cTn>
                        </p:par>
                      </p:childTnLst>
                    </p:cTn>
                  </p:par>
                  <p:par>
                    <p:cTn id="176" fill="hold">
                      <p:stCondLst>
                        <p:cond delay="indefinite"/>
                      </p:stCondLst>
                      <p:childTnLst>
                        <p:par>
                          <p:cTn id="177" fill="hold">
                            <p:stCondLst>
                              <p:cond delay="0"/>
                            </p:stCondLst>
                            <p:childTnLst>
                              <p:par>
                                <p:cTn id="178" presetID="17" presetClass="entr" presetSubtype="1" fill="hold" nodeType="clickEffect">
                                  <p:stCondLst>
                                    <p:cond delay="0"/>
                                  </p:stCondLst>
                                  <p:childTnLst>
                                    <p:set>
                                      <p:cBhvr>
                                        <p:cTn id="179" dur="1" fill="hold">
                                          <p:stCondLst>
                                            <p:cond delay="0"/>
                                          </p:stCondLst>
                                        </p:cTn>
                                        <p:tgtEl>
                                          <p:spTgt spid="80935"/>
                                        </p:tgtEl>
                                        <p:attrNameLst>
                                          <p:attrName>style.visibility</p:attrName>
                                        </p:attrNameLst>
                                      </p:cBhvr>
                                      <p:to>
                                        <p:strVal val="visible"/>
                                      </p:to>
                                    </p:set>
                                    <p:anim calcmode="lin" valueType="num">
                                      <p:cBhvr>
                                        <p:cTn id="180" dur="500" fill="hold"/>
                                        <p:tgtEl>
                                          <p:spTgt spid="80935"/>
                                        </p:tgtEl>
                                        <p:attrNameLst>
                                          <p:attrName>ppt_x</p:attrName>
                                        </p:attrNameLst>
                                      </p:cBhvr>
                                      <p:tavLst>
                                        <p:tav tm="0">
                                          <p:val>
                                            <p:strVal val="#ppt_x"/>
                                          </p:val>
                                        </p:tav>
                                        <p:tav tm="100000">
                                          <p:val>
                                            <p:strVal val="#ppt_x"/>
                                          </p:val>
                                        </p:tav>
                                      </p:tavLst>
                                    </p:anim>
                                    <p:anim calcmode="lin" valueType="num">
                                      <p:cBhvr>
                                        <p:cTn id="181" dur="500" fill="hold"/>
                                        <p:tgtEl>
                                          <p:spTgt spid="80935"/>
                                        </p:tgtEl>
                                        <p:attrNameLst>
                                          <p:attrName>ppt_y</p:attrName>
                                        </p:attrNameLst>
                                      </p:cBhvr>
                                      <p:tavLst>
                                        <p:tav tm="0">
                                          <p:val>
                                            <p:strVal val="#ppt_y-#ppt_h/2"/>
                                          </p:val>
                                        </p:tav>
                                        <p:tav tm="100000">
                                          <p:val>
                                            <p:strVal val="#ppt_y"/>
                                          </p:val>
                                        </p:tav>
                                      </p:tavLst>
                                    </p:anim>
                                    <p:anim calcmode="lin" valueType="num">
                                      <p:cBhvr>
                                        <p:cTn id="182" dur="500" fill="hold"/>
                                        <p:tgtEl>
                                          <p:spTgt spid="80935"/>
                                        </p:tgtEl>
                                        <p:attrNameLst>
                                          <p:attrName>ppt_w</p:attrName>
                                        </p:attrNameLst>
                                      </p:cBhvr>
                                      <p:tavLst>
                                        <p:tav tm="0">
                                          <p:val>
                                            <p:strVal val="#ppt_w"/>
                                          </p:val>
                                        </p:tav>
                                        <p:tav tm="100000">
                                          <p:val>
                                            <p:strVal val="#ppt_w"/>
                                          </p:val>
                                        </p:tav>
                                      </p:tavLst>
                                    </p:anim>
                                    <p:anim calcmode="lin" valueType="num">
                                      <p:cBhvr>
                                        <p:cTn id="183" dur="500" fill="hold"/>
                                        <p:tgtEl>
                                          <p:spTgt spid="80935"/>
                                        </p:tgtEl>
                                        <p:attrNameLst>
                                          <p:attrName>ppt_h</p:attrName>
                                        </p:attrNameLst>
                                      </p:cBhvr>
                                      <p:tavLst>
                                        <p:tav tm="0">
                                          <p:val>
                                            <p:fltVal val="0.000000"/>
                                          </p:val>
                                        </p:tav>
                                        <p:tav tm="100000">
                                          <p:val>
                                            <p:strVal val="#ppt_h"/>
                                          </p:val>
                                        </p:tav>
                                      </p:tavLst>
                                    </p:anim>
                                  </p:childTnLst>
                                </p:cTn>
                              </p:par>
                            </p:childTnLst>
                          </p:cTn>
                        </p:par>
                        <p:par>
                          <p:cTn id="184" fill="hold">
                            <p:stCondLst>
                              <p:cond delay="500"/>
                            </p:stCondLst>
                            <p:childTnLst>
                              <p:par>
                                <p:cTn id="185" presetID="2" presetClass="entr" presetSubtype="2" fill="hold" grpId="0" nodeType="afterEffect">
                                  <p:stCondLst>
                                    <p:cond delay="0"/>
                                  </p:stCondLst>
                                  <p:childTnLst>
                                    <p:set>
                                      <p:cBhvr>
                                        <p:cTn id="186" dur="1" fill="hold">
                                          <p:stCondLst>
                                            <p:cond delay="0"/>
                                          </p:stCondLst>
                                        </p:cTn>
                                        <p:tgtEl>
                                          <p:spTgt spid="80938"/>
                                        </p:tgtEl>
                                        <p:attrNameLst>
                                          <p:attrName>style.visibility</p:attrName>
                                        </p:attrNameLst>
                                      </p:cBhvr>
                                      <p:to>
                                        <p:strVal val="visible"/>
                                      </p:to>
                                    </p:set>
                                    <p:anim calcmode="lin" valueType="num">
                                      <p:cBhvr additive="base">
                                        <p:cTn id="187" dur="500" fill="hold"/>
                                        <p:tgtEl>
                                          <p:spTgt spid="80938"/>
                                        </p:tgtEl>
                                        <p:attrNameLst>
                                          <p:attrName>ppt_x</p:attrName>
                                        </p:attrNameLst>
                                      </p:cBhvr>
                                      <p:tavLst>
                                        <p:tav tm="0">
                                          <p:val>
                                            <p:strVal val="1+#ppt_w/2"/>
                                          </p:val>
                                        </p:tav>
                                        <p:tav tm="100000">
                                          <p:val>
                                            <p:strVal val="#ppt_x"/>
                                          </p:val>
                                        </p:tav>
                                      </p:tavLst>
                                    </p:anim>
                                    <p:anim calcmode="lin" valueType="num">
                                      <p:cBhvr additive="base">
                                        <p:cTn id="188" dur="500" fill="hold"/>
                                        <p:tgtEl>
                                          <p:spTgt spid="80938"/>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85"/>
                                            </p:cond>
                                          </p:stCondLst>
                                          <p:endCondLst>
                                            <p:cond evt="onStopAudio" delay="0">
                                              <p:tgtEl>
                                                <p:sldTgt/>
                                              </p:tgtEl>
                                            </p:cond>
                                          </p:endCondLst>
                                        </p:cTn>
                                        <p:tgtEl>
                                          <p:sndTgt r:embed="rId5" name="CASHREG.WAV"/>
                                        </p:tgtEl>
                                      </p:cMediaNode>
                                    </p:audio>
                                  </p:subTnLst>
                                </p:cTn>
                              </p:par>
                            </p:childTnLst>
                          </p:cTn>
                        </p:par>
                      </p:childTnLst>
                    </p:cTn>
                  </p:par>
                  <p:par>
                    <p:cTn id="189" fill="hold">
                      <p:stCondLst>
                        <p:cond delay="indefinite"/>
                      </p:stCondLst>
                      <p:childTnLst>
                        <p:par>
                          <p:cTn id="190" fill="hold">
                            <p:stCondLst>
                              <p:cond delay="0"/>
                            </p:stCondLst>
                            <p:childTnLst>
                              <p:par>
                                <p:cTn id="191" presetID="17" presetClass="entr" presetSubtype="1" fill="hold" grpId="0" nodeType="clickEffect">
                                  <p:stCondLst>
                                    <p:cond delay="0"/>
                                  </p:stCondLst>
                                  <p:childTnLst>
                                    <p:set>
                                      <p:cBhvr>
                                        <p:cTn id="192" dur="1" fill="hold">
                                          <p:stCondLst>
                                            <p:cond delay="0"/>
                                          </p:stCondLst>
                                        </p:cTn>
                                        <p:tgtEl>
                                          <p:spTgt spid="80912"/>
                                        </p:tgtEl>
                                        <p:attrNameLst>
                                          <p:attrName>style.visibility</p:attrName>
                                        </p:attrNameLst>
                                      </p:cBhvr>
                                      <p:to>
                                        <p:strVal val="visible"/>
                                      </p:to>
                                    </p:set>
                                    <p:anim calcmode="lin" valueType="num">
                                      <p:cBhvr>
                                        <p:cTn id="193" dur="500" fill="hold"/>
                                        <p:tgtEl>
                                          <p:spTgt spid="80912"/>
                                        </p:tgtEl>
                                        <p:attrNameLst>
                                          <p:attrName>ppt_x</p:attrName>
                                        </p:attrNameLst>
                                      </p:cBhvr>
                                      <p:tavLst>
                                        <p:tav tm="0">
                                          <p:val>
                                            <p:strVal val="#ppt_x"/>
                                          </p:val>
                                        </p:tav>
                                        <p:tav tm="100000">
                                          <p:val>
                                            <p:strVal val="#ppt_x"/>
                                          </p:val>
                                        </p:tav>
                                      </p:tavLst>
                                    </p:anim>
                                    <p:anim calcmode="lin" valueType="num">
                                      <p:cBhvr>
                                        <p:cTn id="194" dur="500" fill="hold"/>
                                        <p:tgtEl>
                                          <p:spTgt spid="80912"/>
                                        </p:tgtEl>
                                        <p:attrNameLst>
                                          <p:attrName>ppt_y</p:attrName>
                                        </p:attrNameLst>
                                      </p:cBhvr>
                                      <p:tavLst>
                                        <p:tav tm="0">
                                          <p:val>
                                            <p:strVal val="#ppt_y-#ppt_h/2"/>
                                          </p:val>
                                        </p:tav>
                                        <p:tav tm="100000">
                                          <p:val>
                                            <p:strVal val="#ppt_y"/>
                                          </p:val>
                                        </p:tav>
                                      </p:tavLst>
                                    </p:anim>
                                    <p:anim calcmode="lin" valueType="num">
                                      <p:cBhvr>
                                        <p:cTn id="195" dur="500" fill="hold"/>
                                        <p:tgtEl>
                                          <p:spTgt spid="80912"/>
                                        </p:tgtEl>
                                        <p:attrNameLst>
                                          <p:attrName>ppt_w</p:attrName>
                                        </p:attrNameLst>
                                      </p:cBhvr>
                                      <p:tavLst>
                                        <p:tav tm="0">
                                          <p:val>
                                            <p:strVal val="#ppt_w"/>
                                          </p:val>
                                        </p:tav>
                                        <p:tav tm="100000">
                                          <p:val>
                                            <p:strVal val="#ppt_w"/>
                                          </p:val>
                                        </p:tav>
                                      </p:tavLst>
                                    </p:anim>
                                    <p:anim calcmode="lin" valueType="num">
                                      <p:cBhvr>
                                        <p:cTn id="196" dur="500" fill="hold"/>
                                        <p:tgtEl>
                                          <p:spTgt spid="80912"/>
                                        </p:tgtEl>
                                        <p:attrNameLst>
                                          <p:attrName>ppt_h</p:attrName>
                                        </p:attrNameLst>
                                      </p:cBhvr>
                                      <p:tavLst>
                                        <p:tav tm="0">
                                          <p:val>
                                            <p:fltVal val="0.000000"/>
                                          </p:val>
                                        </p:tav>
                                        <p:tav tm="100000">
                                          <p:val>
                                            <p:strVal val="#ppt_h"/>
                                          </p:val>
                                        </p:tav>
                                      </p:tavLst>
                                    </p:anim>
                                  </p:childTnLst>
                                </p:cTn>
                              </p:par>
                            </p:childTnLst>
                          </p:cTn>
                        </p:par>
                      </p:childTnLst>
                    </p:cTn>
                  </p:par>
                  <p:par>
                    <p:cTn id="197" fill="hold">
                      <p:stCondLst>
                        <p:cond delay="indefinite"/>
                      </p:stCondLst>
                      <p:childTnLst>
                        <p:par>
                          <p:cTn id="198" fill="hold">
                            <p:stCondLst>
                              <p:cond delay="0"/>
                            </p:stCondLst>
                            <p:childTnLst>
                              <p:par>
                                <p:cTn id="199" presetID="9" presetClass="entr" presetSubtype="0" fill="hold" grpId="0" nodeType="clickEffect">
                                  <p:stCondLst>
                                    <p:cond delay="0"/>
                                  </p:stCondLst>
                                  <p:childTnLst>
                                    <p:set>
                                      <p:cBhvr>
                                        <p:cTn id="200" dur="1" fill="hold">
                                          <p:stCondLst>
                                            <p:cond delay="0"/>
                                          </p:stCondLst>
                                        </p:cTn>
                                        <p:tgtEl>
                                          <p:spTgt spid="80939"/>
                                        </p:tgtEl>
                                        <p:attrNameLst>
                                          <p:attrName>style.visibility</p:attrName>
                                        </p:attrNameLst>
                                      </p:cBhvr>
                                      <p:to>
                                        <p:strVal val="visible"/>
                                      </p:to>
                                    </p:set>
                                    <p:animEffect transition="in" filter="dissolve">
                                      <p:cBhvr>
                                        <p:cTn id="201" dur="500"/>
                                        <p:tgtEl>
                                          <p:spTgt spid="80939"/>
                                        </p:tgtEl>
                                      </p:cBhvr>
                                    </p:animEffect>
                                  </p:childTnLst>
                                  <p:subTnLst>
                                    <p:audio>
                                      <p:cMediaNode>
                                        <p:cTn display="0" masterRel="sameClick">
                                          <p:stCondLst>
                                            <p:cond evt="begin" delay="0">
                                              <p:tn val="199"/>
                                            </p:cond>
                                          </p:stCondLst>
                                          <p:endCondLst>
                                            <p:cond evt="onStopAudio" delay="0">
                                              <p:tgtEl>
                                                <p:sldTgt/>
                                              </p:tgtEl>
                                            </p:cond>
                                          </p:endCondLst>
                                        </p:cTn>
                                        <p:tgtEl>
                                          <p:sndTgt r:embed="rId6" name="GLASS.WAV"/>
                                        </p:tgtEl>
                                      </p:cMediaNode>
                                    </p:audio>
                                  </p:subTnLst>
                                </p:cTn>
                              </p:par>
                            </p:childTnLst>
                          </p:cTn>
                        </p:par>
                      </p:childTnLst>
                    </p:cTn>
                  </p:par>
                  <p:par>
                    <p:cTn id="202" fill="hold">
                      <p:stCondLst>
                        <p:cond delay="indefinite"/>
                      </p:stCondLst>
                      <p:childTnLst>
                        <p:par>
                          <p:cTn id="203" fill="hold">
                            <p:stCondLst>
                              <p:cond delay="0"/>
                            </p:stCondLst>
                            <p:childTnLst>
                              <p:par>
                                <p:cTn id="204" presetID="17" presetClass="entr" presetSubtype="1" fill="hold" nodeType="clickEffect">
                                  <p:stCondLst>
                                    <p:cond delay="0"/>
                                  </p:stCondLst>
                                  <p:childTnLst>
                                    <p:set>
                                      <p:cBhvr>
                                        <p:cTn id="205" dur="1" fill="hold">
                                          <p:stCondLst>
                                            <p:cond delay="0"/>
                                          </p:stCondLst>
                                        </p:cTn>
                                        <p:tgtEl>
                                          <p:spTgt spid="80940"/>
                                        </p:tgtEl>
                                        <p:attrNameLst>
                                          <p:attrName>style.visibility</p:attrName>
                                        </p:attrNameLst>
                                      </p:cBhvr>
                                      <p:to>
                                        <p:strVal val="visible"/>
                                      </p:to>
                                    </p:set>
                                    <p:anim calcmode="lin" valueType="num">
                                      <p:cBhvr>
                                        <p:cTn id="206" dur="500" fill="hold"/>
                                        <p:tgtEl>
                                          <p:spTgt spid="80940"/>
                                        </p:tgtEl>
                                        <p:attrNameLst>
                                          <p:attrName>ppt_x</p:attrName>
                                        </p:attrNameLst>
                                      </p:cBhvr>
                                      <p:tavLst>
                                        <p:tav tm="0">
                                          <p:val>
                                            <p:strVal val="#ppt_x"/>
                                          </p:val>
                                        </p:tav>
                                        <p:tav tm="100000">
                                          <p:val>
                                            <p:strVal val="#ppt_x"/>
                                          </p:val>
                                        </p:tav>
                                      </p:tavLst>
                                    </p:anim>
                                    <p:anim calcmode="lin" valueType="num">
                                      <p:cBhvr>
                                        <p:cTn id="207" dur="500" fill="hold"/>
                                        <p:tgtEl>
                                          <p:spTgt spid="80940"/>
                                        </p:tgtEl>
                                        <p:attrNameLst>
                                          <p:attrName>ppt_y</p:attrName>
                                        </p:attrNameLst>
                                      </p:cBhvr>
                                      <p:tavLst>
                                        <p:tav tm="0">
                                          <p:val>
                                            <p:strVal val="#ppt_y-#ppt_h/2"/>
                                          </p:val>
                                        </p:tav>
                                        <p:tav tm="100000">
                                          <p:val>
                                            <p:strVal val="#ppt_y"/>
                                          </p:val>
                                        </p:tav>
                                      </p:tavLst>
                                    </p:anim>
                                    <p:anim calcmode="lin" valueType="num">
                                      <p:cBhvr>
                                        <p:cTn id="208" dur="500" fill="hold"/>
                                        <p:tgtEl>
                                          <p:spTgt spid="80940"/>
                                        </p:tgtEl>
                                        <p:attrNameLst>
                                          <p:attrName>ppt_w</p:attrName>
                                        </p:attrNameLst>
                                      </p:cBhvr>
                                      <p:tavLst>
                                        <p:tav tm="0">
                                          <p:val>
                                            <p:strVal val="#ppt_w"/>
                                          </p:val>
                                        </p:tav>
                                        <p:tav tm="100000">
                                          <p:val>
                                            <p:strVal val="#ppt_w"/>
                                          </p:val>
                                        </p:tav>
                                      </p:tavLst>
                                    </p:anim>
                                    <p:anim calcmode="lin" valueType="num">
                                      <p:cBhvr>
                                        <p:cTn id="209" dur="500" fill="hold"/>
                                        <p:tgtEl>
                                          <p:spTgt spid="80940"/>
                                        </p:tgtEl>
                                        <p:attrNameLst>
                                          <p:attrName>ppt_h</p:attrName>
                                        </p:attrNameLst>
                                      </p:cBhvr>
                                      <p:tavLst>
                                        <p:tav tm="0">
                                          <p:val>
                                            <p:fltVal val="0.000000"/>
                                          </p:val>
                                        </p:tav>
                                        <p:tav tm="100000">
                                          <p:val>
                                            <p:strVal val="#ppt_h"/>
                                          </p:val>
                                        </p:tav>
                                      </p:tavLst>
                                    </p:anim>
                                  </p:childTnLst>
                                </p:cTn>
                              </p:par>
                            </p:childTnLst>
                          </p:cTn>
                        </p:par>
                      </p:childTnLst>
                    </p:cTn>
                  </p:par>
                  <p:par>
                    <p:cTn id="210" fill="hold">
                      <p:stCondLst>
                        <p:cond delay="indefinite"/>
                      </p:stCondLst>
                      <p:childTnLst>
                        <p:par>
                          <p:cTn id="211" fill="hold">
                            <p:stCondLst>
                              <p:cond delay="0"/>
                            </p:stCondLst>
                            <p:childTnLst>
                              <p:par>
                                <p:cTn id="212" presetID="17" presetClass="entr" presetSubtype="1" fill="hold" grpId="0" nodeType="clickEffect">
                                  <p:stCondLst>
                                    <p:cond delay="0"/>
                                  </p:stCondLst>
                                  <p:childTnLst>
                                    <p:set>
                                      <p:cBhvr>
                                        <p:cTn id="213" dur="1" fill="hold">
                                          <p:stCondLst>
                                            <p:cond delay="0"/>
                                          </p:stCondLst>
                                        </p:cTn>
                                        <p:tgtEl>
                                          <p:spTgt spid="80913"/>
                                        </p:tgtEl>
                                        <p:attrNameLst>
                                          <p:attrName>style.visibility</p:attrName>
                                        </p:attrNameLst>
                                      </p:cBhvr>
                                      <p:to>
                                        <p:strVal val="visible"/>
                                      </p:to>
                                    </p:set>
                                    <p:anim calcmode="lin" valueType="num">
                                      <p:cBhvr>
                                        <p:cTn id="214" dur="500" fill="hold"/>
                                        <p:tgtEl>
                                          <p:spTgt spid="80913"/>
                                        </p:tgtEl>
                                        <p:attrNameLst>
                                          <p:attrName>ppt_x</p:attrName>
                                        </p:attrNameLst>
                                      </p:cBhvr>
                                      <p:tavLst>
                                        <p:tav tm="0">
                                          <p:val>
                                            <p:strVal val="#ppt_x"/>
                                          </p:val>
                                        </p:tav>
                                        <p:tav tm="100000">
                                          <p:val>
                                            <p:strVal val="#ppt_x"/>
                                          </p:val>
                                        </p:tav>
                                      </p:tavLst>
                                    </p:anim>
                                    <p:anim calcmode="lin" valueType="num">
                                      <p:cBhvr>
                                        <p:cTn id="215" dur="500" fill="hold"/>
                                        <p:tgtEl>
                                          <p:spTgt spid="80913"/>
                                        </p:tgtEl>
                                        <p:attrNameLst>
                                          <p:attrName>ppt_y</p:attrName>
                                        </p:attrNameLst>
                                      </p:cBhvr>
                                      <p:tavLst>
                                        <p:tav tm="0">
                                          <p:val>
                                            <p:strVal val="#ppt_y-#ppt_h/2"/>
                                          </p:val>
                                        </p:tav>
                                        <p:tav tm="100000">
                                          <p:val>
                                            <p:strVal val="#ppt_y"/>
                                          </p:val>
                                        </p:tav>
                                      </p:tavLst>
                                    </p:anim>
                                    <p:anim calcmode="lin" valueType="num">
                                      <p:cBhvr>
                                        <p:cTn id="216" dur="500" fill="hold"/>
                                        <p:tgtEl>
                                          <p:spTgt spid="80913"/>
                                        </p:tgtEl>
                                        <p:attrNameLst>
                                          <p:attrName>ppt_w</p:attrName>
                                        </p:attrNameLst>
                                      </p:cBhvr>
                                      <p:tavLst>
                                        <p:tav tm="0">
                                          <p:val>
                                            <p:strVal val="#ppt_w"/>
                                          </p:val>
                                        </p:tav>
                                        <p:tav tm="100000">
                                          <p:val>
                                            <p:strVal val="#ppt_w"/>
                                          </p:val>
                                        </p:tav>
                                      </p:tavLst>
                                    </p:anim>
                                    <p:anim calcmode="lin" valueType="num">
                                      <p:cBhvr>
                                        <p:cTn id="217" dur="500" fill="hold"/>
                                        <p:tgtEl>
                                          <p:spTgt spid="80913"/>
                                        </p:tgtEl>
                                        <p:attrNameLst>
                                          <p:attrName>ppt_h</p:attrName>
                                        </p:attrNameLst>
                                      </p:cBhvr>
                                      <p:tavLst>
                                        <p:tav tm="0">
                                          <p:val>
                                            <p:fltVal val="0.000000"/>
                                          </p:val>
                                        </p:tav>
                                        <p:tav tm="100000">
                                          <p:val>
                                            <p:strVal val="#ppt_h"/>
                                          </p:val>
                                        </p:tav>
                                      </p:tavLst>
                                    </p:anim>
                                  </p:childTnLst>
                                </p:cTn>
                              </p:par>
                            </p:childTnLst>
                          </p:cTn>
                        </p:par>
                      </p:childTnLst>
                    </p:cTn>
                  </p:par>
                  <p:par>
                    <p:cTn id="218" fill="hold">
                      <p:stCondLst>
                        <p:cond delay="indefinite"/>
                      </p:stCondLst>
                      <p:childTnLst>
                        <p:par>
                          <p:cTn id="219" fill="hold">
                            <p:stCondLst>
                              <p:cond delay="0"/>
                            </p:stCondLst>
                            <p:childTnLst>
                              <p:par>
                                <p:cTn id="220" presetID="17" presetClass="entr" presetSubtype="1" fill="hold" nodeType="clickEffect">
                                  <p:stCondLst>
                                    <p:cond delay="0"/>
                                  </p:stCondLst>
                                  <p:childTnLst>
                                    <p:set>
                                      <p:cBhvr>
                                        <p:cTn id="221" dur="1" fill="hold">
                                          <p:stCondLst>
                                            <p:cond delay="0"/>
                                          </p:stCondLst>
                                        </p:cTn>
                                        <p:tgtEl>
                                          <p:spTgt spid="80943"/>
                                        </p:tgtEl>
                                        <p:attrNameLst>
                                          <p:attrName>style.visibility</p:attrName>
                                        </p:attrNameLst>
                                      </p:cBhvr>
                                      <p:to>
                                        <p:strVal val="visible"/>
                                      </p:to>
                                    </p:set>
                                    <p:anim calcmode="lin" valueType="num">
                                      <p:cBhvr>
                                        <p:cTn id="222" dur="500" fill="hold"/>
                                        <p:tgtEl>
                                          <p:spTgt spid="80943"/>
                                        </p:tgtEl>
                                        <p:attrNameLst>
                                          <p:attrName>ppt_x</p:attrName>
                                        </p:attrNameLst>
                                      </p:cBhvr>
                                      <p:tavLst>
                                        <p:tav tm="0">
                                          <p:val>
                                            <p:strVal val="#ppt_x"/>
                                          </p:val>
                                        </p:tav>
                                        <p:tav tm="100000">
                                          <p:val>
                                            <p:strVal val="#ppt_x"/>
                                          </p:val>
                                        </p:tav>
                                      </p:tavLst>
                                    </p:anim>
                                    <p:anim calcmode="lin" valueType="num">
                                      <p:cBhvr>
                                        <p:cTn id="223" dur="500" fill="hold"/>
                                        <p:tgtEl>
                                          <p:spTgt spid="80943"/>
                                        </p:tgtEl>
                                        <p:attrNameLst>
                                          <p:attrName>ppt_y</p:attrName>
                                        </p:attrNameLst>
                                      </p:cBhvr>
                                      <p:tavLst>
                                        <p:tav tm="0">
                                          <p:val>
                                            <p:strVal val="#ppt_y-#ppt_h/2"/>
                                          </p:val>
                                        </p:tav>
                                        <p:tav tm="100000">
                                          <p:val>
                                            <p:strVal val="#ppt_y"/>
                                          </p:val>
                                        </p:tav>
                                      </p:tavLst>
                                    </p:anim>
                                    <p:anim calcmode="lin" valueType="num">
                                      <p:cBhvr>
                                        <p:cTn id="224" dur="500" fill="hold"/>
                                        <p:tgtEl>
                                          <p:spTgt spid="80943"/>
                                        </p:tgtEl>
                                        <p:attrNameLst>
                                          <p:attrName>ppt_w</p:attrName>
                                        </p:attrNameLst>
                                      </p:cBhvr>
                                      <p:tavLst>
                                        <p:tav tm="0">
                                          <p:val>
                                            <p:strVal val="#ppt_w"/>
                                          </p:val>
                                        </p:tav>
                                        <p:tav tm="100000">
                                          <p:val>
                                            <p:strVal val="#ppt_w"/>
                                          </p:val>
                                        </p:tav>
                                      </p:tavLst>
                                    </p:anim>
                                    <p:anim calcmode="lin" valueType="num">
                                      <p:cBhvr>
                                        <p:cTn id="225" dur="500" fill="hold"/>
                                        <p:tgtEl>
                                          <p:spTgt spid="80943"/>
                                        </p:tgtEl>
                                        <p:attrNameLst>
                                          <p:attrName>ppt_h</p:attrName>
                                        </p:attrNameLst>
                                      </p:cBhvr>
                                      <p:tavLst>
                                        <p:tav tm="0">
                                          <p:val>
                                            <p:fltVal val="0.000000"/>
                                          </p:val>
                                        </p:tav>
                                        <p:tav tm="100000">
                                          <p:val>
                                            <p:strVal val="#ppt_h"/>
                                          </p:val>
                                        </p:tav>
                                      </p:tavLst>
                                    </p:anim>
                                  </p:childTnLst>
                                </p:cTn>
                              </p:par>
                            </p:childTnLst>
                          </p:cTn>
                        </p:par>
                        <p:par>
                          <p:cTn id="226" fill="hold">
                            <p:stCondLst>
                              <p:cond delay="500"/>
                            </p:stCondLst>
                            <p:childTnLst>
                              <p:par>
                                <p:cTn id="227" presetID="2" presetClass="entr" presetSubtype="2" fill="hold" grpId="0" nodeType="afterEffect">
                                  <p:stCondLst>
                                    <p:cond delay="0"/>
                                  </p:stCondLst>
                                  <p:childTnLst>
                                    <p:set>
                                      <p:cBhvr>
                                        <p:cTn id="228" dur="1" fill="hold">
                                          <p:stCondLst>
                                            <p:cond delay="0"/>
                                          </p:stCondLst>
                                        </p:cTn>
                                        <p:tgtEl>
                                          <p:spTgt spid="80946"/>
                                        </p:tgtEl>
                                        <p:attrNameLst>
                                          <p:attrName>style.visibility</p:attrName>
                                        </p:attrNameLst>
                                      </p:cBhvr>
                                      <p:to>
                                        <p:strVal val="visible"/>
                                      </p:to>
                                    </p:set>
                                    <p:anim calcmode="lin" valueType="num">
                                      <p:cBhvr additive="base">
                                        <p:cTn id="229" dur="500" fill="hold"/>
                                        <p:tgtEl>
                                          <p:spTgt spid="80946"/>
                                        </p:tgtEl>
                                        <p:attrNameLst>
                                          <p:attrName>ppt_x</p:attrName>
                                        </p:attrNameLst>
                                      </p:cBhvr>
                                      <p:tavLst>
                                        <p:tav tm="0">
                                          <p:val>
                                            <p:strVal val="1+#ppt_w/2"/>
                                          </p:val>
                                        </p:tav>
                                        <p:tav tm="100000">
                                          <p:val>
                                            <p:strVal val="#ppt_x"/>
                                          </p:val>
                                        </p:tav>
                                      </p:tavLst>
                                    </p:anim>
                                    <p:anim calcmode="lin" valueType="num">
                                      <p:cBhvr additive="base">
                                        <p:cTn id="230" dur="500" fill="hold"/>
                                        <p:tgtEl>
                                          <p:spTgt spid="80946"/>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27"/>
                                            </p:cond>
                                          </p:stCondLst>
                                          <p:endCondLst>
                                            <p:cond evt="onStopAudio" delay="0">
                                              <p:tgtEl>
                                                <p:sldTgt/>
                                              </p:tgtEl>
                                            </p:cond>
                                          </p:endCondLst>
                                        </p:cTn>
                                        <p:tgtEl>
                                          <p:sndTgt r:embed="rId5" name="CASHREG.WAV"/>
                                        </p:tgtEl>
                                      </p:cMediaNode>
                                    </p:audio>
                                  </p:subTnLst>
                                </p:cTn>
                              </p:par>
                            </p:childTnLst>
                          </p:cTn>
                        </p:par>
                      </p:childTnLst>
                    </p:cTn>
                  </p:par>
                  <p:par>
                    <p:cTn id="231" fill="hold">
                      <p:stCondLst>
                        <p:cond delay="indefinite"/>
                      </p:stCondLst>
                      <p:childTnLst>
                        <p:par>
                          <p:cTn id="232" fill="hold">
                            <p:stCondLst>
                              <p:cond delay="0"/>
                            </p:stCondLst>
                            <p:childTnLst>
                              <p:par>
                                <p:cTn id="233" presetID="17" presetClass="entr" presetSubtype="1" fill="hold" grpId="0" nodeType="clickEffect">
                                  <p:stCondLst>
                                    <p:cond delay="0"/>
                                  </p:stCondLst>
                                  <p:childTnLst>
                                    <p:set>
                                      <p:cBhvr>
                                        <p:cTn id="234" dur="1" fill="hold">
                                          <p:stCondLst>
                                            <p:cond delay="0"/>
                                          </p:stCondLst>
                                        </p:cTn>
                                        <p:tgtEl>
                                          <p:spTgt spid="80914"/>
                                        </p:tgtEl>
                                        <p:attrNameLst>
                                          <p:attrName>style.visibility</p:attrName>
                                        </p:attrNameLst>
                                      </p:cBhvr>
                                      <p:to>
                                        <p:strVal val="visible"/>
                                      </p:to>
                                    </p:set>
                                    <p:anim calcmode="lin" valueType="num">
                                      <p:cBhvr>
                                        <p:cTn id="235" dur="500" fill="hold"/>
                                        <p:tgtEl>
                                          <p:spTgt spid="80914"/>
                                        </p:tgtEl>
                                        <p:attrNameLst>
                                          <p:attrName>ppt_x</p:attrName>
                                        </p:attrNameLst>
                                      </p:cBhvr>
                                      <p:tavLst>
                                        <p:tav tm="0">
                                          <p:val>
                                            <p:strVal val="#ppt_x"/>
                                          </p:val>
                                        </p:tav>
                                        <p:tav tm="100000">
                                          <p:val>
                                            <p:strVal val="#ppt_x"/>
                                          </p:val>
                                        </p:tav>
                                      </p:tavLst>
                                    </p:anim>
                                    <p:anim calcmode="lin" valueType="num">
                                      <p:cBhvr>
                                        <p:cTn id="236" dur="500" fill="hold"/>
                                        <p:tgtEl>
                                          <p:spTgt spid="80914"/>
                                        </p:tgtEl>
                                        <p:attrNameLst>
                                          <p:attrName>ppt_y</p:attrName>
                                        </p:attrNameLst>
                                      </p:cBhvr>
                                      <p:tavLst>
                                        <p:tav tm="0">
                                          <p:val>
                                            <p:strVal val="#ppt_y-#ppt_h/2"/>
                                          </p:val>
                                        </p:tav>
                                        <p:tav tm="100000">
                                          <p:val>
                                            <p:strVal val="#ppt_y"/>
                                          </p:val>
                                        </p:tav>
                                      </p:tavLst>
                                    </p:anim>
                                    <p:anim calcmode="lin" valueType="num">
                                      <p:cBhvr>
                                        <p:cTn id="237" dur="500" fill="hold"/>
                                        <p:tgtEl>
                                          <p:spTgt spid="80914"/>
                                        </p:tgtEl>
                                        <p:attrNameLst>
                                          <p:attrName>ppt_w</p:attrName>
                                        </p:attrNameLst>
                                      </p:cBhvr>
                                      <p:tavLst>
                                        <p:tav tm="0">
                                          <p:val>
                                            <p:strVal val="#ppt_w"/>
                                          </p:val>
                                        </p:tav>
                                        <p:tav tm="100000">
                                          <p:val>
                                            <p:strVal val="#ppt_w"/>
                                          </p:val>
                                        </p:tav>
                                      </p:tavLst>
                                    </p:anim>
                                    <p:anim calcmode="lin" valueType="num">
                                      <p:cBhvr>
                                        <p:cTn id="238" dur="500" fill="hold"/>
                                        <p:tgtEl>
                                          <p:spTgt spid="80914"/>
                                        </p:tgtEl>
                                        <p:attrNameLst>
                                          <p:attrName>ppt_h</p:attrName>
                                        </p:attrNameLst>
                                      </p:cBhvr>
                                      <p:tavLst>
                                        <p:tav tm="0">
                                          <p:val>
                                            <p:fltVal val="0.000000"/>
                                          </p:val>
                                        </p:tav>
                                        <p:tav tm="100000">
                                          <p:val>
                                            <p:strVal val="#ppt_h"/>
                                          </p:val>
                                        </p:tav>
                                      </p:tavLst>
                                    </p:anim>
                                  </p:childTnLst>
                                </p:cTn>
                              </p:par>
                            </p:childTnLst>
                          </p:cTn>
                        </p:par>
                        <p:par>
                          <p:cTn id="239" fill="hold">
                            <p:stCondLst>
                              <p:cond delay="500"/>
                            </p:stCondLst>
                            <p:childTnLst>
                              <p:par>
                                <p:cTn id="240" presetID="1" presetClass="entr" presetSubtype="0" fill="hold" grpId="0" nodeType="afterEffect">
                                  <p:stCondLst>
                                    <p:cond delay="1000"/>
                                  </p:stCondLst>
                                  <p:childTnLst>
                                    <p:set>
                                      <p:cBhvr>
                                        <p:cTn id="241" dur="1" fill="hold">
                                          <p:stCondLst>
                                            <p:cond delay="499"/>
                                          </p:stCondLst>
                                        </p:cTn>
                                        <p:tgtEl>
                                          <p:spTgt spid="80947"/>
                                        </p:tgtEl>
                                        <p:attrNameLst>
                                          <p:attrName>style.visibility</p:attrName>
                                        </p:attrNameLst>
                                      </p:cBhvr>
                                      <p:to>
                                        <p:strVal val="visible"/>
                                      </p:to>
                                    </p:set>
                                  </p:childTnLst>
                                  <p:subTnLst>
                                    <p:audio>
                                      <p:cMediaNode>
                                        <p:cTn display="0" masterRel="sameClick">
                                          <p:stCondLst>
                                            <p:cond evt="begin" delay="0">
                                              <p:tn val="240"/>
                                            </p:cond>
                                          </p:stCondLst>
                                          <p:endCondLst>
                                            <p:cond evt="onStopAudio" delay="0">
                                              <p:tgtEl>
                                                <p:sldTgt/>
                                              </p:tgtEl>
                                            </p:cond>
                                          </p:endCondLst>
                                        </p:cTn>
                                        <p:tgtEl>
                                          <p:sndTgt r:embed="rId7" name="DING.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898" grpId="0" animBg="1"/>
      <p:bldP spid="80899" grpId="0"/>
      <p:bldP spid="80900" grpId="0"/>
      <p:bldP spid="80901" grpId="0"/>
      <p:bldP spid="80905" grpId="0" animBg="1"/>
      <p:bldP spid="80906" grpId="0" animBg="1"/>
      <p:bldP spid="80907" grpId="0" animBg="1"/>
      <p:bldP spid="80908" grpId="0" animBg="1"/>
      <p:bldP spid="80909" grpId="0" animBg="1"/>
      <p:bldP spid="80910" grpId="0" animBg="1"/>
      <p:bldP spid="80911" grpId="0" animBg="1"/>
      <p:bldP spid="80912" grpId="0" animBg="1"/>
      <p:bldP spid="80913" grpId="0" animBg="1"/>
      <p:bldP spid="80914" grpId="0" animBg="1"/>
      <p:bldP spid="80915" grpId="0" animBg="1"/>
      <p:bldP spid="80916" grpId="0" animBg="1"/>
      <p:bldP spid="80917" grpId="0" animBg="1"/>
      <p:bldP spid="136211" grpId="0" animBg="1"/>
      <p:bldP spid="80919" grpId="0" animBg="1"/>
      <p:bldP spid="136213" grpId="0" animBg="1"/>
      <p:bldP spid="80924" grpId="0" animBg="1"/>
      <p:bldP spid="80925" grpId="0" animBg="1"/>
      <p:bldP spid="136217" grpId="0" animBg="1"/>
      <p:bldP spid="80930" grpId="0" animBg="1"/>
      <p:bldP spid="80934" grpId="0" animBg="1"/>
      <p:bldP spid="80938" grpId="0" animBg="1"/>
      <p:bldP spid="80939" grpId="0" animBg="1"/>
      <p:bldP spid="80946" grpId="0" animBg="1"/>
      <p:bldP spid="80947"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8241" name="Text Box 4"/>
          <p:cNvSpPr txBox="1"/>
          <p:nvPr/>
        </p:nvSpPr>
        <p:spPr>
          <a:xfrm>
            <a:off x="6705600" y="0"/>
            <a:ext cx="2432050" cy="366713"/>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r" eaLnBrk="1" hangingPunct="1">
              <a:spcBef>
                <a:spcPct val="50000"/>
              </a:spcBef>
              <a:buNone/>
            </a:pPr>
            <a:r>
              <a:rPr lang="en-US" altLang="zh-CN" sz="1800" b="1">
                <a:sym typeface="Webdings" panose="05030102010509060703" pitchFamily="18" charset="2"/>
              </a:rPr>
              <a:t>§4  The Queue ADT</a:t>
            </a:r>
            <a:endParaRPr lang="en-US" altLang="zh-CN" sz="1800" b="1"/>
          </a:p>
        </p:txBody>
      </p:sp>
      <p:grpSp>
        <p:nvGrpSpPr>
          <p:cNvPr id="82947" name="Group 50"/>
          <p:cNvGrpSpPr/>
          <p:nvPr/>
        </p:nvGrpSpPr>
        <p:grpSpPr>
          <a:xfrm>
            <a:off x="3962400" y="609600"/>
            <a:ext cx="4419600" cy="3429000"/>
            <a:chOff x="0" y="0"/>
            <a:chExt cx="2784" cy="2160"/>
          </a:xfrm>
        </p:grpSpPr>
        <p:sp>
          <p:nvSpPr>
            <p:cNvPr id="138279" name="Oval 51" descr="栎木"/>
            <p:cNvSpPr/>
            <p:nvPr/>
          </p:nvSpPr>
          <p:spPr>
            <a:xfrm>
              <a:off x="432" y="144"/>
              <a:ext cx="1920" cy="1920"/>
            </a:xfrm>
            <a:prstGeom prst="ellipse">
              <a:avLst/>
            </a:prstGeom>
            <a:blipFill rotWithShape="0">
              <a:blip r:embed="rId1"/>
            </a:blipFill>
            <a:ln w="9525" cap="flat" cmpd="sng">
              <a:solidFill>
                <a:schemeClr val="accent2"/>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endParaRPr lang="zh-CN" altLang="zh-CN" sz="2400" i="1"/>
            </a:p>
          </p:txBody>
        </p:sp>
        <p:sp>
          <p:nvSpPr>
            <p:cNvPr id="138280" name="Oval 52"/>
            <p:cNvSpPr/>
            <p:nvPr/>
          </p:nvSpPr>
          <p:spPr>
            <a:xfrm>
              <a:off x="480" y="192"/>
              <a:ext cx="1824" cy="1824"/>
            </a:xfrm>
            <a:prstGeom prst="ellipse">
              <a:avLst/>
            </a:prstGeom>
            <a:solidFill>
              <a:schemeClr val="bg1"/>
            </a:solidFill>
            <a:ln w="9525" cap="flat" cmpd="sng">
              <a:solidFill>
                <a:schemeClr val="accent2"/>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endParaRPr lang="zh-CN" altLang="zh-CN" sz="2400" i="1"/>
            </a:p>
          </p:txBody>
        </p:sp>
        <p:sp>
          <p:nvSpPr>
            <p:cNvPr id="138281" name="Oval 53" descr="栎木"/>
            <p:cNvSpPr/>
            <p:nvPr/>
          </p:nvSpPr>
          <p:spPr>
            <a:xfrm>
              <a:off x="1008" y="720"/>
              <a:ext cx="768" cy="769"/>
            </a:xfrm>
            <a:prstGeom prst="ellipse">
              <a:avLst/>
            </a:prstGeom>
            <a:blipFill rotWithShape="0">
              <a:blip r:embed="rId1"/>
            </a:blipFill>
            <a:ln w="9525" cap="flat" cmpd="sng">
              <a:solidFill>
                <a:schemeClr val="accent2"/>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endParaRPr lang="zh-CN" altLang="zh-CN" sz="2400" i="1"/>
            </a:p>
          </p:txBody>
        </p:sp>
        <p:sp>
          <p:nvSpPr>
            <p:cNvPr id="138282" name="Line 54"/>
            <p:cNvSpPr/>
            <p:nvPr/>
          </p:nvSpPr>
          <p:spPr>
            <a:xfrm>
              <a:off x="1392" y="192"/>
              <a:ext cx="0" cy="528"/>
            </a:xfrm>
            <a:prstGeom prst="line">
              <a:avLst/>
            </a:prstGeom>
            <a:ln w="50800" cap="flat" cmpd="sng">
              <a:solidFill>
                <a:schemeClr val="tx1"/>
              </a:solidFill>
              <a:prstDash val="solid"/>
              <a:headEnd type="none" w="med" len="med"/>
              <a:tailEnd type="none" w="med" len="med"/>
            </a:ln>
          </p:spPr>
        </p:sp>
        <p:sp>
          <p:nvSpPr>
            <p:cNvPr id="138283" name="Line 55"/>
            <p:cNvSpPr/>
            <p:nvPr/>
          </p:nvSpPr>
          <p:spPr>
            <a:xfrm>
              <a:off x="1392" y="1488"/>
              <a:ext cx="0" cy="528"/>
            </a:xfrm>
            <a:prstGeom prst="line">
              <a:avLst/>
            </a:prstGeom>
            <a:ln w="50800" cap="flat" cmpd="sng">
              <a:solidFill>
                <a:schemeClr val="tx1"/>
              </a:solidFill>
              <a:prstDash val="solid"/>
              <a:headEnd type="none" w="med" len="med"/>
              <a:tailEnd type="none" w="med" len="med"/>
            </a:ln>
          </p:spPr>
        </p:sp>
        <p:sp>
          <p:nvSpPr>
            <p:cNvPr id="138284" name="Line 56"/>
            <p:cNvSpPr/>
            <p:nvPr/>
          </p:nvSpPr>
          <p:spPr>
            <a:xfrm rot="3600000">
              <a:off x="1984" y="552"/>
              <a:ext cx="0" cy="528"/>
            </a:xfrm>
            <a:prstGeom prst="line">
              <a:avLst/>
            </a:prstGeom>
            <a:ln w="50800" cap="flat" cmpd="sng">
              <a:solidFill>
                <a:schemeClr val="tx1"/>
              </a:solidFill>
              <a:prstDash val="solid"/>
              <a:headEnd type="none" w="med" len="med"/>
              <a:tailEnd type="none" w="med" len="med"/>
            </a:ln>
          </p:spPr>
        </p:sp>
        <p:sp>
          <p:nvSpPr>
            <p:cNvPr id="138285" name="Line 57"/>
            <p:cNvSpPr/>
            <p:nvPr/>
          </p:nvSpPr>
          <p:spPr>
            <a:xfrm rot="7200000">
              <a:off x="1944" y="1176"/>
              <a:ext cx="0" cy="528"/>
            </a:xfrm>
            <a:prstGeom prst="line">
              <a:avLst/>
            </a:prstGeom>
            <a:ln w="50800" cap="flat" cmpd="sng">
              <a:solidFill>
                <a:schemeClr val="tx1"/>
              </a:solidFill>
              <a:prstDash val="solid"/>
              <a:headEnd type="none" w="med" len="med"/>
              <a:tailEnd type="none" w="med" len="med"/>
            </a:ln>
          </p:spPr>
        </p:sp>
        <p:sp>
          <p:nvSpPr>
            <p:cNvPr id="138286" name="Line 58"/>
            <p:cNvSpPr/>
            <p:nvPr/>
          </p:nvSpPr>
          <p:spPr>
            <a:xfrm rot="-3600000">
              <a:off x="840" y="504"/>
              <a:ext cx="0" cy="528"/>
            </a:xfrm>
            <a:prstGeom prst="line">
              <a:avLst/>
            </a:prstGeom>
            <a:ln w="50800" cap="flat" cmpd="sng">
              <a:solidFill>
                <a:schemeClr val="tx1"/>
              </a:solidFill>
              <a:prstDash val="solid"/>
              <a:headEnd type="none" w="med" len="med"/>
              <a:tailEnd type="none" w="med" len="med"/>
            </a:ln>
          </p:spPr>
        </p:sp>
        <p:sp>
          <p:nvSpPr>
            <p:cNvPr id="138287" name="Line 59"/>
            <p:cNvSpPr/>
            <p:nvPr/>
          </p:nvSpPr>
          <p:spPr>
            <a:xfrm rot="-7200000">
              <a:off x="840" y="1176"/>
              <a:ext cx="0" cy="528"/>
            </a:xfrm>
            <a:prstGeom prst="line">
              <a:avLst/>
            </a:prstGeom>
            <a:ln w="50800" cap="flat" cmpd="sng">
              <a:solidFill>
                <a:schemeClr val="tx1"/>
              </a:solidFill>
              <a:prstDash val="solid"/>
              <a:headEnd type="none" w="med" len="med"/>
              <a:tailEnd type="none" w="med" len="med"/>
            </a:ln>
          </p:spPr>
        </p:sp>
        <p:sp>
          <p:nvSpPr>
            <p:cNvPr id="138288" name="Rectangle 60"/>
            <p:cNvSpPr/>
            <p:nvPr/>
          </p:nvSpPr>
          <p:spPr>
            <a:xfrm>
              <a:off x="1776" y="0"/>
              <a:ext cx="432" cy="240"/>
            </a:xfrm>
            <a:prstGeom prst="rect">
              <a:avLst/>
            </a:prstGeom>
            <a:noFill/>
            <a:ln w="9525">
              <a:noFill/>
            </a:ln>
          </p:spPr>
          <p:txBody>
            <a:bodyPr wrap="none"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400" b="1"/>
                <a:t>[ 0 ]</a:t>
              </a:r>
              <a:endParaRPr lang="en-US" altLang="zh-CN" sz="2400" b="1"/>
            </a:p>
          </p:txBody>
        </p:sp>
        <p:sp>
          <p:nvSpPr>
            <p:cNvPr id="138289" name="Rectangle 61"/>
            <p:cNvSpPr/>
            <p:nvPr/>
          </p:nvSpPr>
          <p:spPr>
            <a:xfrm>
              <a:off x="2352" y="1008"/>
              <a:ext cx="432" cy="240"/>
            </a:xfrm>
            <a:prstGeom prst="rect">
              <a:avLst/>
            </a:prstGeom>
            <a:noFill/>
            <a:ln w="9525">
              <a:noFill/>
            </a:ln>
          </p:spPr>
          <p:txBody>
            <a:bodyPr wrap="none"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400" b="1"/>
                <a:t>[ 1 ]</a:t>
              </a:r>
              <a:endParaRPr lang="en-US" altLang="zh-CN" sz="2400" b="1"/>
            </a:p>
          </p:txBody>
        </p:sp>
        <p:sp>
          <p:nvSpPr>
            <p:cNvPr id="138290" name="Rectangle 62"/>
            <p:cNvSpPr/>
            <p:nvPr/>
          </p:nvSpPr>
          <p:spPr>
            <a:xfrm>
              <a:off x="1872" y="1920"/>
              <a:ext cx="432" cy="240"/>
            </a:xfrm>
            <a:prstGeom prst="rect">
              <a:avLst/>
            </a:prstGeom>
            <a:noFill/>
            <a:ln w="9525">
              <a:noFill/>
            </a:ln>
          </p:spPr>
          <p:txBody>
            <a:bodyPr wrap="none"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400" b="1"/>
                <a:t>[ 2 ]</a:t>
              </a:r>
              <a:endParaRPr lang="en-US" altLang="zh-CN" sz="2400" b="1"/>
            </a:p>
          </p:txBody>
        </p:sp>
        <p:sp>
          <p:nvSpPr>
            <p:cNvPr id="138291" name="Rectangle 63"/>
            <p:cNvSpPr/>
            <p:nvPr/>
          </p:nvSpPr>
          <p:spPr>
            <a:xfrm>
              <a:off x="528" y="1920"/>
              <a:ext cx="432" cy="240"/>
            </a:xfrm>
            <a:prstGeom prst="rect">
              <a:avLst/>
            </a:prstGeom>
            <a:noFill/>
            <a:ln w="9525">
              <a:noFill/>
            </a:ln>
          </p:spPr>
          <p:txBody>
            <a:bodyPr wrap="none"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400" b="1"/>
                <a:t>[ 3 ]</a:t>
              </a:r>
              <a:endParaRPr lang="en-US" altLang="zh-CN" sz="2400" b="1"/>
            </a:p>
          </p:txBody>
        </p:sp>
        <p:sp>
          <p:nvSpPr>
            <p:cNvPr id="138292" name="Rectangle 64"/>
            <p:cNvSpPr/>
            <p:nvPr/>
          </p:nvSpPr>
          <p:spPr>
            <a:xfrm>
              <a:off x="0" y="960"/>
              <a:ext cx="432" cy="240"/>
            </a:xfrm>
            <a:prstGeom prst="rect">
              <a:avLst/>
            </a:prstGeom>
            <a:noFill/>
            <a:ln w="9525">
              <a:noFill/>
            </a:ln>
          </p:spPr>
          <p:txBody>
            <a:bodyPr wrap="none"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400" b="1"/>
                <a:t>[ 4 ]</a:t>
              </a:r>
              <a:endParaRPr lang="en-US" altLang="zh-CN" sz="2400" b="1"/>
            </a:p>
          </p:txBody>
        </p:sp>
        <p:sp>
          <p:nvSpPr>
            <p:cNvPr id="138293" name="Rectangle 65"/>
            <p:cNvSpPr/>
            <p:nvPr/>
          </p:nvSpPr>
          <p:spPr>
            <a:xfrm>
              <a:off x="480" y="48"/>
              <a:ext cx="432" cy="240"/>
            </a:xfrm>
            <a:prstGeom prst="rect">
              <a:avLst/>
            </a:prstGeom>
            <a:noFill/>
            <a:ln w="9525">
              <a:noFill/>
            </a:ln>
          </p:spPr>
          <p:txBody>
            <a:bodyPr wrap="none"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400" b="1"/>
                <a:t>[ 5 ]</a:t>
              </a:r>
              <a:endParaRPr lang="en-US" altLang="zh-CN" sz="2400" b="1"/>
            </a:p>
          </p:txBody>
        </p:sp>
      </p:grpSp>
      <p:sp>
        <p:nvSpPr>
          <p:cNvPr id="82963" name="Text Box 66"/>
          <p:cNvSpPr txBox="1"/>
          <p:nvPr/>
        </p:nvSpPr>
        <p:spPr>
          <a:xfrm>
            <a:off x="762000" y="914400"/>
            <a:ext cx="2133600" cy="406400"/>
          </a:xfrm>
          <a:prstGeom prst="rect">
            <a:avLst/>
          </a:prstGeom>
          <a:noFill/>
          <a:ln w="9525" cap="flat" cmpd="sng">
            <a:solidFill>
              <a:schemeClr val="tx1"/>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50000"/>
              </a:spcBef>
              <a:buNone/>
            </a:pPr>
            <a:r>
              <a:rPr lang="en-US" altLang="zh-CN" sz="2000" b="1">
                <a:sym typeface="Wingdings" panose="05000000000000000000" pitchFamily="2" charset="2"/>
              </a:rPr>
              <a:t>Enqueue Job 1</a:t>
            </a:r>
            <a:endParaRPr lang="en-US" altLang="zh-CN" sz="2000" b="1"/>
          </a:p>
        </p:txBody>
      </p:sp>
      <p:sp>
        <p:nvSpPr>
          <p:cNvPr id="82964" name="Text Box 67"/>
          <p:cNvSpPr txBox="1"/>
          <p:nvPr/>
        </p:nvSpPr>
        <p:spPr>
          <a:xfrm>
            <a:off x="762000" y="1371600"/>
            <a:ext cx="2133600" cy="406400"/>
          </a:xfrm>
          <a:prstGeom prst="rect">
            <a:avLst/>
          </a:prstGeom>
          <a:noFill/>
          <a:ln w="9525" cap="flat" cmpd="sng">
            <a:solidFill>
              <a:schemeClr val="tx1"/>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50000"/>
              </a:spcBef>
              <a:buNone/>
            </a:pPr>
            <a:r>
              <a:rPr lang="en-US" altLang="zh-CN" sz="2000" b="1">
                <a:sym typeface="Wingdings" panose="05000000000000000000" pitchFamily="2" charset="2"/>
              </a:rPr>
              <a:t>Enqueue Job 2</a:t>
            </a:r>
            <a:endParaRPr lang="en-US" altLang="zh-CN" sz="2000" b="1">
              <a:sym typeface="Wingdings" panose="05000000000000000000" pitchFamily="2" charset="2"/>
            </a:endParaRPr>
          </a:p>
        </p:txBody>
      </p:sp>
      <p:sp>
        <p:nvSpPr>
          <p:cNvPr id="82965" name="Text Box 68"/>
          <p:cNvSpPr txBox="1"/>
          <p:nvPr/>
        </p:nvSpPr>
        <p:spPr>
          <a:xfrm>
            <a:off x="762000" y="1828800"/>
            <a:ext cx="2133600" cy="406400"/>
          </a:xfrm>
          <a:prstGeom prst="rect">
            <a:avLst/>
          </a:prstGeom>
          <a:noFill/>
          <a:ln w="9525" cap="flat" cmpd="sng">
            <a:solidFill>
              <a:schemeClr val="tx1"/>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50000"/>
              </a:spcBef>
              <a:buNone/>
            </a:pPr>
            <a:r>
              <a:rPr lang="en-US" altLang="zh-CN" sz="2000" b="1">
                <a:sym typeface="Wingdings" panose="05000000000000000000" pitchFamily="2" charset="2"/>
              </a:rPr>
              <a:t>Enqueue Job 3</a:t>
            </a:r>
            <a:endParaRPr lang="en-US" altLang="zh-CN" sz="2000" b="1">
              <a:sym typeface="Wingdings" panose="05000000000000000000" pitchFamily="2" charset="2"/>
            </a:endParaRPr>
          </a:p>
        </p:txBody>
      </p:sp>
      <p:sp>
        <p:nvSpPr>
          <p:cNvPr id="82966" name="Text Box 69"/>
          <p:cNvSpPr txBox="1"/>
          <p:nvPr/>
        </p:nvSpPr>
        <p:spPr>
          <a:xfrm>
            <a:off x="762000" y="2286000"/>
            <a:ext cx="2133600" cy="406400"/>
          </a:xfrm>
          <a:prstGeom prst="rect">
            <a:avLst/>
          </a:prstGeom>
          <a:noFill/>
          <a:ln w="9525" cap="flat" cmpd="sng">
            <a:solidFill>
              <a:schemeClr val="tx1"/>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50000"/>
              </a:spcBef>
              <a:buNone/>
            </a:pPr>
            <a:r>
              <a:rPr lang="en-US" altLang="zh-CN" sz="2000" b="1">
                <a:sym typeface="Wingdings" panose="05000000000000000000" pitchFamily="2" charset="2"/>
              </a:rPr>
              <a:t>Dequeue Job 1</a:t>
            </a:r>
            <a:endParaRPr lang="en-US" altLang="zh-CN" sz="2000" b="1">
              <a:sym typeface="Wingdings" panose="05000000000000000000" pitchFamily="2" charset="2"/>
            </a:endParaRPr>
          </a:p>
        </p:txBody>
      </p:sp>
      <p:sp>
        <p:nvSpPr>
          <p:cNvPr id="82967" name="Text Box 70"/>
          <p:cNvSpPr txBox="1"/>
          <p:nvPr/>
        </p:nvSpPr>
        <p:spPr>
          <a:xfrm>
            <a:off x="762000" y="2743200"/>
            <a:ext cx="2133600" cy="406400"/>
          </a:xfrm>
          <a:prstGeom prst="rect">
            <a:avLst/>
          </a:prstGeom>
          <a:noFill/>
          <a:ln w="9525" cap="flat" cmpd="sng">
            <a:solidFill>
              <a:schemeClr val="tx1"/>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50000"/>
              </a:spcBef>
              <a:buNone/>
            </a:pPr>
            <a:r>
              <a:rPr lang="en-US" altLang="zh-CN" sz="2000" b="1">
                <a:sym typeface="Wingdings" panose="05000000000000000000" pitchFamily="2" charset="2"/>
              </a:rPr>
              <a:t>Enqueue Job 4</a:t>
            </a:r>
            <a:endParaRPr lang="en-US" altLang="zh-CN" sz="2000" b="1">
              <a:sym typeface="Wingdings" panose="05000000000000000000" pitchFamily="2" charset="2"/>
            </a:endParaRPr>
          </a:p>
        </p:txBody>
      </p:sp>
      <p:sp>
        <p:nvSpPr>
          <p:cNvPr id="82968" name="Text Box 71"/>
          <p:cNvSpPr txBox="1"/>
          <p:nvPr/>
        </p:nvSpPr>
        <p:spPr>
          <a:xfrm>
            <a:off x="762000" y="3200400"/>
            <a:ext cx="2133600" cy="406400"/>
          </a:xfrm>
          <a:prstGeom prst="rect">
            <a:avLst/>
          </a:prstGeom>
          <a:noFill/>
          <a:ln w="9525" cap="flat" cmpd="sng">
            <a:solidFill>
              <a:schemeClr val="tx1"/>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50000"/>
              </a:spcBef>
              <a:buNone/>
            </a:pPr>
            <a:r>
              <a:rPr lang="en-US" altLang="zh-CN" sz="2000" b="1">
                <a:sym typeface="Wingdings" panose="05000000000000000000" pitchFamily="2" charset="2"/>
              </a:rPr>
              <a:t>Enqueue Job 5</a:t>
            </a:r>
            <a:endParaRPr lang="en-US" altLang="zh-CN" sz="2000" b="1">
              <a:sym typeface="Wingdings" panose="05000000000000000000" pitchFamily="2" charset="2"/>
            </a:endParaRPr>
          </a:p>
        </p:txBody>
      </p:sp>
      <p:sp>
        <p:nvSpPr>
          <p:cNvPr id="82969" name="Text Box 72"/>
          <p:cNvSpPr txBox="1"/>
          <p:nvPr/>
        </p:nvSpPr>
        <p:spPr>
          <a:xfrm>
            <a:off x="762000" y="3657600"/>
            <a:ext cx="2133600" cy="406400"/>
          </a:xfrm>
          <a:prstGeom prst="rect">
            <a:avLst/>
          </a:prstGeom>
          <a:noFill/>
          <a:ln w="9525" cap="flat" cmpd="sng">
            <a:solidFill>
              <a:schemeClr val="tx1"/>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50000"/>
              </a:spcBef>
              <a:buNone/>
            </a:pPr>
            <a:r>
              <a:rPr lang="en-US" altLang="zh-CN" sz="2000" b="1">
                <a:sym typeface="Wingdings" panose="05000000000000000000" pitchFamily="2" charset="2"/>
              </a:rPr>
              <a:t>Enqueue Job 6</a:t>
            </a:r>
            <a:endParaRPr lang="en-US" altLang="zh-CN" sz="2000" b="1">
              <a:sym typeface="Wingdings" panose="05000000000000000000" pitchFamily="2" charset="2"/>
            </a:endParaRPr>
          </a:p>
        </p:txBody>
      </p:sp>
      <p:sp>
        <p:nvSpPr>
          <p:cNvPr id="82970" name="Oval 74" descr="白色大理石"/>
          <p:cNvSpPr/>
          <p:nvPr/>
        </p:nvSpPr>
        <p:spPr>
          <a:xfrm>
            <a:off x="6816725" y="2033588"/>
            <a:ext cx="762000" cy="762000"/>
          </a:xfrm>
          <a:prstGeom prst="ellipse">
            <a:avLst/>
          </a:prstGeom>
          <a:blipFill rotWithShape="0">
            <a:blip r:embed="rId2"/>
          </a:blipFill>
          <a:ln w="9525">
            <a:noFill/>
          </a:ln>
        </p:spPr>
        <p:txBody>
          <a:bodyPr wrap="none"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000" b="1">
                <a:latin typeface="Arial" panose="020B0604020202020204" pitchFamily="34" charset="0"/>
              </a:rPr>
              <a:t>Job</a:t>
            </a:r>
            <a:endParaRPr lang="en-US" altLang="zh-CN" sz="2000" b="1">
              <a:latin typeface="Arial" panose="020B0604020202020204" pitchFamily="34" charset="0"/>
            </a:endParaRPr>
          </a:p>
          <a:p>
            <a:pPr marL="0" lvl="0" indent="0" algn="ctr" eaLnBrk="1" hangingPunct="1">
              <a:spcBef>
                <a:spcPct val="0"/>
              </a:spcBef>
              <a:buNone/>
            </a:pPr>
            <a:r>
              <a:rPr lang="en-US" altLang="zh-CN" sz="2000" b="1">
                <a:latin typeface="Arial" panose="020B0604020202020204" pitchFamily="34" charset="0"/>
              </a:rPr>
              <a:t>1</a:t>
            </a:r>
            <a:endParaRPr lang="en-US" altLang="zh-CN" sz="2000" b="1">
              <a:latin typeface="Arial" panose="020B0604020202020204" pitchFamily="34" charset="0"/>
            </a:endParaRPr>
          </a:p>
        </p:txBody>
      </p:sp>
      <p:sp>
        <p:nvSpPr>
          <p:cNvPr id="82971" name="Oval 75" descr="白色大理石"/>
          <p:cNvSpPr/>
          <p:nvPr/>
        </p:nvSpPr>
        <p:spPr>
          <a:xfrm>
            <a:off x="6324600" y="2854325"/>
            <a:ext cx="762000" cy="762000"/>
          </a:xfrm>
          <a:prstGeom prst="ellipse">
            <a:avLst/>
          </a:prstGeom>
          <a:blipFill rotWithShape="0">
            <a:blip r:embed="rId2"/>
          </a:blipFill>
          <a:ln w="9525">
            <a:noFill/>
          </a:ln>
        </p:spPr>
        <p:txBody>
          <a:bodyPr wrap="none"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000" b="1">
                <a:latin typeface="Arial" panose="020B0604020202020204" pitchFamily="34" charset="0"/>
              </a:rPr>
              <a:t>Job</a:t>
            </a:r>
            <a:endParaRPr lang="en-US" altLang="zh-CN" sz="2000" b="1">
              <a:latin typeface="Arial" panose="020B0604020202020204" pitchFamily="34" charset="0"/>
            </a:endParaRPr>
          </a:p>
          <a:p>
            <a:pPr marL="0" lvl="0" indent="0" algn="ctr" eaLnBrk="1" hangingPunct="1">
              <a:spcBef>
                <a:spcPct val="0"/>
              </a:spcBef>
              <a:buNone/>
            </a:pPr>
            <a:r>
              <a:rPr lang="en-US" altLang="zh-CN" sz="2000" b="1">
                <a:latin typeface="Arial" panose="020B0604020202020204" pitchFamily="34" charset="0"/>
              </a:rPr>
              <a:t>2</a:t>
            </a:r>
            <a:endParaRPr lang="en-US" altLang="zh-CN" sz="2000" b="1">
              <a:latin typeface="Arial" panose="020B0604020202020204" pitchFamily="34" charset="0"/>
            </a:endParaRPr>
          </a:p>
        </p:txBody>
      </p:sp>
      <p:sp>
        <p:nvSpPr>
          <p:cNvPr id="82972" name="Oval 76" descr="白色大理石"/>
          <p:cNvSpPr/>
          <p:nvPr/>
        </p:nvSpPr>
        <p:spPr>
          <a:xfrm>
            <a:off x="5257800" y="2857500"/>
            <a:ext cx="762000" cy="762000"/>
          </a:xfrm>
          <a:prstGeom prst="ellipse">
            <a:avLst/>
          </a:prstGeom>
          <a:blipFill rotWithShape="0">
            <a:blip r:embed="rId2"/>
          </a:blipFill>
          <a:ln w="9525">
            <a:noFill/>
          </a:ln>
        </p:spPr>
        <p:txBody>
          <a:bodyPr wrap="none"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000" b="1">
                <a:latin typeface="Arial" panose="020B0604020202020204" pitchFamily="34" charset="0"/>
              </a:rPr>
              <a:t>Job</a:t>
            </a:r>
            <a:endParaRPr lang="en-US" altLang="zh-CN" sz="2000" b="1">
              <a:latin typeface="Arial" panose="020B0604020202020204" pitchFamily="34" charset="0"/>
            </a:endParaRPr>
          </a:p>
          <a:p>
            <a:pPr marL="0" lvl="0" indent="0" algn="ctr" eaLnBrk="1" hangingPunct="1">
              <a:spcBef>
                <a:spcPct val="0"/>
              </a:spcBef>
              <a:buNone/>
            </a:pPr>
            <a:r>
              <a:rPr lang="en-US" altLang="zh-CN" sz="2000" b="1">
                <a:latin typeface="Arial" panose="020B0604020202020204" pitchFamily="34" charset="0"/>
              </a:rPr>
              <a:t>3</a:t>
            </a:r>
            <a:endParaRPr lang="en-US" altLang="zh-CN" sz="2000" b="1">
              <a:latin typeface="Arial" panose="020B0604020202020204" pitchFamily="34" charset="0"/>
            </a:endParaRPr>
          </a:p>
        </p:txBody>
      </p:sp>
      <p:sp>
        <p:nvSpPr>
          <p:cNvPr id="82973" name="Oval 77"/>
          <p:cNvSpPr/>
          <p:nvPr/>
        </p:nvSpPr>
        <p:spPr>
          <a:xfrm>
            <a:off x="6816725" y="2033588"/>
            <a:ext cx="762000" cy="762000"/>
          </a:xfrm>
          <a:prstGeom prst="ellipse">
            <a:avLst/>
          </a:prstGeom>
          <a:solidFill>
            <a:schemeClr val="bg1"/>
          </a:solidFill>
          <a:ln w="9525" cap="flat" cmpd="sng">
            <a:solidFill>
              <a:schemeClr val="bg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endParaRPr lang="zh-CN" altLang="zh-CN" sz="2000" b="1">
              <a:latin typeface="Arial" panose="020B0604020202020204" pitchFamily="34" charset="0"/>
            </a:endParaRPr>
          </a:p>
        </p:txBody>
      </p:sp>
      <p:sp>
        <p:nvSpPr>
          <p:cNvPr id="82974" name="Oval 78" descr="白色大理石"/>
          <p:cNvSpPr/>
          <p:nvPr/>
        </p:nvSpPr>
        <p:spPr>
          <a:xfrm>
            <a:off x="4762500" y="1981200"/>
            <a:ext cx="762000" cy="762000"/>
          </a:xfrm>
          <a:prstGeom prst="ellipse">
            <a:avLst/>
          </a:prstGeom>
          <a:blipFill rotWithShape="0">
            <a:blip r:embed="rId2"/>
          </a:blipFill>
          <a:ln w="9525">
            <a:noFill/>
          </a:ln>
        </p:spPr>
        <p:txBody>
          <a:bodyPr wrap="none"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000" b="1">
                <a:latin typeface="Arial" panose="020B0604020202020204" pitchFamily="34" charset="0"/>
              </a:rPr>
              <a:t>Job</a:t>
            </a:r>
            <a:endParaRPr lang="en-US" altLang="zh-CN" sz="2000" b="1">
              <a:latin typeface="Arial" panose="020B0604020202020204" pitchFamily="34" charset="0"/>
            </a:endParaRPr>
          </a:p>
          <a:p>
            <a:pPr marL="0" lvl="0" indent="0" algn="ctr" eaLnBrk="1" hangingPunct="1">
              <a:spcBef>
                <a:spcPct val="0"/>
              </a:spcBef>
              <a:buNone/>
            </a:pPr>
            <a:r>
              <a:rPr lang="en-US" altLang="zh-CN" sz="2000" b="1">
                <a:latin typeface="Arial" panose="020B0604020202020204" pitchFamily="34" charset="0"/>
              </a:rPr>
              <a:t>4</a:t>
            </a:r>
            <a:endParaRPr lang="en-US" altLang="zh-CN" sz="2000" b="1">
              <a:latin typeface="Arial" panose="020B0604020202020204" pitchFamily="34" charset="0"/>
            </a:endParaRPr>
          </a:p>
        </p:txBody>
      </p:sp>
      <p:sp>
        <p:nvSpPr>
          <p:cNvPr id="82975" name="Oval 79" descr="白色大理石"/>
          <p:cNvSpPr/>
          <p:nvPr/>
        </p:nvSpPr>
        <p:spPr>
          <a:xfrm>
            <a:off x="5334000" y="1066800"/>
            <a:ext cx="762000" cy="762000"/>
          </a:xfrm>
          <a:prstGeom prst="ellipse">
            <a:avLst/>
          </a:prstGeom>
          <a:blipFill rotWithShape="0">
            <a:blip r:embed="rId2"/>
          </a:blipFill>
          <a:ln w="9525">
            <a:noFill/>
          </a:ln>
        </p:spPr>
        <p:txBody>
          <a:bodyPr wrap="none"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000" b="1">
                <a:latin typeface="Arial" panose="020B0604020202020204" pitchFamily="34" charset="0"/>
              </a:rPr>
              <a:t>Job</a:t>
            </a:r>
            <a:endParaRPr lang="en-US" altLang="zh-CN" sz="2000" b="1">
              <a:latin typeface="Arial" panose="020B0604020202020204" pitchFamily="34" charset="0"/>
            </a:endParaRPr>
          </a:p>
          <a:p>
            <a:pPr marL="0" lvl="0" indent="0" algn="ctr" eaLnBrk="1" hangingPunct="1">
              <a:spcBef>
                <a:spcPct val="0"/>
              </a:spcBef>
              <a:buNone/>
            </a:pPr>
            <a:r>
              <a:rPr lang="en-US" altLang="zh-CN" sz="2000" b="1">
                <a:latin typeface="Arial" panose="020B0604020202020204" pitchFamily="34" charset="0"/>
              </a:rPr>
              <a:t>5</a:t>
            </a:r>
            <a:endParaRPr lang="en-US" altLang="zh-CN" sz="2000" b="1">
              <a:latin typeface="Arial" panose="020B0604020202020204" pitchFamily="34" charset="0"/>
            </a:endParaRPr>
          </a:p>
        </p:txBody>
      </p:sp>
      <p:sp>
        <p:nvSpPr>
          <p:cNvPr id="82976" name="Oval 80" descr="白色大理石"/>
          <p:cNvSpPr/>
          <p:nvPr/>
        </p:nvSpPr>
        <p:spPr>
          <a:xfrm>
            <a:off x="6359525" y="1104900"/>
            <a:ext cx="762000" cy="762000"/>
          </a:xfrm>
          <a:prstGeom prst="ellipse">
            <a:avLst/>
          </a:prstGeom>
          <a:blipFill rotWithShape="0">
            <a:blip r:embed="rId2"/>
          </a:blipFill>
          <a:ln w="9525">
            <a:noFill/>
          </a:ln>
        </p:spPr>
        <p:txBody>
          <a:bodyPr wrap="none"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000" b="1">
                <a:latin typeface="Arial" panose="020B0604020202020204" pitchFamily="34" charset="0"/>
              </a:rPr>
              <a:t>Job</a:t>
            </a:r>
            <a:endParaRPr lang="en-US" altLang="zh-CN" sz="2000" b="1">
              <a:latin typeface="Arial" panose="020B0604020202020204" pitchFamily="34" charset="0"/>
            </a:endParaRPr>
          </a:p>
          <a:p>
            <a:pPr marL="0" lvl="0" indent="0" algn="ctr" eaLnBrk="1" hangingPunct="1">
              <a:spcBef>
                <a:spcPct val="0"/>
              </a:spcBef>
              <a:buNone/>
            </a:pPr>
            <a:r>
              <a:rPr lang="en-US" altLang="zh-CN" sz="2000" b="1">
                <a:latin typeface="Arial" panose="020B0604020202020204" pitchFamily="34" charset="0"/>
              </a:rPr>
              <a:t>6</a:t>
            </a:r>
            <a:endParaRPr lang="en-US" altLang="zh-CN" sz="2000" b="1">
              <a:latin typeface="Arial" panose="020B0604020202020204" pitchFamily="34" charset="0"/>
            </a:endParaRPr>
          </a:p>
        </p:txBody>
      </p:sp>
      <p:sp>
        <p:nvSpPr>
          <p:cNvPr id="82977" name="AutoShape 83" descr="白色大理石"/>
          <p:cNvSpPr>
            <a:spLocks noChangeArrowheads="1"/>
          </p:cNvSpPr>
          <p:nvPr/>
        </p:nvSpPr>
        <p:spPr bwMode="auto">
          <a:xfrm flipH="1">
            <a:off x="457200" y="76200"/>
            <a:ext cx="3048000" cy="681038"/>
          </a:xfrm>
          <a:prstGeom prst="cube">
            <a:avLst>
              <a:gd name="adj" fmla="val 16199"/>
            </a:avLst>
          </a:prstGeom>
          <a:blipFill dpi="0" rotWithShape="0">
            <a:blip r:embed="rId2"/>
            <a:srcRect/>
            <a:tile tx="0" ty="0" sx="100000" sy="100000" flip="none" algn="tl"/>
          </a:blipFill>
          <a:ln>
            <a:noFill/>
          </a:ln>
          <a:effectLst/>
        </p:spPr>
        <p:txBody>
          <a:bodyPr wrap="none" anchor="ctr"/>
          <a:lstStyle>
            <a:lvl1pPr>
              <a:spcBef>
                <a:spcPct val="20000"/>
              </a:spcBef>
              <a:buChar char="•"/>
              <a:defRPr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50000"/>
              </a:spcBef>
              <a:spcAft>
                <a:spcPct val="0"/>
              </a:spcAft>
              <a:buClrTx/>
              <a:buSzTx/>
              <a:buFontTx/>
              <a:buNone/>
              <a:defRPr/>
            </a:pPr>
            <a:r>
              <a:rPr kumimoji="0" lang="en-US" altLang="zh-CN" sz="2400" b="1" i="0" u="none" strike="noStrike" kern="1200" cap="none" spc="0" normalizeH="0" baseline="0" noProof="0">
                <a:ln>
                  <a:noFill/>
                </a:ln>
                <a:solidFill>
                  <a:schemeClr val="tx1"/>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Circular Queue:</a:t>
            </a:r>
            <a:endParaRPr kumimoji="0" lang="en-US" altLang="zh-CN" sz="2400" b="1"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grpSp>
        <p:nvGrpSpPr>
          <p:cNvPr id="82978" name="Group 84"/>
          <p:cNvGrpSpPr/>
          <p:nvPr/>
        </p:nvGrpSpPr>
        <p:grpSpPr>
          <a:xfrm>
            <a:off x="7543800" y="914400"/>
            <a:ext cx="1066800" cy="990600"/>
            <a:chOff x="0" y="0"/>
            <a:chExt cx="672" cy="624"/>
          </a:xfrm>
        </p:grpSpPr>
        <p:sp>
          <p:nvSpPr>
            <p:cNvPr id="138277" name="AutoShape 85"/>
            <p:cNvSpPr/>
            <p:nvPr/>
          </p:nvSpPr>
          <p:spPr>
            <a:xfrm flipV="1">
              <a:off x="0" y="0"/>
              <a:ext cx="480" cy="240"/>
            </a:xfrm>
            <a:prstGeom prst="wedgeRectCallout">
              <a:avLst>
                <a:gd name="adj1" fmla="val -88755"/>
                <a:gd name="adj2" fmla="val -40000"/>
              </a:avLst>
            </a:prstGeom>
            <a:gradFill rotWithShape="0">
              <a:gsLst>
                <a:gs pos="0">
                  <a:srgbClr val="FFFFFF"/>
                </a:gs>
                <a:gs pos="100000">
                  <a:srgbClr val="CFCFCF"/>
                </a:gs>
              </a:gsLst>
              <a:lin ang="5400000" scaled="1"/>
              <a:tileRect/>
            </a:gradFill>
            <a:ln w="9525" cap="flat" cmpd="sng">
              <a:solidFill>
                <a:schemeClr val="tx1"/>
              </a:solidFill>
              <a:prstDash val="solid"/>
              <a:miter/>
              <a:headEnd type="none" w="med" len="med"/>
              <a:tailEnd type="none" w="med" len="med"/>
            </a:ln>
          </p:spPr>
          <p:txBody>
            <a:bodyPr rot="10800000" wrap="none"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lnSpc>
                  <a:spcPct val="90000"/>
                </a:lnSpc>
                <a:spcBef>
                  <a:spcPct val="0"/>
                </a:spcBef>
                <a:buNone/>
              </a:pPr>
              <a:r>
                <a:rPr lang="en-US" altLang="zh-CN" sz="2000" b="1"/>
                <a:t>Rear</a:t>
              </a:r>
              <a:endParaRPr lang="en-US" altLang="zh-CN" sz="2000" b="1"/>
            </a:p>
          </p:txBody>
        </p:sp>
        <p:sp>
          <p:nvSpPr>
            <p:cNvPr id="138278" name="AutoShape 86"/>
            <p:cNvSpPr/>
            <p:nvPr/>
          </p:nvSpPr>
          <p:spPr>
            <a:xfrm flipV="1">
              <a:off x="192" y="384"/>
              <a:ext cx="480" cy="240"/>
            </a:xfrm>
            <a:prstGeom prst="wedgeRectCallout">
              <a:avLst>
                <a:gd name="adj1" fmla="val -67505"/>
                <a:gd name="adj2" fmla="val -113333"/>
              </a:avLst>
            </a:prstGeom>
            <a:gradFill rotWithShape="0">
              <a:gsLst>
                <a:gs pos="0">
                  <a:srgbClr val="FFFFFF"/>
                </a:gs>
                <a:gs pos="100000">
                  <a:srgbClr val="CFCFCF"/>
                </a:gs>
              </a:gsLst>
              <a:lin ang="5400000" scaled="1"/>
              <a:tileRect/>
            </a:gradFill>
            <a:ln w="9525" cap="flat" cmpd="sng">
              <a:solidFill>
                <a:schemeClr val="tx1"/>
              </a:solidFill>
              <a:prstDash val="solid"/>
              <a:miter/>
              <a:headEnd type="none" w="med" len="med"/>
              <a:tailEnd type="none" w="med" len="med"/>
            </a:ln>
          </p:spPr>
          <p:txBody>
            <a:bodyPr rot="10800000" wrap="none"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lnSpc>
                  <a:spcPct val="90000"/>
                </a:lnSpc>
                <a:spcBef>
                  <a:spcPct val="0"/>
                </a:spcBef>
                <a:buNone/>
              </a:pPr>
              <a:r>
                <a:rPr lang="en-US" altLang="zh-CN" sz="2000" b="1"/>
                <a:t>Front</a:t>
              </a:r>
              <a:endParaRPr lang="en-US" altLang="zh-CN" sz="2000" b="1"/>
            </a:p>
          </p:txBody>
        </p:sp>
      </p:grpSp>
      <p:sp>
        <p:nvSpPr>
          <p:cNvPr id="138259" name="AutoShape 87"/>
          <p:cNvSpPr/>
          <p:nvPr/>
        </p:nvSpPr>
        <p:spPr>
          <a:xfrm flipV="1">
            <a:off x="7848600" y="3505200"/>
            <a:ext cx="762000" cy="381000"/>
          </a:xfrm>
          <a:prstGeom prst="wedgeRectCallout">
            <a:avLst>
              <a:gd name="adj1" fmla="val -117505"/>
              <a:gd name="adj2" fmla="val 90417"/>
            </a:avLst>
          </a:prstGeom>
          <a:gradFill rotWithShape="0">
            <a:gsLst>
              <a:gs pos="0">
                <a:srgbClr val="CFCFCF"/>
              </a:gs>
              <a:gs pos="100000">
                <a:srgbClr val="FFFFFF"/>
              </a:gs>
            </a:gsLst>
            <a:lin ang="5400000" scaled="1"/>
            <a:tileRect/>
          </a:gradFill>
          <a:ln w="9525" cap="flat" cmpd="sng">
            <a:solidFill>
              <a:schemeClr val="tx1"/>
            </a:solidFill>
            <a:prstDash val="solid"/>
            <a:miter/>
            <a:headEnd type="none" w="med" len="med"/>
            <a:tailEnd type="none" w="med" len="med"/>
          </a:ln>
        </p:spPr>
        <p:txBody>
          <a:bodyPr rot="10800000" wrap="none"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lnSpc>
                <a:spcPct val="90000"/>
              </a:lnSpc>
              <a:spcBef>
                <a:spcPct val="0"/>
              </a:spcBef>
              <a:buNone/>
            </a:pPr>
            <a:r>
              <a:rPr lang="en-US" altLang="zh-CN" sz="2000" b="1"/>
              <a:t>Rear</a:t>
            </a:r>
            <a:endParaRPr lang="en-US" altLang="zh-CN" sz="2000" b="1"/>
          </a:p>
        </p:txBody>
      </p:sp>
      <p:sp>
        <p:nvSpPr>
          <p:cNvPr id="82982" name="Rectangle 88"/>
          <p:cNvSpPr/>
          <p:nvPr/>
        </p:nvSpPr>
        <p:spPr>
          <a:xfrm>
            <a:off x="7239000" y="1066800"/>
            <a:ext cx="381000" cy="228600"/>
          </a:xfrm>
          <a:prstGeom prst="rect">
            <a:avLst/>
          </a:prstGeom>
          <a:solidFill>
            <a:schemeClr val="bg1"/>
          </a:solidFill>
          <a:ln w="9525">
            <a:noFill/>
          </a:ln>
        </p:spPr>
        <p:txBody>
          <a:bodyPr wrap="none" lIns="36000" tIns="46800" rIns="36000" bIns="46800"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endParaRPr lang="zh-CN" altLang="zh-CN" sz="2400" i="1"/>
          </a:p>
        </p:txBody>
      </p:sp>
      <p:grpSp>
        <p:nvGrpSpPr>
          <p:cNvPr id="82983" name="Group 89"/>
          <p:cNvGrpSpPr/>
          <p:nvPr/>
        </p:nvGrpSpPr>
        <p:grpSpPr>
          <a:xfrm>
            <a:off x="7543800" y="914400"/>
            <a:ext cx="1066800" cy="990600"/>
            <a:chOff x="0" y="0"/>
            <a:chExt cx="672" cy="624"/>
          </a:xfrm>
        </p:grpSpPr>
        <p:sp>
          <p:nvSpPr>
            <p:cNvPr id="138275" name="AutoShape 90"/>
            <p:cNvSpPr/>
            <p:nvPr/>
          </p:nvSpPr>
          <p:spPr>
            <a:xfrm flipV="1">
              <a:off x="0" y="0"/>
              <a:ext cx="480" cy="240"/>
            </a:xfrm>
            <a:prstGeom prst="wedgeRectCallout">
              <a:avLst>
                <a:gd name="adj1" fmla="val -35630"/>
                <a:gd name="adj2" fmla="val -206667"/>
              </a:avLst>
            </a:prstGeom>
            <a:gradFill rotWithShape="0">
              <a:gsLst>
                <a:gs pos="0">
                  <a:srgbClr val="FFFFFF"/>
                </a:gs>
                <a:gs pos="100000">
                  <a:srgbClr val="CFCFCF"/>
                </a:gs>
              </a:gsLst>
              <a:lin ang="5400000" scaled="1"/>
              <a:tileRect/>
            </a:gradFill>
            <a:ln w="9525" cap="flat" cmpd="sng">
              <a:solidFill>
                <a:schemeClr val="tx1"/>
              </a:solidFill>
              <a:prstDash val="solid"/>
              <a:miter/>
              <a:headEnd type="none" w="med" len="med"/>
              <a:tailEnd type="none" w="med" len="med"/>
            </a:ln>
          </p:spPr>
          <p:txBody>
            <a:bodyPr rot="10800000" wrap="none"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lnSpc>
                  <a:spcPct val="90000"/>
                </a:lnSpc>
                <a:spcBef>
                  <a:spcPct val="0"/>
                </a:spcBef>
                <a:buNone/>
              </a:pPr>
              <a:r>
                <a:rPr lang="en-US" altLang="zh-CN" sz="2000" b="1"/>
                <a:t>Rear</a:t>
              </a:r>
              <a:endParaRPr lang="en-US" altLang="zh-CN" sz="2000" b="1"/>
            </a:p>
          </p:txBody>
        </p:sp>
        <p:sp>
          <p:nvSpPr>
            <p:cNvPr id="138276" name="AutoShape 91"/>
            <p:cNvSpPr/>
            <p:nvPr/>
          </p:nvSpPr>
          <p:spPr>
            <a:xfrm flipV="1">
              <a:off x="192" y="384"/>
              <a:ext cx="480" cy="240"/>
            </a:xfrm>
            <a:prstGeom prst="wedgeRectCallout">
              <a:avLst>
                <a:gd name="adj1" fmla="val -67505"/>
                <a:gd name="adj2" fmla="val -113333"/>
              </a:avLst>
            </a:prstGeom>
            <a:gradFill rotWithShape="0">
              <a:gsLst>
                <a:gs pos="0">
                  <a:srgbClr val="FFFFFF"/>
                </a:gs>
                <a:gs pos="100000">
                  <a:srgbClr val="CFCFCF"/>
                </a:gs>
              </a:gsLst>
              <a:lin ang="5400000" scaled="1"/>
              <a:tileRect/>
            </a:gradFill>
            <a:ln w="9525" cap="flat" cmpd="sng">
              <a:solidFill>
                <a:schemeClr val="tx1"/>
              </a:solidFill>
              <a:prstDash val="solid"/>
              <a:miter/>
              <a:headEnd type="none" w="med" len="med"/>
              <a:tailEnd type="none" w="med" len="med"/>
            </a:ln>
          </p:spPr>
          <p:txBody>
            <a:bodyPr rot="10800000" wrap="none"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lnSpc>
                  <a:spcPct val="90000"/>
                </a:lnSpc>
                <a:spcBef>
                  <a:spcPct val="0"/>
                </a:spcBef>
                <a:buNone/>
              </a:pPr>
              <a:r>
                <a:rPr lang="en-US" altLang="zh-CN" sz="2000" b="1"/>
                <a:t>Front</a:t>
              </a:r>
              <a:endParaRPr lang="en-US" altLang="zh-CN" sz="2000" b="1"/>
            </a:p>
          </p:txBody>
        </p:sp>
      </p:grpSp>
      <p:sp>
        <p:nvSpPr>
          <p:cNvPr id="138262" name="AutoShape 92"/>
          <p:cNvSpPr/>
          <p:nvPr/>
        </p:nvSpPr>
        <p:spPr>
          <a:xfrm flipV="1">
            <a:off x="7543800" y="914400"/>
            <a:ext cx="762000" cy="381000"/>
          </a:xfrm>
          <a:prstGeom prst="wedgeRectCallout">
            <a:avLst>
              <a:gd name="adj1" fmla="val -35630"/>
              <a:gd name="adj2" fmla="val -206667"/>
            </a:avLst>
          </a:prstGeom>
          <a:solidFill>
            <a:schemeClr val="bg1"/>
          </a:solidFill>
          <a:ln w="9525" cap="flat" cmpd="sng">
            <a:solidFill>
              <a:schemeClr val="bg1"/>
            </a:solidFill>
            <a:prstDash val="solid"/>
            <a:miter/>
            <a:headEnd type="none" w="med" len="med"/>
            <a:tailEnd type="none" w="med" len="med"/>
          </a:ln>
        </p:spPr>
        <p:txBody>
          <a:bodyPr rot="10800000" wrap="none"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lnSpc>
                <a:spcPct val="90000"/>
              </a:lnSpc>
              <a:spcBef>
                <a:spcPct val="0"/>
              </a:spcBef>
              <a:buNone/>
            </a:pPr>
            <a:endParaRPr lang="zh-CN" altLang="zh-CN" sz="2000" b="1"/>
          </a:p>
        </p:txBody>
      </p:sp>
      <p:sp>
        <p:nvSpPr>
          <p:cNvPr id="138263" name="AutoShape 93"/>
          <p:cNvSpPr/>
          <p:nvPr/>
        </p:nvSpPr>
        <p:spPr>
          <a:xfrm flipV="1">
            <a:off x="7848600" y="3505200"/>
            <a:ext cx="762000" cy="381000"/>
          </a:xfrm>
          <a:prstGeom prst="wedgeRectCallout">
            <a:avLst>
              <a:gd name="adj1" fmla="val -117505"/>
              <a:gd name="adj2" fmla="val 90417"/>
            </a:avLst>
          </a:prstGeom>
          <a:solidFill>
            <a:schemeClr val="bg1"/>
          </a:solidFill>
          <a:ln w="9525" cap="flat" cmpd="sng">
            <a:solidFill>
              <a:schemeClr val="bg1"/>
            </a:solidFill>
            <a:prstDash val="solid"/>
            <a:miter/>
            <a:headEnd type="none" w="med" len="med"/>
            <a:tailEnd type="none" w="med" len="med"/>
          </a:ln>
        </p:spPr>
        <p:txBody>
          <a:bodyPr rot="10800000" wrap="none"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lnSpc>
                <a:spcPct val="90000"/>
              </a:lnSpc>
              <a:spcBef>
                <a:spcPct val="0"/>
              </a:spcBef>
              <a:buNone/>
            </a:pPr>
            <a:endParaRPr lang="zh-CN" altLang="zh-CN" sz="2000" b="1"/>
          </a:p>
        </p:txBody>
      </p:sp>
      <p:sp>
        <p:nvSpPr>
          <p:cNvPr id="138264" name="AutoShape 94"/>
          <p:cNvSpPr/>
          <p:nvPr/>
        </p:nvSpPr>
        <p:spPr>
          <a:xfrm flipV="1">
            <a:off x="5410200" y="4267200"/>
            <a:ext cx="762000" cy="381000"/>
          </a:xfrm>
          <a:prstGeom prst="wedgeRectCallout">
            <a:avLst>
              <a:gd name="adj1" fmla="val -16255"/>
              <a:gd name="adj2" fmla="val 160417"/>
            </a:avLst>
          </a:prstGeom>
          <a:gradFill rotWithShape="0">
            <a:gsLst>
              <a:gs pos="0">
                <a:srgbClr val="CFCFCF"/>
              </a:gs>
              <a:gs pos="100000">
                <a:srgbClr val="FFFFFF"/>
              </a:gs>
            </a:gsLst>
            <a:lin ang="5400000" scaled="1"/>
            <a:tileRect/>
          </a:gradFill>
          <a:ln w="9525" cap="flat" cmpd="sng">
            <a:solidFill>
              <a:schemeClr val="tx1"/>
            </a:solidFill>
            <a:prstDash val="solid"/>
            <a:miter/>
            <a:headEnd type="none" w="med" len="med"/>
            <a:tailEnd type="none" w="med" len="med"/>
          </a:ln>
        </p:spPr>
        <p:txBody>
          <a:bodyPr rot="10800000" wrap="none"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lnSpc>
                <a:spcPct val="90000"/>
              </a:lnSpc>
              <a:spcBef>
                <a:spcPct val="0"/>
              </a:spcBef>
              <a:buNone/>
            </a:pPr>
            <a:r>
              <a:rPr lang="en-US" altLang="zh-CN" sz="2000" b="1"/>
              <a:t>Rear</a:t>
            </a:r>
            <a:endParaRPr lang="en-US" altLang="zh-CN" sz="2000" b="1"/>
          </a:p>
        </p:txBody>
      </p:sp>
      <p:sp>
        <p:nvSpPr>
          <p:cNvPr id="138265" name="AutoShape 95"/>
          <p:cNvSpPr/>
          <p:nvPr/>
        </p:nvSpPr>
        <p:spPr>
          <a:xfrm flipV="1">
            <a:off x="7696200" y="3733800"/>
            <a:ext cx="762000" cy="381000"/>
          </a:xfrm>
          <a:prstGeom prst="wedgeRectCallout">
            <a:avLst>
              <a:gd name="adj1" fmla="val -101463"/>
              <a:gd name="adj2" fmla="val 124167"/>
            </a:avLst>
          </a:prstGeom>
          <a:gradFill rotWithShape="0">
            <a:gsLst>
              <a:gs pos="0">
                <a:srgbClr val="CFCFCF"/>
              </a:gs>
              <a:gs pos="100000">
                <a:srgbClr val="FFFFFF"/>
              </a:gs>
            </a:gsLst>
            <a:lin ang="5400000" scaled="1"/>
            <a:tileRect/>
          </a:gradFill>
          <a:ln w="9525" cap="flat" cmpd="sng">
            <a:solidFill>
              <a:schemeClr val="tx1"/>
            </a:solidFill>
            <a:prstDash val="solid"/>
            <a:miter/>
            <a:headEnd type="none" w="med" len="med"/>
            <a:tailEnd type="none" w="med" len="med"/>
          </a:ln>
        </p:spPr>
        <p:txBody>
          <a:bodyPr rot="10800000" wrap="none"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lnSpc>
                <a:spcPct val="90000"/>
              </a:lnSpc>
              <a:spcBef>
                <a:spcPct val="0"/>
              </a:spcBef>
              <a:buNone/>
            </a:pPr>
            <a:r>
              <a:rPr lang="en-US" altLang="zh-CN" sz="2000" b="1"/>
              <a:t>Front</a:t>
            </a:r>
            <a:endParaRPr lang="en-US" altLang="zh-CN" sz="2000" b="1"/>
          </a:p>
        </p:txBody>
      </p:sp>
      <p:sp>
        <p:nvSpPr>
          <p:cNvPr id="138266" name="AutoShape 96"/>
          <p:cNvSpPr/>
          <p:nvPr/>
        </p:nvSpPr>
        <p:spPr>
          <a:xfrm flipV="1">
            <a:off x="7848600" y="1524000"/>
            <a:ext cx="762000" cy="381000"/>
          </a:xfrm>
          <a:prstGeom prst="wedgeRectCallout">
            <a:avLst>
              <a:gd name="adj1" fmla="val -67505"/>
              <a:gd name="adj2" fmla="val -113333"/>
            </a:avLst>
          </a:prstGeom>
          <a:solidFill>
            <a:schemeClr val="bg1"/>
          </a:solidFill>
          <a:ln w="9525" cap="flat" cmpd="sng">
            <a:solidFill>
              <a:schemeClr val="bg1"/>
            </a:solidFill>
            <a:prstDash val="solid"/>
            <a:miter/>
            <a:headEnd type="none" w="med" len="med"/>
            <a:tailEnd type="none" w="med" len="med"/>
          </a:ln>
        </p:spPr>
        <p:txBody>
          <a:bodyPr rot="10800000" wrap="none"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lnSpc>
                <a:spcPct val="90000"/>
              </a:lnSpc>
              <a:spcBef>
                <a:spcPct val="0"/>
              </a:spcBef>
              <a:buNone/>
            </a:pPr>
            <a:endParaRPr lang="zh-CN" altLang="zh-CN" sz="2000" b="1"/>
          </a:p>
        </p:txBody>
      </p:sp>
      <p:sp>
        <p:nvSpPr>
          <p:cNvPr id="138267" name="AutoShape 97"/>
          <p:cNvSpPr/>
          <p:nvPr/>
        </p:nvSpPr>
        <p:spPr>
          <a:xfrm flipV="1">
            <a:off x="5410200" y="4267200"/>
            <a:ext cx="762000" cy="381000"/>
          </a:xfrm>
          <a:prstGeom prst="wedgeRectCallout">
            <a:avLst>
              <a:gd name="adj1" fmla="val -16255"/>
              <a:gd name="adj2" fmla="val 160417"/>
            </a:avLst>
          </a:prstGeom>
          <a:solidFill>
            <a:schemeClr val="bg1"/>
          </a:solidFill>
          <a:ln w="9525" cap="flat" cmpd="sng">
            <a:solidFill>
              <a:schemeClr val="bg1"/>
            </a:solidFill>
            <a:prstDash val="solid"/>
            <a:miter/>
            <a:headEnd type="none" w="med" len="med"/>
            <a:tailEnd type="none" w="med" len="med"/>
          </a:ln>
        </p:spPr>
        <p:txBody>
          <a:bodyPr rot="10800000" wrap="none"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lnSpc>
                <a:spcPct val="90000"/>
              </a:lnSpc>
              <a:spcBef>
                <a:spcPct val="0"/>
              </a:spcBef>
              <a:buNone/>
            </a:pPr>
            <a:endParaRPr lang="zh-CN" altLang="zh-CN" sz="2000" b="1"/>
          </a:p>
        </p:txBody>
      </p:sp>
      <p:sp>
        <p:nvSpPr>
          <p:cNvPr id="138268" name="AutoShape 98"/>
          <p:cNvSpPr/>
          <p:nvPr/>
        </p:nvSpPr>
        <p:spPr>
          <a:xfrm flipV="1">
            <a:off x="3733800" y="2743200"/>
            <a:ext cx="762000" cy="381000"/>
          </a:xfrm>
          <a:prstGeom prst="wedgeRectCallout">
            <a:avLst>
              <a:gd name="adj1" fmla="val 66662"/>
              <a:gd name="adj2" fmla="val 120833"/>
            </a:avLst>
          </a:prstGeom>
          <a:gradFill rotWithShape="0">
            <a:gsLst>
              <a:gs pos="0">
                <a:srgbClr val="CFCFCF"/>
              </a:gs>
              <a:gs pos="100000">
                <a:srgbClr val="FFFFFF"/>
              </a:gs>
            </a:gsLst>
            <a:lin ang="5400000" scaled="1"/>
            <a:tileRect/>
          </a:gradFill>
          <a:ln w="9525" cap="flat" cmpd="sng">
            <a:solidFill>
              <a:schemeClr val="tx1"/>
            </a:solidFill>
            <a:prstDash val="solid"/>
            <a:miter/>
            <a:headEnd type="none" w="med" len="med"/>
            <a:tailEnd type="none" w="med" len="med"/>
          </a:ln>
        </p:spPr>
        <p:txBody>
          <a:bodyPr rot="10800000" wrap="none"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lnSpc>
                <a:spcPct val="90000"/>
              </a:lnSpc>
              <a:spcBef>
                <a:spcPct val="0"/>
              </a:spcBef>
              <a:buNone/>
            </a:pPr>
            <a:r>
              <a:rPr lang="en-US" altLang="zh-CN" sz="2000" b="1"/>
              <a:t>Rear</a:t>
            </a:r>
            <a:endParaRPr lang="en-US" altLang="zh-CN" sz="2000" b="1"/>
          </a:p>
        </p:txBody>
      </p:sp>
      <p:sp>
        <p:nvSpPr>
          <p:cNvPr id="138269" name="AutoShape 99"/>
          <p:cNvSpPr/>
          <p:nvPr/>
        </p:nvSpPr>
        <p:spPr>
          <a:xfrm flipV="1">
            <a:off x="3733800" y="2743200"/>
            <a:ext cx="762000" cy="381000"/>
          </a:xfrm>
          <a:prstGeom prst="wedgeRectCallout">
            <a:avLst>
              <a:gd name="adj1" fmla="val 66662"/>
              <a:gd name="adj2" fmla="val 120833"/>
            </a:avLst>
          </a:prstGeom>
          <a:solidFill>
            <a:schemeClr val="bg1"/>
          </a:solidFill>
          <a:ln w="9525" cap="flat" cmpd="sng">
            <a:solidFill>
              <a:schemeClr val="bg1"/>
            </a:solidFill>
            <a:prstDash val="solid"/>
            <a:miter/>
            <a:headEnd type="none" w="med" len="med"/>
            <a:tailEnd type="none" w="med" len="med"/>
          </a:ln>
        </p:spPr>
        <p:txBody>
          <a:bodyPr rot="10800000" wrap="none"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lnSpc>
                <a:spcPct val="90000"/>
              </a:lnSpc>
              <a:spcBef>
                <a:spcPct val="0"/>
              </a:spcBef>
              <a:buNone/>
            </a:pPr>
            <a:endParaRPr lang="zh-CN" altLang="zh-CN" sz="2000" b="1"/>
          </a:p>
        </p:txBody>
      </p:sp>
      <p:sp>
        <p:nvSpPr>
          <p:cNvPr id="138270" name="AutoShape 100"/>
          <p:cNvSpPr/>
          <p:nvPr/>
        </p:nvSpPr>
        <p:spPr>
          <a:xfrm flipV="1">
            <a:off x="3810000" y="838200"/>
            <a:ext cx="762000" cy="381000"/>
          </a:xfrm>
          <a:prstGeom prst="wedgeRectCallout">
            <a:avLst>
              <a:gd name="adj1" fmla="val 107912"/>
              <a:gd name="adj2" fmla="val -62083"/>
            </a:avLst>
          </a:prstGeom>
          <a:gradFill rotWithShape="0">
            <a:gsLst>
              <a:gs pos="0">
                <a:srgbClr val="FFFFFF"/>
              </a:gs>
              <a:gs pos="100000">
                <a:srgbClr val="CFCFCF"/>
              </a:gs>
            </a:gsLst>
            <a:lin ang="5400000" scaled="1"/>
            <a:tileRect/>
          </a:gradFill>
          <a:ln w="9525" cap="flat" cmpd="sng">
            <a:solidFill>
              <a:schemeClr val="tx1"/>
            </a:solidFill>
            <a:prstDash val="solid"/>
            <a:miter/>
            <a:headEnd type="none" w="med" len="med"/>
            <a:tailEnd type="none" w="med" len="med"/>
          </a:ln>
        </p:spPr>
        <p:txBody>
          <a:bodyPr rot="10800000" wrap="none"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lnSpc>
                <a:spcPct val="90000"/>
              </a:lnSpc>
              <a:spcBef>
                <a:spcPct val="0"/>
              </a:spcBef>
              <a:buNone/>
            </a:pPr>
            <a:r>
              <a:rPr lang="en-US" altLang="zh-CN" sz="2000" b="1"/>
              <a:t>Rear</a:t>
            </a:r>
            <a:endParaRPr lang="en-US" altLang="zh-CN" sz="2000" b="1"/>
          </a:p>
        </p:txBody>
      </p:sp>
      <p:sp>
        <p:nvSpPr>
          <p:cNvPr id="138271" name="AutoShape 101"/>
          <p:cNvSpPr/>
          <p:nvPr/>
        </p:nvSpPr>
        <p:spPr>
          <a:xfrm flipV="1">
            <a:off x="3810000" y="838200"/>
            <a:ext cx="762000" cy="381000"/>
          </a:xfrm>
          <a:prstGeom prst="wedgeRectCallout">
            <a:avLst>
              <a:gd name="adj1" fmla="val 107912"/>
              <a:gd name="adj2" fmla="val -62083"/>
            </a:avLst>
          </a:prstGeom>
          <a:solidFill>
            <a:schemeClr val="bg1"/>
          </a:solidFill>
          <a:ln w="9525" cap="flat" cmpd="sng">
            <a:solidFill>
              <a:schemeClr val="bg1"/>
            </a:solidFill>
            <a:prstDash val="solid"/>
            <a:miter/>
            <a:headEnd type="none" w="med" len="med"/>
            <a:tailEnd type="none" w="med" len="med"/>
          </a:ln>
        </p:spPr>
        <p:txBody>
          <a:bodyPr rot="10800000" wrap="none"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lnSpc>
                <a:spcPct val="90000"/>
              </a:lnSpc>
              <a:spcBef>
                <a:spcPct val="0"/>
              </a:spcBef>
              <a:buNone/>
            </a:pPr>
            <a:endParaRPr lang="zh-CN" altLang="zh-CN" sz="2000" b="1"/>
          </a:p>
        </p:txBody>
      </p:sp>
      <p:sp>
        <p:nvSpPr>
          <p:cNvPr id="138272" name="AutoShape 102"/>
          <p:cNvSpPr/>
          <p:nvPr/>
        </p:nvSpPr>
        <p:spPr>
          <a:xfrm flipV="1">
            <a:off x="7696200" y="685800"/>
            <a:ext cx="762000" cy="381000"/>
          </a:xfrm>
          <a:prstGeom prst="wedgeRectCallout">
            <a:avLst>
              <a:gd name="adj1" fmla="val -104171"/>
              <a:gd name="adj2" fmla="val -101250"/>
            </a:avLst>
          </a:prstGeom>
          <a:gradFill rotWithShape="0">
            <a:gsLst>
              <a:gs pos="0">
                <a:srgbClr val="FFFFFF"/>
              </a:gs>
              <a:gs pos="100000">
                <a:srgbClr val="CFCFCF"/>
              </a:gs>
            </a:gsLst>
            <a:lin ang="5400000" scaled="1"/>
            <a:tileRect/>
          </a:gradFill>
          <a:ln w="9525" cap="flat" cmpd="sng">
            <a:solidFill>
              <a:schemeClr val="tx1"/>
            </a:solidFill>
            <a:prstDash val="solid"/>
            <a:miter/>
            <a:headEnd type="none" w="med" len="med"/>
            <a:tailEnd type="none" w="med" len="med"/>
          </a:ln>
        </p:spPr>
        <p:txBody>
          <a:bodyPr rot="10800000" wrap="none"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lnSpc>
                <a:spcPct val="90000"/>
              </a:lnSpc>
              <a:spcBef>
                <a:spcPct val="0"/>
              </a:spcBef>
              <a:buNone/>
            </a:pPr>
            <a:r>
              <a:rPr lang="en-US" altLang="zh-CN" sz="2000" b="1"/>
              <a:t>Rear</a:t>
            </a:r>
            <a:endParaRPr lang="en-US" altLang="zh-CN" sz="2000" b="1"/>
          </a:p>
        </p:txBody>
      </p:sp>
      <p:sp>
        <p:nvSpPr>
          <p:cNvPr id="82997" name="Oval 108"/>
          <p:cNvSpPr/>
          <p:nvPr/>
        </p:nvSpPr>
        <p:spPr>
          <a:xfrm>
            <a:off x="468313" y="3644900"/>
            <a:ext cx="8001000" cy="1143000"/>
          </a:xfrm>
          <a:prstGeom prst="ellipse">
            <a:avLst/>
          </a:prstGeom>
          <a:gradFill rotWithShape="0">
            <a:gsLst>
              <a:gs pos="0">
                <a:srgbClr val="CCFFCC"/>
              </a:gs>
              <a:gs pos="50000">
                <a:srgbClr val="A6CFA6"/>
              </a:gs>
              <a:gs pos="100000">
                <a:srgbClr val="CCFFCC"/>
              </a:gs>
            </a:gsLst>
            <a:lin ang="0" scaled="1"/>
            <a:tileRect/>
          </a:gradFill>
          <a:ln w="25400" cap="flat" cmpd="sng">
            <a:solidFill>
              <a:srgbClr val="CCFFFF"/>
            </a:solidFill>
            <a:prstDash val="solid"/>
            <a:headEnd type="none" w="med" len="med"/>
            <a:tailEnd type="none" w="med" len="med"/>
          </a:ln>
        </p:spPr>
        <p:txBody>
          <a:bodyPr wrap="none" lIns="90000" tIns="46800" rIns="90000" bIns="46800"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400" b="1">
                <a:latin typeface="Arial" panose="020B0604020202020204" pitchFamily="34" charset="0"/>
              </a:rPr>
              <a:t>Question:</a:t>
            </a:r>
            <a:r>
              <a:rPr lang="en-US" altLang="zh-CN" sz="2400" b="1"/>
              <a:t>  At beginning, if Q-&gt;front = 0, </a:t>
            </a:r>
            <a:endParaRPr lang="en-US" altLang="zh-CN" sz="2400" b="1"/>
          </a:p>
          <a:p>
            <a:pPr marL="0" lvl="0" indent="0" algn="ctr" eaLnBrk="1" hangingPunct="1">
              <a:spcBef>
                <a:spcPct val="0"/>
              </a:spcBef>
              <a:buNone/>
            </a:pPr>
            <a:r>
              <a:rPr lang="en-US" altLang="zh-CN" sz="2400" b="1"/>
              <a:t>Q-&gt;rear = ?</a:t>
            </a:r>
            <a:endParaRPr lang="en-US" altLang="zh-CN" sz="2400" b="1"/>
          </a:p>
        </p:txBody>
      </p:sp>
      <p:sp>
        <p:nvSpPr>
          <p:cNvPr id="82998" name="Oval 109"/>
          <p:cNvSpPr/>
          <p:nvPr/>
        </p:nvSpPr>
        <p:spPr>
          <a:xfrm>
            <a:off x="323850" y="5445125"/>
            <a:ext cx="8001000" cy="1143000"/>
          </a:xfrm>
          <a:prstGeom prst="ellipse">
            <a:avLst/>
          </a:prstGeom>
          <a:gradFill rotWithShape="0">
            <a:gsLst>
              <a:gs pos="0">
                <a:srgbClr val="CCFFFF"/>
              </a:gs>
              <a:gs pos="100000">
                <a:srgbClr val="A6CFCF"/>
              </a:gs>
            </a:gsLst>
            <a:path path="shape">
              <a:fillToRect l="50000" t="50000" r="50000" b="50000"/>
            </a:path>
            <a:tileRect/>
          </a:gradFill>
          <a:ln w="25400" cap="flat" cmpd="sng">
            <a:solidFill>
              <a:srgbClr val="CCFFCC"/>
            </a:solidFill>
            <a:prstDash val="solid"/>
            <a:headEnd type="none" w="med" len="med"/>
            <a:tailEnd type="none" w="med" len="med"/>
          </a:ln>
        </p:spPr>
        <p:txBody>
          <a:bodyPr wrap="none" lIns="90000" tIns="46800" rIns="90000" bIns="46800" anchor="ctr" anchorCtr="0"/>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eaLnBrk="1" hangingPunct="1">
              <a:spcBef>
                <a:spcPct val="0"/>
              </a:spcBef>
              <a:buNone/>
            </a:pPr>
            <a:r>
              <a:rPr lang="en-US" altLang="zh-CN" sz="2400" b="1">
                <a:latin typeface="Arial" panose="020B0604020202020204" pitchFamily="34" charset="0"/>
              </a:rPr>
              <a:t>Answer:</a:t>
            </a:r>
            <a:r>
              <a:rPr lang="en-US" altLang="zh-CN" sz="2400" b="1"/>
              <a:t> Q-&gt;rear =</a:t>
            </a:r>
            <a:r>
              <a:rPr lang="en-US" altLang="zh-CN" sz="2400" i="1"/>
              <a:t> 5 or -1</a:t>
            </a:r>
            <a:endParaRPr lang="en-US" altLang="zh-CN" sz="2400" b="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 fill="hold" grpId="0" nodeType="afterEffect">
                                  <p:stCondLst>
                                    <p:cond delay="0"/>
                                  </p:stCondLst>
                                  <p:childTnLst>
                                    <p:set>
                                      <p:cBhvr>
                                        <p:cTn id="6" dur="1" fill="hold">
                                          <p:stCondLst>
                                            <p:cond delay="0"/>
                                          </p:stCondLst>
                                        </p:cTn>
                                        <p:tgtEl>
                                          <p:spTgt spid="82977"/>
                                        </p:tgtEl>
                                        <p:attrNameLst>
                                          <p:attrName>style.visibility</p:attrName>
                                        </p:attrNameLst>
                                      </p:cBhvr>
                                      <p:to>
                                        <p:strVal val="visible"/>
                                      </p:to>
                                    </p:set>
                                    <p:anim calcmode="lin" valueType="num">
                                      <p:cBhvr>
                                        <p:cTn id="7" dur="500" fill="hold"/>
                                        <p:tgtEl>
                                          <p:spTgt spid="82977"/>
                                        </p:tgtEl>
                                        <p:attrNameLst>
                                          <p:attrName>ppt_x</p:attrName>
                                        </p:attrNameLst>
                                      </p:cBhvr>
                                      <p:tavLst>
                                        <p:tav tm="0">
                                          <p:val>
                                            <p:strVal val="#ppt_x"/>
                                          </p:val>
                                        </p:tav>
                                        <p:tav tm="100000">
                                          <p:val>
                                            <p:strVal val="#ppt_x"/>
                                          </p:val>
                                        </p:tav>
                                      </p:tavLst>
                                    </p:anim>
                                    <p:anim calcmode="lin" valueType="num">
                                      <p:cBhvr>
                                        <p:cTn id="8" dur="500" fill="hold"/>
                                        <p:tgtEl>
                                          <p:spTgt spid="82977"/>
                                        </p:tgtEl>
                                        <p:attrNameLst>
                                          <p:attrName>ppt_y</p:attrName>
                                        </p:attrNameLst>
                                      </p:cBhvr>
                                      <p:tavLst>
                                        <p:tav tm="0">
                                          <p:val>
                                            <p:strVal val="#ppt_y-#ppt_h/2"/>
                                          </p:val>
                                        </p:tav>
                                        <p:tav tm="100000">
                                          <p:val>
                                            <p:strVal val="#ppt_y"/>
                                          </p:val>
                                        </p:tav>
                                      </p:tavLst>
                                    </p:anim>
                                    <p:anim calcmode="lin" valueType="num">
                                      <p:cBhvr>
                                        <p:cTn id="9" dur="500" fill="hold"/>
                                        <p:tgtEl>
                                          <p:spTgt spid="82977"/>
                                        </p:tgtEl>
                                        <p:attrNameLst>
                                          <p:attrName>ppt_w</p:attrName>
                                        </p:attrNameLst>
                                      </p:cBhvr>
                                      <p:tavLst>
                                        <p:tav tm="0">
                                          <p:val>
                                            <p:strVal val="#ppt_w"/>
                                          </p:val>
                                        </p:tav>
                                        <p:tav tm="100000">
                                          <p:val>
                                            <p:strVal val="#ppt_w"/>
                                          </p:val>
                                        </p:tav>
                                      </p:tavLst>
                                    </p:anim>
                                    <p:anim calcmode="lin" valueType="num">
                                      <p:cBhvr>
                                        <p:cTn id="10" dur="500" fill="hold"/>
                                        <p:tgtEl>
                                          <p:spTgt spid="82977"/>
                                        </p:tgtEl>
                                        <p:attrNameLst>
                                          <p:attrName>ppt_h</p:attrName>
                                        </p:attrNameLst>
                                      </p:cBhvr>
                                      <p:tavLst>
                                        <p:tav tm="0">
                                          <p:val>
                                            <p:fltVal val="0.000000"/>
                                          </p:val>
                                        </p:tav>
                                        <p:tav tm="100000">
                                          <p:val>
                                            <p:strVal val="#ppt_h"/>
                                          </p:val>
                                        </p:tav>
                                      </p:tavLst>
                                    </p:anim>
                                  </p:childTnLst>
                                  <p:subTnLst>
                                    <p:audio>
                                      <p:cMediaNode>
                                        <p:cTn display="0" masterRel="sameClick">
                                          <p:stCondLst>
                                            <p:cond evt="begin" delay="0">
                                              <p:tn val="5"/>
                                            </p:cond>
                                          </p:stCondLst>
                                          <p:endCondLst>
                                            <p:cond evt="onStopAudio" delay="0">
                                              <p:tgtEl>
                                                <p:sldTgt/>
                                              </p:tgtEl>
                                            </p:cond>
                                          </p:endCondLst>
                                        </p:cTn>
                                        <p:tgtEl>
                                          <p:sndTgt r:embed="rId3" name="CASHREG.WAV"/>
                                        </p:tgtEl>
                                      </p:cMediaNode>
                                    </p:audio>
                                  </p:subTnLst>
                                </p:cTn>
                              </p:par>
                            </p:childTnLst>
                          </p:cTn>
                        </p:par>
                        <p:par>
                          <p:cTn id="11" fill="hold">
                            <p:stCondLst>
                              <p:cond delay="500"/>
                            </p:stCondLst>
                            <p:childTnLst>
                              <p:par>
                                <p:cTn id="12" presetID="1" presetClass="entr" presetSubtype="0" fill="hold" nodeType="afterEffect">
                                  <p:stCondLst>
                                    <p:cond delay="1000"/>
                                  </p:stCondLst>
                                  <p:childTnLst>
                                    <p:set>
                                      <p:cBhvr>
                                        <p:cTn id="13" dur="1" fill="hold">
                                          <p:stCondLst>
                                            <p:cond delay="499"/>
                                          </p:stCondLst>
                                        </p:cTn>
                                        <p:tgtEl>
                                          <p:spTgt spid="82947"/>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8" presetClass="entr" presetSubtype="3" fill="hold" nodeType="clickEffect">
                                  <p:stCondLst>
                                    <p:cond delay="0"/>
                                  </p:stCondLst>
                                  <p:childTnLst>
                                    <p:set>
                                      <p:cBhvr>
                                        <p:cTn id="17" dur="1" fill="hold">
                                          <p:stCondLst>
                                            <p:cond delay="0"/>
                                          </p:stCondLst>
                                        </p:cTn>
                                        <p:tgtEl>
                                          <p:spTgt spid="82978"/>
                                        </p:tgtEl>
                                        <p:attrNameLst>
                                          <p:attrName>style.visibility</p:attrName>
                                        </p:attrNameLst>
                                      </p:cBhvr>
                                      <p:to>
                                        <p:strVal val="visible"/>
                                      </p:to>
                                    </p:set>
                                    <p:animEffect transition="in" filter="strips(upRight)">
                                      <p:cBhvr>
                                        <p:cTn id="18" dur="500"/>
                                        <p:tgtEl>
                                          <p:spTgt spid="82978"/>
                                        </p:tgtEl>
                                      </p:cBhvr>
                                    </p:animEffect>
                                  </p:childTnLst>
                                </p:cTn>
                              </p:par>
                            </p:childTnLst>
                          </p:cTn>
                        </p:par>
                      </p:childTnLst>
                    </p:cTn>
                  </p:par>
                  <p:par>
                    <p:cTn id="19" fill="hold">
                      <p:stCondLst>
                        <p:cond delay="indefinite"/>
                      </p:stCondLst>
                      <p:childTnLst>
                        <p:par>
                          <p:cTn id="20" fill="hold">
                            <p:stCondLst>
                              <p:cond delay="0"/>
                            </p:stCondLst>
                            <p:childTnLst>
                              <p:par>
                                <p:cTn id="21" presetID="17" presetClass="entr" presetSubtype="1" fill="hold" grpId="0" nodeType="clickEffect">
                                  <p:stCondLst>
                                    <p:cond delay="0"/>
                                  </p:stCondLst>
                                  <p:childTnLst>
                                    <p:set>
                                      <p:cBhvr>
                                        <p:cTn id="22" dur="1" fill="hold">
                                          <p:stCondLst>
                                            <p:cond delay="0"/>
                                          </p:stCondLst>
                                        </p:cTn>
                                        <p:tgtEl>
                                          <p:spTgt spid="82963"/>
                                        </p:tgtEl>
                                        <p:attrNameLst>
                                          <p:attrName>style.visibility</p:attrName>
                                        </p:attrNameLst>
                                      </p:cBhvr>
                                      <p:to>
                                        <p:strVal val="visible"/>
                                      </p:to>
                                    </p:set>
                                    <p:anim calcmode="lin" valueType="num">
                                      <p:cBhvr>
                                        <p:cTn id="23" dur="500" fill="hold"/>
                                        <p:tgtEl>
                                          <p:spTgt spid="82963"/>
                                        </p:tgtEl>
                                        <p:attrNameLst>
                                          <p:attrName>ppt_x</p:attrName>
                                        </p:attrNameLst>
                                      </p:cBhvr>
                                      <p:tavLst>
                                        <p:tav tm="0">
                                          <p:val>
                                            <p:strVal val="#ppt_x"/>
                                          </p:val>
                                        </p:tav>
                                        <p:tav tm="100000">
                                          <p:val>
                                            <p:strVal val="#ppt_x"/>
                                          </p:val>
                                        </p:tav>
                                      </p:tavLst>
                                    </p:anim>
                                    <p:anim calcmode="lin" valueType="num">
                                      <p:cBhvr>
                                        <p:cTn id="24" dur="500" fill="hold"/>
                                        <p:tgtEl>
                                          <p:spTgt spid="82963"/>
                                        </p:tgtEl>
                                        <p:attrNameLst>
                                          <p:attrName>ppt_y</p:attrName>
                                        </p:attrNameLst>
                                      </p:cBhvr>
                                      <p:tavLst>
                                        <p:tav tm="0">
                                          <p:val>
                                            <p:strVal val="#ppt_y-#ppt_h/2"/>
                                          </p:val>
                                        </p:tav>
                                        <p:tav tm="100000">
                                          <p:val>
                                            <p:strVal val="#ppt_y"/>
                                          </p:val>
                                        </p:tav>
                                      </p:tavLst>
                                    </p:anim>
                                    <p:anim calcmode="lin" valueType="num">
                                      <p:cBhvr>
                                        <p:cTn id="25" dur="500" fill="hold"/>
                                        <p:tgtEl>
                                          <p:spTgt spid="82963"/>
                                        </p:tgtEl>
                                        <p:attrNameLst>
                                          <p:attrName>ppt_w</p:attrName>
                                        </p:attrNameLst>
                                      </p:cBhvr>
                                      <p:tavLst>
                                        <p:tav tm="0">
                                          <p:val>
                                            <p:strVal val="#ppt_w"/>
                                          </p:val>
                                        </p:tav>
                                        <p:tav tm="100000">
                                          <p:val>
                                            <p:strVal val="#ppt_w"/>
                                          </p:val>
                                        </p:tav>
                                      </p:tavLst>
                                    </p:anim>
                                    <p:anim calcmode="lin" valueType="num">
                                      <p:cBhvr>
                                        <p:cTn id="26" dur="500" fill="hold"/>
                                        <p:tgtEl>
                                          <p:spTgt spid="82963"/>
                                        </p:tgtEl>
                                        <p:attrNameLst>
                                          <p:attrName>ppt_h</p:attrName>
                                        </p:attrNameLst>
                                      </p:cBhvr>
                                      <p:tavLst>
                                        <p:tav tm="0">
                                          <p:val>
                                            <p:fltVal val="0.000000"/>
                                          </p:val>
                                        </p:tav>
                                        <p:tav tm="100000">
                                          <p:val>
                                            <p:strVal val="#ppt_h"/>
                                          </p:val>
                                        </p:tav>
                                      </p:tavLst>
                                    </p:anim>
                                  </p:childTnLst>
                                </p:cTn>
                              </p:par>
                            </p:childTnLst>
                          </p:cTn>
                        </p:par>
                      </p:childTnLst>
                    </p:cTn>
                  </p:par>
                  <p:par>
                    <p:cTn id="27" fill="hold">
                      <p:stCondLst>
                        <p:cond delay="indefinite"/>
                      </p:stCondLst>
                      <p:childTnLst>
                        <p:par>
                          <p:cTn id="28" fill="hold">
                            <p:stCondLst>
                              <p:cond delay="0"/>
                            </p:stCondLst>
                            <p:childTnLst>
                              <p:par>
                                <p:cTn id="29" presetID="22" presetClass="entr" presetSubtype="1" fill="hold" nodeType="clickEffect">
                                  <p:stCondLst>
                                    <p:cond delay="0"/>
                                  </p:stCondLst>
                                  <p:childTnLst>
                                    <p:set>
                                      <p:cBhvr>
                                        <p:cTn id="30" dur="1" fill="hold">
                                          <p:stCondLst>
                                            <p:cond delay="0"/>
                                          </p:stCondLst>
                                        </p:cTn>
                                        <p:tgtEl>
                                          <p:spTgt spid="82983"/>
                                        </p:tgtEl>
                                        <p:attrNameLst>
                                          <p:attrName>style.visibility</p:attrName>
                                        </p:attrNameLst>
                                      </p:cBhvr>
                                      <p:to>
                                        <p:strVal val="visible"/>
                                      </p:to>
                                    </p:set>
                                    <p:animEffect transition="in" filter="wipe(up)">
                                      <p:cBhvr>
                                        <p:cTn id="31" dur="500"/>
                                        <p:tgtEl>
                                          <p:spTgt spid="82983"/>
                                        </p:tgtEl>
                                      </p:cBhvr>
                                    </p:animEffect>
                                  </p:childTnLst>
                                </p:cTn>
                              </p:par>
                            </p:childTnLst>
                          </p:cTn>
                        </p:par>
                        <p:par>
                          <p:cTn id="32" fill="hold">
                            <p:stCondLst>
                              <p:cond delay="500"/>
                            </p:stCondLst>
                            <p:childTnLst>
                              <p:par>
                                <p:cTn id="33" presetID="9" presetClass="entr" presetSubtype="0" fill="hold" grpId="0" nodeType="afterEffect">
                                  <p:stCondLst>
                                    <p:cond delay="0"/>
                                  </p:stCondLst>
                                  <p:childTnLst>
                                    <p:set>
                                      <p:cBhvr>
                                        <p:cTn id="34" dur="1" fill="hold">
                                          <p:stCondLst>
                                            <p:cond delay="0"/>
                                          </p:stCondLst>
                                        </p:cTn>
                                        <p:tgtEl>
                                          <p:spTgt spid="82982"/>
                                        </p:tgtEl>
                                        <p:attrNameLst>
                                          <p:attrName>style.visibility</p:attrName>
                                        </p:attrNameLst>
                                      </p:cBhvr>
                                      <p:to>
                                        <p:strVal val="visible"/>
                                      </p:to>
                                    </p:set>
                                    <p:animEffect transition="in" filter="dissolve">
                                      <p:cBhvr>
                                        <p:cTn id="35" dur="500"/>
                                        <p:tgtEl>
                                          <p:spTgt spid="82982"/>
                                        </p:tgtEl>
                                      </p:cBhvr>
                                    </p:animEffect>
                                  </p:childTnLst>
                                </p:cTn>
                              </p:par>
                            </p:childTnLst>
                          </p:cTn>
                        </p:par>
                        <p:par>
                          <p:cTn id="36" fill="hold">
                            <p:stCondLst>
                              <p:cond delay="1000"/>
                            </p:stCondLst>
                            <p:childTnLst>
                              <p:par>
                                <p:cTn id="37" presetID="23" presetClass="entr" presetSubtype="288" fill="hold" grpId="0" nodeType="afterEffect">
                                  <p:stCondLst>
                                    <p:cond delay="0"/>
                                  </p:stCondLst>
                                  <p:childTnLst>
                                    <p:set>
                                      <p:cBhvr>
                                        <p:cTn id="38" dur="1" fill="hold">
                                          <p:stCondLst>
                                            <p:cond delay="0"/>
                                          </p:stCondLst>
                                        </p:cTn>
                                        <p:tgtEl>
                                          <p:spTgt spid="82970"/>
                                        </p:tgtEl>
                                        <p:attrNameLst>
                                          <p:attrName>style.visibility</p:attrName>
                                        </p:attrNameLst>
                                      </p:cBhvr>
                                      <p:to>
                                        <p:strVal val="visible"/>
                                      </p:to>
                                    </p:set>
                                    <p:anim calcmode="lin" valueType="num">
                                      <p:cBhvr>
                                        <p:cTn id="39" dur="500" fill="hold"/>
                                        <p:tgtEl>
                                          <p:spTgt spid="82970"/>
                                        </p:tgtEl>
                                        <p:attrNameLst>
                                          <p:attrName>ppt_w</p:attrName>
                                        </p:attrNameLst>
                                      </p:cBhvr>
                                      <p:tavLst>
                                        <p:tav tm="0">
                                          <p:val>
                                            <p:strVal val="4/3*#ppt_w"/>
                                          </p:val>
                                        </p:tav>
                                        <p:tav tm="100000">
                                          <p:val>
                                            <p:strVal val="#ppt_w"/>
                                          </p:val>
                                        </p:tav>
                                      </p:tavLst>
                                    </p:anim>
                                    <p:anim calcmode="lin" valueType="num">
                                      <p:cBhvr>
                                        <p:cTn id="40" dur="500" fill="hold"/>
                                        <p:tgtEl>
                                          <p:spTgt spid="82970"/>
                                        </p:tgtEl>
                                        <p:attrNameLst>
                                          <p:attrName>ppt_h</p:attrName>
                                        </p:attrNameLst>
                                      </p:cBhvr>
                                      <p:tavLst>
                                        <p:tav tm="0">
                                          <p:val>
                                            <p:strVal val="4/3*#ppt_h"/>
                                          </p:val>
                                        </p:tav>
                                        <p:tav tm="100000">
                                          <p:val>
                                            <p:strVal val="#ppt_h"/>
                                          </p:val>
                                        </p:tav>
                                      </p:tavLst>
                                    </p:anim>
                                  </p:childTnLst>
                                  <p:subTnLst>
                                    <p:audio>
                                      <p:cMediaNode>
                                        <p:cTn display="0" masterRel="sameClick">
                                          <p:stCondLst>
                                            <p:cond evt="begin" delay="0">
                                              <p:tn val="37"/>
                                            </p:cond>
                                          </p:stCondLst>
                                          <p:endCondLst>
                                            <p:cond evt="onStopAudio" delay="0">
                                              <p:tgtEl>
                                                <p:sldTgt/>
                                              </p:tgtEl>
                                            </p:cond>
                                          </p:endCondLst>
                                        </p:cTn>
                                        <p:tgtEl>
                                          <p:sndTgt r:embed="rId3" name="CASHREG.WAV"/>
                                        </p:tgtEl>
                                      </p:cMediaNode>
                                    </p:audio>
                                  </p:subTnLst>
                                </p:cTn>
                              </p:par>
                            </p:childTnLst>
                          </p:cTn>
                        </p:par>
                      </p:childTnLst>
                    </p:cTn>
                  </p:par>
                  <p:par>
                    <p:cTn id="41" fill="hold">
                      <p:stCondLst>
                        <p:cond delay="indefinite"/>
                      </p:stCondLst>
                      <p:childTnLst>
                        <p:par>
                          <p:cTn id="42" fill="hold">
                            <p:stCondLst>
                              <p:cond delay="0"/>
                            </p:stCondLst>
                            <p:childTnLst>
                              <p:par>
                                <p:cTn id="43" presetID="17" presetClass="entr" presetSubtype="1" fill="hold" grpId="0" nodeType="clickEffect">
                                  <p:stCondLst>
                                    <p:cond delay="0"/>
                                  </p:stCondLst>
                                  <p:childTnLst>
                                    <p:set>
                                      <p:cBhvr>
                                        <p:cTn id="44" dur="1" fill="hold">
                                          <p:stCondLst>
                                            <p:cond delay="0"/>
                                          </p:stCondLst>
                                        </p:cTn>
                                        <p:tgtEl>
                                          <p:spTgt spid="82964"/>
                                        </p:tgtEl>
                                        <p:attrNameLst>
                                          <p:attrName>style.visibility</p:attrName>
                                        </p:attrNameLst>
                                      </p:cBhvr>
                                      <p:to>
                                        <p:strVal val="visible"/>
                                      </p:to>
                                    </p:set>
                                    <p:anim calcmode="lin" valueType="num">
                                      <p:cBhvr>
                                        <p:cTn id="45" dur="500" fill="hold"/>
                                        <p:tgtEl>
                                          <p:spTgt spid="82964"/>
                                        </p:tgtEl>
                                        <p:attrNameLst>
                                          <p:attrName>ppt_x</p:attrName>
                                        </p:attrNameLst>
                                      </p:cBhvr>
                                      <p:tavLst>
                                        <p:tav tm="0">
                                          <p:val>
                                            <p:strVal val="#ppt_x"/>
                                          </p:val>
                                        </p:tav>
                                        <p:tav tm="100000">
                                          <p:val>
                                            <p:strVal val="#ppt_x"/>
                                          </p:val>
                                        </p:tav>
                                      </p:tavLst>
                                    </p:anim>
                                    <p:anim calcmode="lin" valueType="num">
                                      <p:cBhvr>
                                        <p:cTn id="46" dur="500" fill="hold"/>
                                        <p:tgtEl>
                                          <p:spTgt spid="82964"/>
                                        </p:tgtEl>
                                        <p:attrNameLst>
                                          <p:attrName>ppt_y</p:attrName>
                                        </p:attrNameLst>
                                      </p:cBhvr>
                                      <p:tavLst>
                                        <p:tav tm="0">
                                          <p:val>
                                            <p:strVal val="#ppt_y-#ppt_h/2"/>
                                          </p:val>
                                        </p:tav>
                                        <p:tav tm="100000">
                                          <p:val>
                                            <p:strVal val="#ppt_y"/>
                                          </p:val>
                                        </p:tav>
                                      </p:tavLst>
                                    </p:anim>
                                    <p:anim calcmode="lin" valueType="num">
                                      <p:cBhvr>
                                        <p:cTn id="47" dur="500" fill="hold"/>
                                        <p:tgtEl>
                                          <p:spTgt spid="82964"/>
                                        </p:tgtEl>
                                        <p:attrNameLst>
                                          <p:attrName>ppt_w</p:attrName>
                                        </p:attrNameLst>
                                      </p:cBhvr>
                                      <p:tavLst>
                                        <p:tav tm="0">
                                          <p:val>
                                            <p:strVal val="#ppt_w"/>
                                          </p:val>
                                        </p:tav>
                                        <p:tav tm="100000">
                                          <p:val>
                                            <p:strVal val="#ppt_w"/>
                                          </p:val>
                                        </p:tav>
                                      </p:tavLst>
                                    </p:anim>
                                    <p:anim calcmode="lin" valueType="num">
                                      <p:cBhvr>
                                        <p:cTn id="48" dur="500" fill="hold"/>
                                        <p:tgtEl>
                                          <p:spTgt spid="82964"/>
                                        </p:tgtEl>
                                        <p:attrNameLst>
                                          <p:attrName>ppt_h</p:attrName>
                                        </p:attrNameLst>
                                      </p:cBhvr>
                                      <p:tavLst>
                                        <p:tav tm="0">
                                          <p:val>
                                            <p:fltVal val="0.000000"/>
                                          </p:val>
                                        </p:tav>
                                        <p:tav tm="100000">
                                          <p:val>
                                            <p:strVal val="#ppt_h"/>
                                          </p:val>
                                        </p:tav>
                                      </p:tavLst>
                                    </p:anim>
                                  </p:childTnLst>
                                </p:cTn>
                              </p:par>
                            </p:childTnLst>
                          </p:cTn>
                        </p:par>
                      </p:childTnLst>
                    </p:cTn>
                  </p:par>
                  <p:par>
                    <p:cTn id="49" fill="hold">
                      <p:stCondLst>
                        <p:cond delay="indefinite"/>
                      </p:stCondLst>
                      <p:childTnLst>
                        <p:par>
                          <p:cTn id="50" fill="hold">
                            <p:stCondLst>
                              <p:cond delay="0"/>
                            </p:stCondLst>
                            <p:childTnLst>
                              <p:par>
                                <p:cTn id="51" presetID="9" presetClass="entr" presetSubtype="0" fill="hold" grpId="0" nodeType="clickEffect">
                                  <p:stCondLst>
                                    <p:cond delay="0"/>
                                  </p:stCondLst>
                                  <p:childTnLst>
                                    <p:set>
                                      <p:cBhvr>
                                        <p:cTn id="52" dur="1" fill="hold">
                                          <p:stCondLst>
                                            <p:cond delay="0"/>
                                          </p:stCondLst>
                                        </p:cTn>
                                        <p:tgtEl>
                                          <p:spTgt spid="138262"/>
                                        </p:tgtEl>
                                        <p:attrNameLst>
                                          <p:attrName>style.visibility</p:attrName>
                                        </p:attrNameLst>
                                      </p:cBhvr>
                                      <p:to>
                                        <p:strVal val="visible"/>
                                      </p:to>
                                    </p:set>
                                    <p:animEffect transition="in" filter="dissolve">
                                      <p:cBhvr>
                                        <p:cTn id="53" dur="500"/>
                                        <p:tgtEl>
                                          <p:spTgt spid="138262"/>
                                        </p:tgtEl>
                                      </p:cBhvr>
                                    </p:animEffect>
                                  </p:childTnLst>
                                </p:cTn>
                              </p:par>
                            </p:childTnLst>
                          </p:cTn>
                        </p:par>
                        <p:par>
                          <p:cTn id="54" fill="hold">
                            <p:stCondLst>
                              <p:cond delay="500"/>
                            </p:stCondLst>
                            <p:childTnLst>
                              <p:par>
                                <p:cTn id="55" presetID="17" presetClass="entr" presetSubtype="1" fill="hold" grpId="0" nodeType="afterEffect">
                                  <p:stCondLst>
                                    <p:cond delay="0"/>
                                  </p:stCondLst>
                                  <p:childTnLst>
                                    <p:set>
                                      <p:cBhvr>
                                        <p:cTn id="56" dur="1" fill="hold">
                                          <p:stCondLst>
                                            <p:cond delay="0"/>
                                          </p:stCondLst>
                                        </p:cTn>
                                        <p:tgtEl>
                                          <p:spTgt spid="138259"/>
                                        </p:tgtEl>
                                        <p:attrNameLst>
                                          <p:attrName>style.visibility</p:attrName>
                                        </p:attrNameLst>
                                      </p:cBhvr>
                                      <p:to>
                                        <p:strVal val="visible"/>
                                      </p:to>
                                    </p:set>
                                    <p:anim calcmode="lin" valueType="num">
                                      <p:cBhvr>
                                        <p:cTn id="57" dur="500" fill="hold"/>
                                        <p:tgtEl>
                                          <p:spTgt spid="138259"/>
                                        </p:tgtEl>
                                        <p:attrNameLst>
                                          <p:attrName>ppt_x</p:attrName>
                                        </p:attrNameLst>
                                      </p:cBhvr>
                                      <p:tavLst>
                                        <p:tav tm="0">
                                          <p:val>
                                            <p:strVal val="#ppt_x"/>
                                          </p:val>
                                        </p:tav>
                                        <p:tav tm="100000">
                                          <p:val>
                                            <p:strVal val="#ppt_x"/>
                                          </p:val>
                                        </p:tav>
                                      </p:tavLst>
                                    </p:anim>
                                    <p:anim calcmode="lin" valueType="num">
                                      <p:cBhvr>
                                        <p:cTn id="58" dur="500" fill="hold"/>
                                        <p:tgtEl>
                                          <p:spTgt spid="138259"/>
                                        </p:tgtEl>
                                        <p:attrNameLst>
                                          <p:attrName>ppt_y</p:attrName>
                                        </p:attrNameLst>
                                      </p:cBhvr>
                                      <p:tavLst>
                                        <p:tav tm="0">
                                          <p:val>
                                            <p:strVal val="#ppt_y-#ppt_h/2"/>
                                          </p:val>
                                        </p:tav>
                                        <p:tav tm="100000">
                                          <p:val>
                                            <p:strVal val="#ppt_y"/>
                                          </p:val>
                                        </p:tav>
                                      </p:tavLst>
                                    </p:anim>
                                    <p:anim calcmode="lin" valueType="num">
                                      <p:cBhvr>
                                        <p:cTn id="59" dur="500" fill="hold"/>
                                        <p:tgtEl>
                                          <p:spTgt spid="138259"/>
                                        </p:tgtEl>
                                        <p:attrNameLst>
                                          <p:attrName>ppt_w</p:attrName>
                                        </p:attrNameLst>
                                      </p:cBhvr>
                                      <p:tavLst>
                                        <p:tav tm="0">
                                          <p:val>
                                            <p:strVal val="#ppt_w"/>
                                          </p:val>
                                        </p:tav>
                                        <p:tav tm="100000">
                                          <p:val>
                                            <p:strVal val="#ppt_w"/>
                                          </p:val>
                                        </p:tav>
                                      </p:tavLst>
                                    </p:anim>
                                    <p:anim calcmode="lin" valueType="num">
                                      <p:cBhvr>
                                        <p:cTn id="60" dur="500" fill="hold"/>
                                        <p:tgtEl>
                                          <p:spTgt spid="138259"/>
                                        </p:tgtEl>
                                        <p:attrNameLst>
                                          <p:attrName>ppt_h</p:attrName>
                                        </p:attrNameLst>
                                      </p:cBhvr>
                                      <p:tavLst>
                                        <p:tav tm="0">
                                          <p:val>
                                            <p:fltVal val="0.000000"/>
                                          </p:val>
                                        </p:tav>
                                        <p:tav tm="100000">
                                          <p:val>
                                            <p:strVal val="#ppt_h"/>
                                          </p:val>
                                        </p:tav>
                                      </p:tavLst>
                                    </p:anim>
                                  </p:childTnLst>
                                  <p:subTnLst>
                                    <p:audio>
                                      <p:cMediaNode>
                                        <p:cTn display="0" masterRel="sameClick">
                                          <p:stCondLst>
                                            <p:cond evt="begin" delay="0">
                                              <p:tn val="55"/>
                                            </p:cond>
                                          </p:stCondLst>
                                          <p:endCondLst>
                                            <p:cond evt="onStopAudio" delay="0">
                                              <p:tgtEl>
                                                <p:sldTgt/>
                                              </p:tgtEl>
                                            </p:cond>
                                          </p:endCondLst>
                                        </p:cTn>
                                        <p:tgtEl>
                                          <p:sndTgt r:embed="rId4" name="WHOOSH.WAV"/>
                                        </p:tgtEl>
                                      </p:cMediaNode>
                                    </p:audio>
                                  </p:subTnLst>
                                </p:cTn>
                              </p:par>
                            </p:childTnLst>
                          </p:cTn>
                        </p:par>
                        <p:par>
                          <p:cTn id="61" fill="hold">
                            <p:stCondLst>
                              <p:cond delay="1000"/>
                            </p:stCondLst>
                            <p:childTnLst>
                              <p:par>
                                <p:cTn id="62" presetID="23" presetClass="entr" presetSubtype="288" fill="hold" grpId="0" nodeType="afterEffect">
                                  <p:stCondLst>
                                    <p:cond delay="0"/>
                                  </p:stCondLst>
                                  <p:childTnLst>
                                    <p:set>
                                      <p:cBhvr>
                                        <p:cTn id="63" dur="1" fill="hold">
                                          <p:stCondLst>
                                            <p:cond delay="0"/>
                                          </p:stCondLst>
                                        </p:cTn>
                                        <p:tgtEl>
                                          <p:spTgt spid="82971"/>
                                        </p:tgtEl>
                                        <p:attrNameLst>
                                          <p:attrName>style.visibility</p:attrName>
                                        </p:attrNameLst>
                                      </p:cBhvr>
                                      <p:to>
                                        <p:strVal val="visible"/>
                                      </p:to>
                                    </p:set>
                                    <p:anim calcmode="lin" valueType="num">
                                      <p:cBhvr>
                                        <p:cTn id="64" dur="500" fill="hold"/>
                                        <p:tgtEl>
                                          <p:spTgt spid="82971"/>
                                        </p:tgtEl>
                                        <p:attrNameLst>
                                          <p:attrName>ppt_w</p:attrName>
                                        </p:attrNameLst>
                                      </p:cBhvr>
                                      <p:tavLst>
                                        <p:tav tm="0">
                                          <p:val>
                                            <p:strVal val="4/3*#ppt_w"/>
                                          </p:val>
                                        </p:tav>
                                        <p:tav tm="100000">
                                          <p:val>
                                            <p:strVal val="#ppt_w"/>
                                          </p:val>
                                        </p:tav>
                                      </p:tavLst>
                                    </p:anim>
                                    <p:anim calcmode="lin" valueType="num">
                                      <p:cBhvr>
                                        <p:cTn id="65" dur="500" fill="hold"/>
                                        <p:tgtEl>
                                          <p:spTgt spid="82971"/>
                                        </p:tgtEl>
                                        <p:attrNameLst>
                                          <p:attrName>ppt_h</p:attrName>
                                        </p:attrNameLst>
                                      </p:cBhvr>
                                      <p:tavLst>
                                        <p:tav tm="0">
                                          <p:val>
                                            <p:strVal val="4/3*#ppt_h"/>
                                          </p:val>
                                        </p:tav>
                                        <p:tav tm="100000">
                                          <p:val>
                                            <p:strVal val="#ppt_h"/>
                                          </p:val>
                                        </p:tav>
                                      </p:tavLst>
                                    </p:anim>
                                  </p:childTnLst>
                                  <p:subTnLst>
                                    <p:audio>
                                      <p:cMediaNode>
                                        <p:cTn display="0" masterRel="sameClick">
                                          <p:stCondLst>
                                            <p:cond evt="begin" delay="0">
                                              <p:tn val="62"/>
                                            </p:cond>
                                          </p:stCondLst>
                                          <p:endCondLst>
                                            <p:cond evt="onStopAudio" delay="0">
                                              <p:tgtEl>
                                                <p:sldTgt/>
                                              </p:tgtEl>
                                            </p:cond>
                                          </p:endCondLst>
                                        </p:cTn>
                                        <p:tgtEl>
                                          <p:sndTgt r:embed="rId3" name="CASHREG.WAV"/>
                                        </p:tgtEl>
                                      </p:cMediaNode>
                                    </p:audio>
                                  </p:subTnLst>
                                </p:cTn>
                              </p:par>
                            </p:childTnLst>
                          </p:cTn>
                        </p:par>
                      </p:childTnLst>
                    </p:cTn>
                  </p:par>
                  <p:par>
                    <p:cTn id="66" fill="hold">
                      <p:stCondLst>
                        <p:cond delay="indefinite"/>
                      </p:stCondLst>
                      <p:childTnLst>
                        <p:par>
                          <p:cTn id="67" fill="hold">
                            <p:stCondLst>
                              <p:cond delay="0"/>
                            </p:stCondLst>
                            <p:childTnLst>
                              <p:par>
                                <p:cTn id="68" presetID="17" presetClass="entr" presetSubtype="1" fill="hold" grpId="0" nodeType="clickEffect">
                                  <p:stCondLst>
                                    <p:cond delay="0"/>
                                  </p:stCondLst>
                                  <p:childTnLst>
                                    <p:set>
                                      <p:cBhvr>
                                        <p:cTn id="69" dur="1" fill="hold">
                                          <p:stCondLst>
                                            <p:cond delay="0"/>
                                          </p:stCondLst>
                                        </p:cTn>
                                        <p:tgtEl>
                                          <p:spTgt spid="82965"/>
                                        </p:tgtEl>
                                        <p:attrNameLst>
                                          <p:attrName>style.visibility</p:attrName>
                                        </p:attrNameLst>
                                      </p:cBhvr>
                                      <p:to>
                                        <p:strVal val="visible"/>
                                      </p:to>
                                    </p:set>
                                    <p:anim calcmode="lin" valueType="num">
                                      <p:cBhvr>
                                        <p:cTn id="70" dur="500" fill="hold"/>
                                        <p:tgtEl>
                                          <p:spTgt spid="82965"/>
                                        </p:tgtEl>
                                        <p:attrNameLst>
                                          <p:attrName>ppt_x</p:attrName>
                                        </p:attrNameLst>
                                      </p:cBhvr>
                                      <p:tavLst>
                                        <p:tav tm="0">
                                          <p:val>
                                            <p:strVal val="#ppt_x"/>
                                          </p:val>
                                        </p:tav>
                                        <p:tav tm="100000">
                                          <p:val>
                                            <p:strVal val="#ppt_x"/>
                                          </p:val>
                                        </p:tav>
                                      </p:tavLst>
                                    </p:anim>
                                    <p:anim calcmode="lin" valueType="num">
                                      <p:cBhvr>
                                        <p:cTn id="71" dur="500" fill="hold"/>
                                        <p:tgtEl>
                                          <p:spTgt spid="82965"/>
                                        </p:tgtEl>
                                        <p:attrNameLst>
                                          <p:attrName>ppt_y</p:attrName>
                                        </p:attrNameLst>
                                      </p:cBhvr>
                                      <p:tavLst>
                                        <p:tav tm="0">
                                          <p:val>
                                            <p:strVal val="#ppt_y-#ppt_h/2"/>
                                          </p:val>
                                        </p:tav>
                                        <p:tav tm="100000">
                                          <p:val>
                                            <p:strVal val="#ppt_y"/>
                                          </p:val>
                                        </p:tav>
                                      </p:tavLst>
                                    </p:anim>
                                    <p:anim calcmode="lin" valueType="num">
                                      <p:cBhvr>
                                        <p:cTn id="72" dur="500" fill="hold"/>
                                        <p:tgtEl>
                                          <p:spTgt spid="82965"/>
                                        </p:tgtEl>
                                        <p:attrNameLst>
                                          <p:attrName>ppt_w</p:attrName>
                                        </p:attrNameLst>
                                      </p:cBhvr>
                                      <p:tavLst>
                                        <p:tav tm="0">
                                          <p:val>
                                            <p:strVal val="#ppt_w"/>
                                          </p:val>
                                        </p:tav>
                                        <p:tav tm="100000">
                                          <p:val>
                                            <p:strVal val="#ppt_w"/>
                                          </p:val>
                                        </p:tav>
                                      </p:tavLst>
                                    </p:anim>
                                    <p:anim calcmode="lin" valueType="num">
                                      <p:cBhvr>
                                        <p:cTn id="73" dur="500" fill="hold"/>
                                        <p:tgtEl>
                                          <p:spTgt spid="82965"/>
                                        </p:tgtEl>
                                        <p:attrNameLst>
                                          <p:attrName>ppt_h</p:attrName>
                                        </p:attrNameLst>
                                      </p:cBhvr>
                                      <p:tavLst>
                                        <p:tav tm="0">
                                          <p:val>
                                            <p:fltVal val="0.000000"/>
                                          </p:val>
                                        </p:tav>
                                        <p:tav tm="100000">
                                          <p:val>
                                            <p:strVal val="#ppt_h"/>
                                          </p:val>
                                        </p:tav>
                                      </p:tavLst>
                                    </p:anim>
                                  </p:childTnLst>
                                </p:cTn>
                              </p:par>
                            </p:childTnLst>
                          </p:cTn>
                        </p:par>
                      </p:childTnLst>
                    </p:cTn>
                  </p:par>
                  <p:par>
                    <p:cTn id="74" fill="hold">
                      <p:stCondLst>
                        <p:cond delay="indefinite"/>
                      </p:stCondLst>
                      <p:childTnLst>
                        <p:par>
                          <p:cTn id="75" fill="hold">
                            <p:stCondLst>
                              <p:cond delay="0"/>
                            </p:stCondLst>
                            <p:childTnLst>
                              <p:par>
                                <p:cTn id="76" presetID="9" presetClass="entr" presetSubtype="0" fill="hold" grpId="0" nodeType="clickEffect">
                                  <p:stCondLst>
                                    <p:cond delay="0"/>
                                  </p:stCondLst>
                                  <p:childTnLst>
                                    <p:set>
                                      <p:cBhvr>
                                        <p:cTn id="77" dur="1" fill="hold">
                                          <p:stCondLst>
                                            <p:cond delay="0"/>
                                          </p:stCondLst>
                                        </p:cTn>
                                        <p:tgtEl>
                                          <p:spTgt spid="138263"/>
                                        </p:tgtEl>
                                        <p:attrNameLst>
                                          <p:attrName>style.visibility</p:attrName>
                                        </p:attrNameLst>
                                      </p:cBhvr>
                                      <p:to>
                                        <p:strVal val="visible"/>
                                      </p:to>
                                    </p:set>
                                    <p:animEffect transition="in" filter="dissolve">
                                      <p:cBhvr>
                                        <p:cTn id="78" dur="500"/>
                                        <p:tgtEl>
                                          <p:spTgt spid="138263"/>
                                        </p:tgtEl>
                                      </p:cBhvr>
                                    </p:animEffect>
                                  </p:childTnLst>
                                </p:cTn>
                              </p:par>
                            </p:childTnLst>
                          </p:cTn>
                        </p:par>
                        <p:par>
                          <p:cTn id="79" fill="hold">
                            <p:stCondLst>
                              <p:cond delay="500"/>
                            </p:stCondLst>
                            <p:childTnLst>
                              <p:par>
                                <p:cTn id="80" presetID="17" presetClass="entr" presetSubtype="1" fill="hold" grpId="0" nodeType="afterEffect">
                                  <p:stCondLst>
                                    <p:cond delay="0"/>
                                  </p:stCondLst>
                                  <p:childTnLst>
                                    <p:set>
                                      <p:cBhvr>
                                        <p:cTn id="81" dur="1" fill="hold">
                                          <p:stCondLst>
                                            <p:cond delay="0"/>
                                          </p:stCondLst>
                                        </p:cTn>
                                        <p:tgtEl>
                                          <p:spTgt spid="138264"/>
                                        </p:tgtEl>
                                        <p:attrNameLst>
                                          <p:attrName>style.visibility</p:attrName>
                                        </p:attrNameLst>
                                      </p:cBhvr>
                                      <p:to>
                                        <p:strVal val="visible"/>
                                      </p:to>
                                    </p:set>
                                    <p:anim calcmode="lin" valueType="num">
                                      <p:cBhvr>
                                        <p:cTn id="82" dur="500" fill="hold"/>
                                        <p:tgtEl>
                                          <p:spTgt spid="138264"/>
                                        </p:tgtEl>
                                        <p:attrNameLst>
                                          <p:attrName>ppt_x</p:attrName>
                                        </p:attrNameLst>
                                      </p:cBhvr>
                                      <p:tavLst>
                                        <p:tav tm="0">
                                          <p:val>
                                            <p:strVal val="#ppt_x"/>
                                          </p:val>
                                        </p:tav>
                                        <p:tav tm="100000">
                                          <p:val>
                                            <p:strVal val="#ppt_x"/>
                                          </p:val>
                                        </p:tav>
                                      </p:tavLst>
                                    </p:anim>
                                    <p:anim calcmode="lin" valueType="num">
                                      <p:cBhvr>
                                        <p:cTn id="83" dur="500" fill="hold"/>
                                        <p:tgtEl>
                                          <p:spTgt spid="138264"/>
                                        </p:tgtEl>
                                        <p:attrNameLst>
                                          <p:attrName>ppt_y</p:attrName>
                                        </p:attrNameLst>
                                      </p:cBhvr>
                                      <p:tavLst>
                                        <p:tav tm="0">
                                          <p:val>
                                            <p:strVal val="#ppt_y-#ppt_h/2"/>
                                          </p:val>
                                        </p:tav>
                                        <p:tav tm="100000">
                                          <p:val>
                                            <p:strVal val="#ppt_y"/>
                                          </p:val>
                                        </p:tav>
                                      </p:tavLst>
                                    </p:anim>
                                    <p:anim calcmode="lin" valueType="num">
                                      <p:cBhvr>
                                        <p:cTn id="84" dur="500" fill="hold"/>
                                        <p:tgtEl>
                                          <p:spTgt spid="138264"/>
                                        </p:tgtEl>
                                        <p:attrNameLst>
                                          <p:attrName>ppt_w</p:attrName>
                                        </p:attrNameLst>
                                      </p:cBhvr>
                                      <p:tavLst>
                                        <p:tav tm="0">
                                          <p:val>
                                            <p:strVal val="#ppt_w"/>
                                          </p:val>
                                        </p:tav>
                                        <p:tav tm="100000">
                                          <p:val>
                                            <p:strVal val="#ppt_w"/>
                                          </p:val>
                                        </p:tav>
                                      </p:tavLst>
                                    </p:anim>
                                    <p:anim calcmode="lin" valueType="num">
                                      <p:cBhvr>
                                        <p:cTn id="85" dur="500" fill="hold"/>
                                        <p:tgtEl>
                                          <p:spTgt spid="138264"/>
                                        </p:tgtEl>
                                        <p:attrNameLst>
                                          <p:attrName>ppt_h</p:attrName>
                                        </p:attrNameLst>
                                      </p:cBhvr>
                                      <p:tavLst>
                                        <p:tav tm="0">
                                          <p:val>
                                            <p:fltVal val="0.000000"/>
                                          </p:val>
                                        </p:tav>
                                        <p:tav tm="100000">
                                          <p:val>
                                            <p:strVal val="#ppt_h"/>
                                          </p:val>
                                        </p:tav>
                                      </p:tavLst>
                                    </p:anim>
                                  </p:childTnLst>
                                  <p:subTnLst>
                                    <p:audio>
                                      <p:cMediaNode>
                                        <p:cTn display="0" masterRel="sameClick">
                                          <p:stCondLst>
                                            <p:cond evt="begin" delay="0">
                                              <p:tn val="80"/>
                                            </p:cond>
                                          </p:stCondLst>
                                          <p:endCondLst>
                                            <p:cond evt="onStopAudio" delay="0">
                                              <p:tgtEl>
                                                <p:sldTgt/>
                                              </p:tgtEl>
                                            </p:cond>
                                          </p:endCondLst>
                                        </p:cTn>
                                        <p:tgtEl>
                                          <p:sndTgt r:embed="rId4" name="WHOOSH.WAV"/>
                                        </p:tgtEl>
                                      </p:cMediaNode>
                                    </p:audio>
                                  </p:subTnLst>
                                </p:cTn>
                              </p:par>
                            </p:childTnLst>
                          </p:cTn>
                        </p:par>
                        <p:par>
                          <p:cTn id="86" fill="hold">
                            <p:stCondLst>
                              <p:cond delay="1000"/>
                            </p:stCondLst>
                            <p:childTnLst>
                              <p:par>
                                <p:cTn id="87" presetID="23" presetClass="entr" presetSubtype="288" fill="hold" grpId="0" nodeType="afterEffect">
                                  <p:stCondLst>
                                    <p:cond delay="0"/>
                                  </p:stCondLst>
                                  <p:childTnLst>
                                    <p:set>
                                      <p:cBhvr>
                                        <p:cTn id="88" dur="1" fill="hold">
                                          <p:stCondLst>
                                            <p:cond delay="0"/>
                                          </p:stCondLst>
                                        </p:cTn>
                                        <p:tgtEl>
                                          <p:spTgt spid="82972"/>
                                        </p:tgtEl>
                                        <p:attrNameLst>
                                          <p:attrName>style.visibility</p:attrName>
                                        </p:attrNameLst>
                                      </p:cBhvr>
                                      <p:to>
                                        <p:strVal val="visible"/>
                                      </p:to>
                                    </p:set>
                                    <p:anim calcmode="lin" valueType="num">
                                      <p:cBhvr>
                                        <p:cTn id="89" dur="500" fill="hold"/>
                                        <p:tgtEl>
                                          <p:spTgt spid="82972"/>
                                        </p:tgtEl>
                                        <p:attrNameLst>
                                          <p:attrName>ppt_w</p:attrName>
                                        </p:attrNameLst>
                                      </p:cBhvr>
                                      <p:tavLst>
                                        <p:tav tm="0">
                                          <p:val>
                                            <p:strVal val="4/3*#ppt_w"/>
                                          </p:val>
                                        </p:tav>
                                        <p:tav tm="100000">
                                          <p:val>
                                            <p:strVal val="#ppt_w"/>
                                          </p:val>
                                        </p:tav>
                                      </p:tavLst>
                                    </p:anim>
                                    <p:anim calcmode="lin" valueType="num">
                                      <p:cBhvr>
                                        <p:cTn id="90" dur="500" fill="hold"/>
                                        <p:tgtEl>
                                          <p:spTgt spid="82972"/>
                                        </p:tgtEl>
                                        <p:attrNameLst>
                                          <p:attrName>ppt_h</p:attrName>
                                        </p:attrNameLst>
                                      </p:cBhvr>
                                      <p:tavLst>
                                        <p:tav tm="0">
                                          <p:val>
                                            <p:strVal val="4/3*#ppt_h"/>
                                          </p:val>
                                        </p:tav>
                                        <p:tav tm="100000">
                                          <p:val>
                                            <p:strVal val="#ppt_h"/>
                                          </p:val>
                                        </p:tav>
                                      </p:tavLst>
                                    </p:anim>
                                  </p:childTnLst>
                                  <p:subTnLst>
                                    <p:audio>
                                      <p:cMediaNode>
                                        <p:cTn display="0" masterRel="sameClick">
                                          <p:stCondLst>
                                            <p:cond evt="begin" delay="0">
                                              <p:tn val="87"/>
                                            </p:cond>
                                          </p:stCondLst>
                                          <p:endCondLst>
                                            <p:cond evt="onStopAudio" delay="0">
                                              <p:tgtEl>
                                                <p:sldTgt/>
                                              </p:tgtEl>
                                            </p:cond>
                                          </p:endCondLst>
                                        </p:cTn>
                                        <p:tgtEl>
                                          <p:sndTgt r:embed="rId3" name="CASHREG.WAV"/>
                                        </p:tgtEl>
                                      </p:cMediaNode>
                                    </p:audio>
                                  </p:subTnLst>
                                </p:cTn>
                              </p:par>
                            </p:childTnLst>
                          </p:cTn>
                        </p:par>
                      </p:childTnLst>
                    </p:cTn>
                  </p:par>
                  <p:par>
                    <p:cTn id="91" fill="hold">
                      <p:stCondLst>
                        <p:cond delay="indefinite"/>
                      </p:stCondLst>
                      <p:childTnLst>
                        <p:par>
                          <p:cTn id="92" fill="hold">
                            <p:stCondLst>
                              <p:cond delay="0"/>
                            </p:stCondLst>
                            <p:childTnLst>
                              <p:par>
                                <p:cTn id="93" presetID="17" presetClass="entr" presetSubtype="1" fill="hold" grpId="0" nodeType="clickEffect">
                                  <p:stCondLst>
                                    <p:cond delay="0"/>
                                  </p:stCondLst>
                                  <p:childTnLst>
                                    <p:set>
                                      <p:cBhvr>
                                        <p:cTn id="94" dur="1" fill="hold">
                                          <p:stCondLst>
                                            <p:cond delay="0"/>
                                          </p:stCondLst>
                                        </p:cTn>
                                        <p:tgtEl>
                                          <p:spTgt spid="82966"/>
                                        </p:tgtEl>
                                        <p:attrNameLst>
                                          <p:attrName>style.visibility</p:attrName>
                                        </p:attrNameLst>
                                      </p:cBhvr>
                                      <p:to>
                                        <p:strVal val="visible"/>
                                      </p:to>
                                    </p:set>
                                    <p:anim calcmode="lin" valueType="num">
                                      <p:cBhvr>
                                        <p:cTn id="95" dur="500" fill="hold"/>
                                        <p:tgtEl>
                                          <p:spTgt spid="82966"/>
                                        </p:tgtEl>
                                        <p:attrNameLst>
                                          <p:attrName>ppt_x</p:attrName>
                                        </p:attrNameLst>
                                      </p:cBhvr>
                                      <p:tavLst>
                                        <p:tav tm="0">
                                          <p:val>
                                            <p:strVal val="#ppt_x"/>
                                          </p:val>
                                        </p:tav>
                                        <p:tav tm="100000">
                                          <p:val>
                                            <p:strVal val="#ppt_x"/>
                                          </p:val>
                                        </p:tav>
                                      </p:tavLst>
                                    </p:anim>
                                    <p:anim calcmode="lin" valueType="num">
                                      <p:cBhvr>
                                        <p:cTn id="96" dur="500" fill="hold"/>
                                        <p:tgtEl>
                                          <p:spTgt spid="82966"/>
                                        </p:tgtEl>
                                        <p:attrNameLst>
                                          <p:attrName>ppt_y</p:attrName>
                                        </p:attrNameLst>
                                      </p:cBhvr>
                                      <p:tavLst>
                                        <p:tav tm="0">
                                          <p:val>
                                            <p:strVal val="#ppt_y-#ppt_h/2"/>
                                          </p:val>
                                        </p:tav>
                                        <p:tav tm="100000">
                                          <p:val>
                                            <p:strVal val="#ppt_y"/>
                                          </p:val>
                                        </p:tav>
                                      </p:tavLst>
                                    </p:anim>
                                    <p:anim calcmode="lin" valueType="num">
                                      <p:cBhvr>
                                        <p:cTn id="97" dur="500" fill="hold"/>
                                        <p:tgtEl>
                                          <p:spTgt spid="82966"/>
                                        </p:tgtEl>
                                        <p:attrNameLst>
                                          <p:attrName>ppt_w</p:attrName>
                                        </p:attrNameLst>
                                      </p:cBhvr>
                                      <p:tavLst>
                                        <p:tav tm="0">
                                          <p:val>
                                            <p:strVal val="#ppt_w"/>
                                          </p:val>
                                        </p:tav>
                                        <p:tav tm="100000">
                                          <p:val>
                                            <p:strVal val="#ppt_w"/>
                                          </p:val>
                                        </p:tav>
                                      </p:tavLst>
                                    </p:anim>
                                    <p:anim calcmode="lin" valueType="num">
                                      <p:cBhvr>
                                        <p:cTn id="98" dur="500" fill="hold"/>
                                        <p:tgtEl>
                                          <p:spTgt spid="82966"/>
                                        </p:tgtEl>
                                        <p:attrNameLst>
                                          <p:attrName>ppt_h</p:attrName>
                                        </p:attrNameLst>
                                      </p:cBhvr>
                                      <p:tavLst>
                                        <p:tav tm="0">
                                          <p:val>
                                            <p:fltVal val="0.000000"/>
                                          </p:val>
                                        </p:tav>
                                        <p:tav tm="100000">
                                          <p:val>
                                            <p:strVal val="#ppt_h"/>
                                          </p:val>
                                        </p:tav>
                                      </p:tavLst>
                                    </p:anim>
                                  </p:childTnLst>
                                </p:cTn>
                              </p:par>
                            </p:childTnLst>
                          </p:cTn>
                        </p:par>
                      </p:childTnLst>
                    </p:cTn>
                  </p:par>
                  <p:par>
                    <p:cTn id="99" fill="hold">
                      <p:stCondLst>
                        <p:cond delay="indefinite"/>
                      </p:stCondLst>
                      <p:childTnLst>
                        <p:par>
                          <p:cTn id="100" fill="hold">
                            <p:stCondLst>
                              <p:cond delay="0"/>
                            </p:stCondLst>
                            <p:childTnLst>
                              <p:par>
                                <p:cTn id="101" presetID="9" presetClass="entr" presetSubtype="0" fill="hold" grpId="0" nodeType="clickEffect">
                                  <p:stCondLst>
                                    <p:cond delay="0"/>
                                  </p:stCondLst>
                                  <p:childTnLst>
                                    <p:set>
                                      <p:cBhvr>
                                        <p:cTn id="102" dur="1" fill="hold">
                                          <p:stCondLst>
                                            <p:cond delay="0"/>
                                          </p:stCondLst>
                                        </p:cTn>
                                        <p:tgtEl>
                                          <p:spTgt spid="82973"/>
                                        </p:tgtEl>
                                        <p:attrNameLst>
                                          <p:attrName>style.visibility</p:attrName>
                                        </p:attrNameLst>
                                      </p:cBhvr>
                                      <p:to>
                                        <p:strVal val="visible"/>
                                      </p:to>
                                    </p:set>
                                    <p:animEffect transition="in" filter="dissolve">
                                      <p:cBhvr>
                                        <p:cTn id="103" dur="500"/>
                                        <p:tgtEl>
                                          <p:spTgt spid="82973"/>
                                        </p:tgtEl>
                                      </p:cBhvr>
                                    </p:animEffect>
                                  </p:childTnLst>
                                  <p:subTnLst>
                                    <p:audio>
                                      <p:cMediaNode>
                                        <p:cTn display="0" masterRel="sameClick">
                                          <p:stCondLst>
                                            <p:cond evt="begin" delay="0">
                                              <p:tn val="101"/>
                                            </p:cond>
                                          </p:stCondLst>
                                          <p:endCondLst>
                                            <p:cond evt="onStopAudio" delay="0">
                                              <p:tgtEl>
                                                <p:sldTgt/>
                                              </p:tgtEl>
                                            </p:cond>
                                          </p:endCondLst>
                                        </p:cTn>
                                        <p:tgtEl>
                                          <p:sndTgt r:embed="rId5" name="GLASS.WAV"/>
                                        </p:tgtEl>
                                      </p:cMediaNode>
                                    </p:audio>
                                  </p:subTnLst>
                                </p:cTn>
                              </p:par>
                            </p:childTnLst>
                          </p:cTn>
                        </p:par>
                      </p:childTnLst>
                    </p:cTn>
                  </p:par>
                  <p:par>
                    <p:cTn id="104" fill="hold">
                      <p:stCondLst>
                        <p:cond delay="indefinite"/>
                      </p:stCondLst>
                      <p:childTnLst>
                        <p:par>
                          <p:cTn id="105" fill="hold">
                            <p:stCondLst>
                              <p:cond delay="0"/>
                            </p:stCondLst>
                            <p:childTnLst>
                              <p:par>
                                <p:cTn id="106" presetID="9" presetClass="entr" presetSubtype="0" fill="hold" grpId="0" nodeType="clickEffect">
                                  <p:stCondLst>
                                    <p:cond delay="0"/>
                                  </p:stCondLst>
                                  <p:childTnLst>
                                    <p:set>
                                      <p:cBhvr>
                                        <p:cTn id="107" dur="1" fill="hold">
                                          <p:stCondLst>
                                            <p:cond delay="0"/>
                                          </p:stCondLst>
                                        </p:cTn>
                                        <p:tgtEl>
                                          <p:spTgt spid="138266"/>
                                        </p:tgtEl>
                                        <p:attrNameLst>
                                          <p:attrName>style.visibility</p:attrName>
                                        </p:attrNameLst>
                                      </p:cBhvr>
                                      <p:to>
                                        <p:strVal val="visible"/>
                                      </p:to>
                                    </p:set>
                                    <p:animEffect transition="in" filter="dissolve">
                                      <p:cBhvr>
                                        <p:cTn id="108" dur="500"/>
                                        <p:tgtEl>
                                          <p:spTgt spid="138266"/>
                                        </p:tgtEl>
                                      </p:cBhvr>
                                    </p:animEffect>
                                  </p:childTnLst>
                                </p:cTn>
                              </p:par>
                            </p:childTnLst>
                          </p:cTn>
                        </p:par>
                        <p:par>
                          <p:cTn id="109" fill="hold">
                            <p:stCondLst>
                              <p:cond delay="500"/>
                            </p:stCondLst>
                            <p:childTnLst>
                              <p:par>
                                <p:cTn id="110" presetID="17" presetClass="entr" presetSubtype="1" fill="hold" grpId="0" nodeType="afterEffect">
                                  <p:stCondLst>
                                    <p:cond delay="0"/>
                                  </p:stCondLst>
                                  <p:childTnLst>
                                    <p:set>
                                      <p:cBhvr>
                                        <p:cTn id="111" dur="1" fill="hold">
                                          <p:stCondLst>
                                            <p:cond delay="0"/>
                                          </p:stCondLst>
                                        </p:cTn>
                                        <p:tgtEl>
                                          <p:spTgt spid="138265"/>
                                        </p:tgtEl>
                                        <p:attrNameLst>
                                          <p:attrName>style.visibility</p:attrName>
                                        </p:attrNameLst>
                                      </p:cBhvr>
                                      <p:to>
                                        <p:strVal val="visible"/>
                                      </p:to>
                                    </p:set>
                                    <p:anim calcmode="lin" valueType="num">
                                      <p:cBhvr>
                                        <p:cTn id="112" dur="500" fill="hold"/>
                                        <p:tgtEl>
                                          <p:spTgt spid="138265"/>
                                        </p:tgtEl>
                                        <p:attrNameLst>
                                          <p:attrName>ppt_x</p:attrName>
                                        </p:attrNameLst>
                                      </p:cBhvr>
                                      <p:tavLst>
                                        <p:tav tm="0">
                                          <p:val>
                                            <p:strVal val="#ppt_x"/>
                                          </p:val>
                                        </p:tav>
                                        <p:tav tm="100000">
                                          <p:val>
                                            <p:strVal val="#ppt_x"/>
                                          </p:val>
                                        </p:tav>
                                      </p:tavLst>
                                    </p:anim>
                                    <p:anim calcmode="lin" valueType="num">
                                      <p:cBhvr>
                                        <p:cTn id="113" dur="500" fill="hold"/>
                                        <p:tgtEl>
                                          <p:spTgt spid="138265"/>
                                        </p:tgtEl>
                                        <p:attrNameLst>
                                          <p:attrName>ppt_y</p:attrName>
                                        </p:attrNameLst>
                                      </p:cBhvr>
                                      <p:tavLst>
                                        <p:tav tm="0">
                                          <p:val>
                                            <p:strVal val="#ppt_y-#ppt_h/2"/>
                                          </p:val>
                                        </p:tav>
                                        <p:tav tm="100000">
                                          <p:val>
                                            <p:strVal val="#ppt_y"/>
                                          </p:val>
                                        </p:tav>
                                      </p:tavLst>
                                    </p:anim>
                                    <p:anim calcmode="lin" valueType="num">
                                      <p:cBhvr>
                                        <p:cTn id="114" dur="500" fill="hold"/>
                                        <p:tgtEl>
                                          <p:spTgt spid="138265"/>
                                        </p:tgtEl>
                                        <p:attrNameLst>
                                          <p:attrName>ppt_w</p:attrName>
                                        </p:attrNameLst>
                                      </p:cBhvr>
                                      <p:tavLst>
                                        <p:tav tm="0">
                                          <p:val>
                                            <p:strVal val="#ppt_w"/>
                                          </p:val>
                                        </p:tav>
                                        <p:tav tm="100000">
                                          <p:val>
                                            <p:strVal val="#ppt_w"/>
                                          </p:val>
                                        </p:tav>
                                      </p:tavLst>
                                    </p:anim>
                                    <p:anim calcmode="lin" valueType="num">
                                      <p:cBhvr>
                                        <p:cTn id="115" dur="500" fill="hold"/>
                                        <p:tgtEl>
                                          <p:spTgt spid="138265"/>
                                        </p:tgtEl>
                                        <p:attrNameLst>
                                          <p:attrName>ppt_h</p:attrName>
                                        </p:attrNameLst>
                                      </p:cBhvr>
                                      <p:tavLst>
                                        <p:tav tm="0">
                                          <p:val>
                                            <p:fltVal val="0.000000"/>
                                          </p:val>
                                        </p:tav>
                                        <p:tav tm="100000">
                                          <p:val>
                                            <p:strVal val="#ppt_h"/>
                                          </p:val>
                                        </p:tav>
                                      </p:tavLst>
                                    </p:anim>
                                  </p:childTnLst>
                                  <p:subTnLst>
                                    <p:audio>
                                      <p:cMediaNode>
                                        <p:cTn display="0" masterRel="sameClick">
                                          <p:stCondLst>
                                            <p:cond evt="begin" delay="0">
                                              <p:tn val="110"/>
                                            </p:cond>
                                          </p:stCondLst>
                                          <p:endCondLst>
                                            <p:cond evt="onStopAudio" delay="0">
                                              <p:tgtEl>
                                                <p:sldTgt/>
                                              </p:tgtEl>
                                            </p:cond>
                                          </p:endCondLst>
                                        </p:cTn>
                                        <p:tgtEl>
                                          <p:sndTgt r:embed="rId4" name="WHOOSH.WAV"/>
                                        </p:tgtEl>
                                      </p:cMediaNode>
                                    </p:audio>
                                  </p:subTnLst>
                                </p:cTn>
                              </p:par>
                            </p:childTnLst>
                          </p:cTn>
                        </p:par>
                      </p:childTnLst>
                    </p:cTn>
                  </p:par>
                  <p:par>
                    <p:cTn id="116" fill="hold">
                      <p:stCondLst>
                        <p:cond delay="indefinite"/>
                      </p:stCondLst>
                      <p:childTnLst>
                        <p:par>
                          <p:cTn id="117" fill="hold">
                            <p:stCondLst>
                              <p:cond delay="0"/>
                            </p:stCondLst>
                            <p:childTnLst>
                              <p:par>
                                <p:cTn id="118" presetID="17" presetClass="entr" presetSubtype="1" fill="hold" grpId="0" nodeType="clickEffect">
                                  <p:stCondLst>
                                    <p:cond delay="0"/>
                                  </p:stCondLst>
                                  <p:childTnLst>
                                    <p:set>
                                      <p:cBhvr>
                                        <p:cTn id="119" dur="1" fill="hold">
                                          <p:stCondLst>
                                            <p:cond delay="0"/>
                                          </p:stCondLst>
                                        </p:cTn>
                                        <p:tgtEl>
                                          <p:spTgt spid="82967"/>
                                        </p:tgtEl>
                                        <p:attrNameLst>
                                          <p:attrName>style.visibility</p:attrName>
                                        </p:attrNameLst>
                                      </p:cBhvr>
                                      <p:to>
                                        <p:strVal val="visible"/>
                                      </p:to>
                                    </p:set>
                                    <p:anim calcmode="lin" valueType="num">
                                      <p:cBhvr>
                                        <p:cTn id="120" dur="500" fill="hold"/>
                                        <p:tgtEl>
                                          <p:spTgt spid="82967"/>
                                        </p:tgtEl>
                                        <p:attrNameLst>
                                          <p:attrName>ppt_x</p:attrName>
                                        </p:attrNameLst>
                                      </p:cBhvr>
                                      <p:tavLst>
                                        <p:tav tm="0">
                                          <p:val>
                                            <p:strVal val="#ppt_x"/>
                                          </p:val>
                                        </p:tav>
                                        <p:tav tm="100000">
                                          <p:val>
                                            <p:strVal val="#ppt_x"/>
                                          </p:val>
                                        </p:tav>
                                      </p:tavLst>
                                    </p:anim>
                                    <p:anim calcmode="lin" valueType="num">
                                      <p:cBhvr>
                                        <p:cTn id="121" dur="500" fill="hold"/>
                                        <p:tgtEl>
                                          <p:spTgt spid="82967"/>
                                        </p:tgtEl>
                                        <p:attrNameLst>
                                          <p:attrName>ppt_y</p:attrName>
                                        </p:attrNameLst>
                                      </p:cBhvr>
                                      <p:tavLst>
                                        <p:tav tm="0">
                                          <p:val>
                                            <p:strVal val="#ppt_y-#ppt_h/2"/>
                                          </p:val>
                                        </p:tav>
                                        <p:tav tm="100000">
                                          <p:val>
                                            <p:strVal val="#ppt_y"/>
                                          </p:val>
                                        </p:tav>
                                      </p:tavLst>
                                    </p:anim>
                                    <p:anim calcmode="lin" valueType="num">
                                      <p:cBhvr>
                                        <p:cTn id="122" dur="500" fill="hold"/>
                                        <p:tgtEl>
                                          <p:spTgt spid="82967"/>
                                        </p:tgtEl>
                                        <p:attrNameLst>
                                          <p:attrName>ppt_w</p:attrName>
                                        </p:attrNameLst>
                                      </p:cBhvr>
                                      <p:tavLst>
                                        <p:tav tm="0">
                                          <p:val>
                                            <p:strVal val="#ppt_w"/>
                                          </p:val>
                                        </p:tav>
                                        <p:tav tm="100000">
                                          <p:val>
                                            <p:strVal val="#ppt_w"/>
                                          </p:val>
                                        </p:tav>
                                      </p:tavLst>
                                    </p:anim>
                                    <p:anim calcmode="lin" valueType="num">
                                      <p:cBhvr>
                                        <p:cTn id="123" dur="500" fill="hold"/>
                                        <p:tgtEl>
                                          <p:spTgt spid="82967"/>
                                        </p:tgtEl>
                                        <p:attrNameLst>
                                          <p:attrName>ppt_h</p:attrName>
                                        </p:attrNameLst>
                                      </p:cBhvr>
                                      <p:tavLst>
                                        <p:tav tm="0">
                                          <p:val>
                                            <p:fltVal val="0.000000"/>
                                          </p:val>
                                        </p:tav>
                                        <p:tav tm="100000">
                                          <p:val>
                                            <p:strVal val="#ppt_h"/>
                                          </p:val>
                                        </p:tav>
                                      </p:tavLst>
                                    </p:anim>
                                  </p:childTnLst>
                                </p:cTn>
                              </p:par>
                            </p:childTnLst>
                          </p:cTn>
                        </p:par>
                      </p:childTnLst>
                    </p:cTn>
                  </p:par>
                  <p:par>
                    <p:cTn id="124" fill="hold">
                      <p:stCondLst>
                        <p:cond delay="indefinite"/>
                      </p:stCondLst>
                      <p:childTnLst>
                        <p:par>
                          <p:cTn id="125" fill="hold">
                            <p:stCondLst>
                              <p:cond delay="0"/>
                            </p:stCondLst>
                            <p:childTnLst>
                              <p:par>
                                <p:cTn id="126" presetID="9" presetClass="entr" presetSubtype="0" fill="hold" grpId="0" nodeType="clickEffect">
                                  <p:stCondLst>
                                    <p:cond delay="0"/>
                                  </p:stCondLst>
                                  <p:childTnLst>
                                    <p:set>
                                      <p:cBhvr>
                                        <p:cTn id="127" dur="1" fill="hold">
                                          <p:stCondLst>
                                            <p:cond delay="0"/>
                                          </p:stCondLst>
                                        </p:cTn>
                                        <p:tgtEl>
                                          <p:spTgt spid="138267"/>
                                        </p:tgtEl>
                                        <p:attrNameLst>
                                          <p:attrName>style.visibility</p:attrName>
                                        </p:attrNameLst>
                                      </p:cBhvr>
                                      <p:to>
                                        <p:strVal val="visible"/>
                                      </p:to>
                                    </p:set>
                                    <p:animEffect transition="in" filter="dissolve">
                                      <p:cBhvr>
                                        <p:cTn id="128" dur="500"/>
                                        <p:tgtEl>
                                          <p:spTgt spid="138267"/>
                                        </p:tgtEl>
                                      </p:cBhvr>
                                    </p:animEffect>
                                  </p:childTnLst>
                                </p:cTn>
                              </p:par>
                            </p:childTnLst>
                          </p:cTn>
                        </p:par>
                        <p:par>
                          <p:cTn id="129" fill="hold">
                            <p:stCondLst>
                              <p:cond delay="500"/>
                            </p:stCondLst>
                            <p:childTnLst>
                              <p:par>
                                <p:cTn id="130" presetID="17" presetClass="entr" presetSubtype="1" fill="hold" grpId="0" nodeType="afterEffect">
                                  <p:stCondLst>
                                    <p:cond delay="0"/>
                                  </p:stCondLst>
                                  <p:childTnLst>
                                    <p:set>
                                      <p:cBhvr>
                                        <p:cTn id="131" dur="1" fill="hold">
                                          <p:stCondLst>
                                            <p:cond delay="0"/>
                                          </p:stCondLst>
                                        </p:cTn>
                                        <p:tgtEl>
                                          <p:spTgt spid="138268"/>
                                        </p:tgtEl>
                                        <p:attrNameLst>
                                          <p:attrName>style.visibility</p:attrName>
                                        </p:attrNameLst>
                                      </p:cBhvr>
                                      <p:to>
                                        <p:strVal val="visible"/>
                                      </p:to>
                                    </p:set>
                                    <p:anim calcmode="lin" valueType="num">
                                      <p:cBhvr>
                                        <p:cTn id="132" dur="500" fill="hold"/>
                                        <p:tgtEl>
                                          <p:spTgt spid="138268"/>
                                        </p:tgtEl>
                                        <p:attrNameLst>
                                          <p:attrName>ppt_x</p:attrName>
                                        </p:attrNameLst>
                                      </p:cBhvr>
                                      <p:tavLst>
                                        <p:tav tm="0">
                                          <p:val>
                                            <p:strVal val="#ppt_x"/>
                                          </p:val>
                                        </p:tav>
                                        <p:tav tm="100000">
                                          <p:val>
                                            <p:strVal val="#ppt_x"/>
                                          </p:val>
                                        </p:tav>
                                      </p:tavLst>
                                    </p:anim>
                                    <p:anim calcmode="lin" valueType="num">
                                      <p:cBhvr>
                                        <p:cTn id="133" dur="500" fill="hold"/>
                                        <p:tgtEl>
                                          <p:spTgt spid="138268"/>
                                        </p:tgtEl>
                                        <p:attrNameLst>
                                          <p:attrName>ppt_y</p:attrName>
                                        </p:attrNameLst>
                                      </p:cBhvr>
                                      <p:tavLst>
                                        <p:tav tm="0">
                                          <p:val>
                                            <p:strVal val="#ppt_y-#ppt_h/2"/>
                                          </p:val>
                                        </p:tav>
                                        <p:tav tm="100000">
                                          <p:val>
                                            <p:strVal val="#ppt_y"/>
                                          </p:val>
                                        </p:tav>
                                      </p:tavLst>
                                    </p:anim>
                                    <p:anim calcmode="lin" valueType="num">
                                      <p:cBhvr>
                                        <p:cTn id="134" dur="500" fill="hold"/>
                                        <p:tgtEl>
                                          <p:spTgt spid="138268"/>
                                        </p:tgtEl>
                                        <p:attrNameLst>
                                          <p:attrName>ppt_w</p:attrName>
                                        </p:attrNameLst>
                                      </p:cBhvr>
                                      <p:tavLst>
                                        <p:tav tm="0">
                                          <p:val>
                                            <p:strVal val="#ppt_w"/>
                                          </p:val>
                                        </p:tav>
                                        <p:tav tm="100000">
                                          <p:val>
                                            <p:strVal val="#ppt_w"/>
                                          </p:val>
                                        </p:tav>
                                      </p:tavLst>
                                    </p:anim>
                                    <p:anim calcmode="lin" valueType="num">
                                      <p:cBhvr>
                                        <p:cTn id="135" dur="500" fill="hold"/>
                                        <p:tgtEl>
                                          <p:spTgt spid="138268"/>
                                        </p:tgtEl>
                                        <p:attrNameLst>
                                          <p:attrName>ppt_h</p:attrName>
                                        </p:attrNameLst>
                                      </p:cBhvr>
                                      <p:tavLst>
                                        <p:tav tm="0">
                                          <p:val>
                                            <p:fltVal val="0.000000"/>
                                          </p:val>
                                        </p:tav>
                                        <p:tav tm="100000">
                                          <p:val>
                                            <p:strVal val="#ppt_h"/>
                                          </p:val>
                                        </p:tav>
                                      </p:tavLst>
                                    </p:anim>
                                  </p:childTnLst>
                                  <p:subTnLst>
                                    <p:audio>
                                      <p:cMediaNode>
                                        <p:cTn display="0" masterRel="sameClick">
                                          <p:stCondLst>
                                            <p:cond evt="begin" delay="0">
                                              <p:tn val="130"/>
                                            </p:cond>
                                          </p:stCondLst>
                                          <p:endCondLst>
                                            <p:cond evt="onStopAudio" delay="0">
                                              <p:tgtEl>
                                                <p:sldTgt/>
                                              </p:tgtEl>
                                            </p:cond>
                                          </p:endCondLst>
                                        </p:cTn>
                                        <p:tgtEl>
                                          <p:sndTgt r:embed="rId4" name="WHOOSH.WAV"/>
                                        </p:tgtEl>
                                      </p:cMediaNode>
                                    </p:audio>
                                  </p:subTnLst>
                                </p:cTn>
                              </p:par>
                            </p:childTnLst>
                          </p:cTn>
                        </p:par>
                        <p:par>
                          <p:cTn id="136" fill="hold">
                            <p:stCondLst>
                              <p:cond delay="1000"/>
                            </p:stCondLst>
                            <p:childTnLst>
                              <p:par>
                                <p:cTn id="137" presetID="23" presetClass="entr" presetSubtype="288" fill="hold" grpId="0" nodeType="afterEffect">
                                  <p:stCondLst>
                                    <p:cond delay="0"/>
                                  </p:stCondLst>
                                  <p:childTnLst>
                                    <p:set>
                                      <p:cBhvr>
                                        <p:cTn id="138" dur="1" fill="hold">
                                          <p:stCondLst>
                                            <p:cond delay="0"/>
                                          </p:stCondLst>
                                        </p:cTn>
                                        <p:tgtEl>
                                          <p:spTgt spid="82974"/>
                                        </p:tgtEl>
                                        <p:attrNameLst>
                                          <p:attrName>style.visibility</p:attrName>
                                        </p:attrNameLst>
                                      </p:cBhvr>
                                      <p:to>
                                        <p:strVal val="visible"/>
                                      </p:to>
                                    </p:set>
                                    <p:anim calcmode="lin" valueType="num">
                                      <p:cBhvr>
                                        <p:cTn id="139" dur="500" fill="hold"/>
                                        <p:tgtEl>
                                          <p:spTgt spid="82974"/>
                                        </p:tgtEl>
                                        <p:attrNameLst>
                                          <p:attrName>ppt_w</p:attrName>
                                        </p:attrNameLst>
                                      </p:cBhvr>
                                      <p:tavLst>
                                        <p:tav tm="0">
                                          <p:val>
                                            <p:strVal val="4/3*#ppt_w"/>
                                          </p:val>
                                        </p:tav>
                                        <p:tav tm="100000">
                                          <p:val>
                                            <p:strVal val="#ppt_w"/>
                                          </p:val>
                                        </p:tav>
                                      </p:tavLst>
                                    </p:anim>
                                    <p:anim calcmode="lin" valueType="num">
                                      <p:cBhvr>
                                        <p:cTn id="140" dur="500" fill="hold"/>
                                        <p:tgtEl>
                                          <p:spTgt spid="82974"/>
                                        </p:tgtEl>
                                        <p:attrNameLst>
                                          <p:attrName>ppt_h</p:attrName>
                                        </p:attrNameLst>
                                      </p:cBhvr>
                                      <p:tavLst>
                                        <p:tav tm="0">
                                          <p:val>
                                            <p:strVal val="4/3*#ppt_h"/>
                                          </p:val>
                                        </p:tav>
                                        <p:tav tm="100000">
                                          <p:val>
                                            <p:strVal val="#ppt_h"/>
                                          </p:val>
                                        </p:tav>
                                      </p:tavLst>
                                    </p:anim>
                                  </p:childTnLst>
                                  <p:subTnLst>
                                    <p:audio>
                                      <p:cMediaNode>
                                        <p:cTn display="0" masterRel="sameClick">
                                          <p:stCondLst>
                                            <p:cond evt="begin" delay="0">
                                              <p:tn val="137"/>
                                            </p:cond>
                                          </p:stCondLst>
                                          <p:endCondLst>
                                            <p:cond evt="onStopAudio" delay="0">
                                              <p:tgtEl>
                                                <p:sldTgt/>
                                              </p:tgtEl>
                                            </p:cond>
                                          </p:endCondLst>
                                        </p:cTn>
                                        <p:tgtEl>
                                          <p:sndTgt r:embed="rId3" name="CASHREG.WAV"/>
                                        </p:tgtEl>
                                      </p:cMediaNode>
                                    </p:audio>
                                  </p:subTnLst>
                                </p:cTn>
                              </p:par>
                            </p:childTnLst>
                          </p:cTn>
                        </p:par>
                      </p:childTnLst>
                    </p:cTn>
                  </p:par>
                  <p:par>
                    <p:cTn id="141" fill="hold">
                      <p:stCondLst>
                        <p:cond delay="indefinite"/>
                      </p:stCondLst>
                      <p:childTnLst>
                        <p:par>
                          <p:cTn id="142" fill="hold">
                            <p:stCondLst>
                              <p:cond delay="0"/>
                            </p:stCondLst>
                            <p:childTnLst>
                              <p:par>
                                <p:cTn id="143" presetID="17" presetClass="entr" presetSubtype="1" fill="hold" grpId="0" nodeType="clickEffect">
                                  <p:stCondLst>
                                    <p:cond delay="0"/>
                                  </p:stCondLst>
                                  <p:childTnLst>
                                    <p:set>
                                      <p:cBhvr>
                                        <p:cTn id="144" dur="1" fill="hold">
                                          <p:stCondLst>
                                            <p:cond delay="0"/>
                                          </p:stCondLst>
                                        </p:cTn>
                                        <p:tgtEl>
                                          <p:spTgt spid="82968"/>
                                        </p:tgtEl>
                                        <p:attrNameLst>
                                          <p:attrName>style.visibility</p:attrName>
                                        </p:attrNameLst>
                                      </p:cBhvr>
                                      <p:to>
                                        <p:strVal val="visible"/>
                                      </p:to>
                                    </p:set>
                                    <p:anim calcmode="lin" valueType="num">
                                      <p:cBhvr>
                                        <p:cTn id="145" dur="500" fill="hold"/>
                                        <p:tgtEl>
                                          <p:spTgt spid="82968"/>
                                        </p:tgtEl>
                                        <p:attrNameLst>
                                          <p:attrName>ppt_x</p:attrName>
                                        </p:attrNameLst>
                                      </p:cBhvr>
                                      <p:tavLst>
                                        <p:tav tm="0">
                                          <p:val>
                                            <p:strVal val="#ppt_x"/>
                                          </p:val>
                                        </p:tav>
                                        <p:tav tm="100000">
                                          <p:val>
                                            <p:strVal val="#ppt_x"/>
                                          </p:val>
                                        </p:tav>
                                      </p:tavLst>
                                    </p:anim>
                                    <p:anim calcmode="lin" valueType="num">
                                      <p:cBhvr>
                                        <p:cTn id="146" dur="500" fill="hold"/>
                                        <p:tgtEl>
                                          <p:spTgt spid="82968"/>
                                        </p:tgtEl>
                                        <p:attrNameLst>
                                          <p:attrName>ppt_y</p:attrName>
                                        </p:attrNameLst>
                                      </p:cBhvr>
                                      <p:tavLst>
                                        <p:tav tm="0">
                                          <p:val>
                                            <p:strVal val="#ppt_y-#ppt_h/2"/>
                                          </p:val>
                                        </p:tav>
                                        <p:tav tm="100000">
                                          <p:val>
                                            <p:strVal val="#ppt_y"/>
                                          </p:val>
                                        </p:tav>
                                      </p:tavLst>
                                    </p:anim>
                                    <p:anim calcmode="lin" valueType="num">
                                      <p:cBhvr>
                                        <p:cTn id="147" dur="500" fill="hold"/>
                                        <p:tgtEl>
                                          <p:spTgt spid="82968"/>
                                        </p:tgtEl>
                                        <p:attrNameLst>
                                          <p:attrName>ppt_w</p:attrName>
                                        </p:attrNameLst>
                                      </p:cBhvr>
                                      <p:tavLst>
                                        <p:tav tm="0">
                                          <p:val>
                                            <p:strVal val="#ppt_w"/>
                                          </p:val>
                                        </p:tav>
                                        <p:tav tm="100000">
                                          <p:val>
                                            <p:strVal val="#ppt_w"/>
                                          </p:val>
                                        </p:tav>
                                      </p:tavLst>
                                    </p:anim>
                                    <p:anim calcmode="lin" valueType="num">
                                      <p:cBhvr>
                                        <p:cTn id="148" dur="500" fill="hold"/>
                                        <p:tgtEl>
                                          <p:spTgt spid="82968"/>
                                        </p:tgtEl>
                                        <p:attrNameLst>
                                          <p:attrName>ppt_h</p:attrName>
                                        </p:attrNameLst>
                                      </p:cBhvr>
                                      <p:tavLst>
                                        <p:tav tm="0">
                                          <p:val>
                                            <p:fltVal val="0.000000"/>
                                          </p:val>
                                        </p:tav>
                                        <p:tav tm="100000">
                                          <p:val>
                                            <p:strVal val="#ppt_h"/>
                                          </p:val>
                                        </p:tav>
                                      </p:tavLst>
                                    </p:anim>
                                  </p:childTnLst>
                                </p:cTn>
                              </p:par>
                            </p:childTnLst>
                          </p:cTn>
                        </p:par>
                      </p:childTnLst>
                    </p:cTn>
                  </p:par>
                  <p:par>
                    <p:cTn id="149" fill="hold">
                      <p:stCondLst>
                        <p:cond delay="indefinite"/>
                      </p:stCondLst>
                      <p:childTnLst>
                        <p:par>
                          <p:cTn id="150" fill="hold">
                            <p:stCondLst>
                              <p:cond delay="0"/>
                            </p:stCondLst>
                            <p:childTnLst>
                              <p:par>
                                <p:cTn id="151" presetID="9" presetClass="entr" presetSubtype="0" fill="hold" grpId="0" nodeType="clickEffect">
                                  <p:stCondLst>
                                    <p:cond delay="0"/>
                                  </p:stCondLst>
                                  <p:childTnLst>
                                    <p:set>
                                      <p:cBhvr>
                                        <p:cTn id="152" dur="1" fill="hold">
                                          <p:stCondLst>
                                            <p:cond delay="0"/>
                                          </p:stCondLst>
                                        </p:cTn>
                                        <p:tgtEl>
                                          <p:spTgt spid="138269"/>
                                        </p:tgtEl>
                                        <p:attrNameLst>
                                          <p:attrName>style.visibility</p:attrName>
                                        </p:attrNameLst>
                                      </p:cBhvr>
                                      <p:to>
                                        <p:strVal val="visible"/>
                                      </p:to>
                                    </p:set>
                                    <p:animEffect transition="in" filter="dissolve">
                                      <p:cBhvr>
                                        <p:cTn id="153" dur="500"/>
                                        <p:tgtEl>
                                          <p:spTgt spid="138269"/>
                                        </p:tgtEl>
                                      </p:cBhvr>
                                    </p:animEffect>
                                  </p:childTnLst>
                                </p:cTn>
                              </p:par>
                            </p:childTnLst>
                          </p:cTn>
                        </p:par>
                        <p:par>
                          <p:cTn id="154" fill="hold">
                            <p:stCondLst>
                              <p:cond delay="500"/>
                            </p:stCondLst>
                            <p:childTnLst>
                              <p:par>
                                <p:cTn id="155" presetID="17" presetClass="entr" presetSubtype="1" fill="hold" grpId="0" nodeType="afterEffect">
                                  <p:stCondLst>
                                    <p:cond delay="0"/>
                                  </p:stCondLst>
                                  <p:childTnLst>
                                    <p:set>
                                      <p:cBhvr>
                                        <p:cTn id="156" dur="1" fill="hold">
                                          <p:stCondLst>
                                            <p:cond delay="0"/>
                                          </p:stCondLst>
                                        </p:cTn>
                                        <p:tgtEl>
                                          <p:spTgt spid="138270"/>
                                        </p:tgtEl>
                                        <p:attrNameLst>
                                          <p:attrName>style.visibility</p:attrName>
                                        </p:attrNameLst>
                                      </p:cBhvr>
                                      <p:to>
                                        <p:strVal val="visible"/>
                                      </p:to>
                                    </p:set>
                                    <p:anim calcmode="lin" valueType="num">
                                      <p:cBhvr>
                                        <p:cTn id="157" dur="500" fill="hold"/>
                                        <p:tgtEl>
                                          <p:spTgt spid="138270"/>
                                        </p:tgtEl>
                                        <p:attrNameLst>
                                          <p:attrName>ppt_x</p:attrName>
                                        </p:attrNameLst>
                                      </p:cBhvr>
                                      <p:tavLst>
                                        <p:tav tm="0">
                                          <p:val>
                                            <p:strVal val="#ppt_x"/>
                                          </p:val>
                                        </p:tav>
                                        <p:tav tm="100000">
                                          <p:val>
                                            <p:strVal val="#ppt_x"/>
                                          </p:val>
                                        </p:tav>
                                      </p:tavLst>
                                    </p:anim>
                                    <p:anim calcmode="lin" valueType="num">
                                      <p:cBhvr>
                                        <p:cTn id="158" dur="500" fill="hold"/>
                                        <p:tgtEl>
                                          <p:spTgt spid="138270"/>
                                        </p:tgtEl>
                                        <p:attrNameLst>
                                          <p:attrName>ppt_y</p:attrName>
                                        </p:attrNameLst>
                                      </p:cBhvr>
                                      <p:tavLst>
                                        <p:tav tm="0">
                                          <p:val>
                                            <p:strVal val="#ppt_y-#ppt_h/2"/>
                                          </p:val>
                                        </p:tav>
                                        <p:tav tm="100000">
                                          <p:val>
                                            <p:strVal val="#ppt_y"/>
                                          </p:val>
                                        </p:tav>
                                      </p:tavLst>
                                    </p:anim>
                                    <p:anim calcmode="lin" valueType="num">
                                      <p:cBhvr>
                                        <p:cTn id="159" dur="500" fill="hold"/>
                                        <p:tgtEl>
                                          <p:spTgt spid="138270"/>
                                        </p:tgtEl>
                                        <p:attrNameLst>
                                          <p:attrName>ppt_w</p:attrName>
                                        </p:attrNameLst>
                                      </p:cBhvr>
                                      <p:tavLst>
                                        <p:tav tm="0">
                                          <p:val>
                                            <p:strVal val="#ppt_w"/>
                                          </p:val>
                                        </p:tav>
                                        <p:tav tm="100000">
                                          <p:val>
                                            <p:strVal val="#ppt_w"/>
                                          </p:val>
                                        </p:tav>
                                      </p:tavLst>
                                    </p:anim>
                                    <p:anim calcmode="lin" valueType="num">
                                      <p:cBhvr>
                                        <p:cTn id="160" dur="500" fill="hold"/>
                                        <p:tgtEl>
                                          <p:spTgt spid="138270"/>
                                        </p:tgtEl>
                                        <p:attrNameLst>
                                          <p:attrName>ppt_h</p:attrName>
                                        </p:attrNameLst>
                                      </p:cBhvr>
                                      <p:tavLst>
                                        <p:tav tm="0">
                                          <p:val>
                                            <p:fltVal val="0.000000"/>
                                          </p:val>
                                        </p:tav>
                                        <p:tav tm="100000">
                                          <p:val>
                                            <p:strVal val="#ppt_h"/>
                                          </p:val>
                                        </p:tav>
                                      </p:tavLst>
                                    </p:anim>
                                  </p:childTnLst>
                                  <p:subTnLst>
                                    <p:audio>
                                      <p:cMediaNode>
                                        <p:cTn display="0" masterRel="sameClick">
                                          <p:stCondLst>
                                            <p:cond evt="begin" delay="0">
                                              <p:tn val="155"/>
                                            </p:cond>
                                          </p:stCondLst>
                                          <p:endCondLst>
                                            <p:cond evt="onStopAudio" delay="0">
                                              <p:tgtEl>
                                                <p:sldTgt/>
                                              </p:tgtEl>
                                            </p:cond>
                                          </p:endCondLst>
                                        </p:cTn>
                                        <p:tgtEl>
                                          <p:sndTgt r:embed="rId4" name="WHOOSH.WAV"/>
                                        </p:tgtEl>
                                      </p:cMediaNode>
                                    </p:audio>
                                  </p:subTnLst>
                                </p:cTn>
                              </p:par>
                            </p:childTnLst>
                          </p:cTn>
                        </p:par>
                        <p:par>
                          <p:cTn id="161" fill="hold">
                            <p:stCondLst>
                              <p:cond delay="1000"/>
                            </p:stCondLst>
                            <p:childTnLst>
                              <p:par>
                                <p:cTn id="162" presetID="23" presetClass="entr" presetSubtype="288" fill="hold" grpId="0" nodeType="afterEffect">
                                  <p:stCondLst>
                                    <p:cond delay="0"/>
                                  </p:stCondLst>
                                  <p:childTnLst>
                                    <p:set>
                                      <p:cBhvr>
                                        <p:cTn id="163" dur="1" fill="hold">
                                          <p:stCondLst>
                                            <p:cond delay="0"/>
                                          </p:stCondLst>
                                        </p:cTn>
                                        <p:tgtEl>
                                          <p:spTgt spid="82975"/>
                                        </p:tgtEl>
                                        <p:attrNameLst>
                                          <p:attrName>style.visibility</p:attrName>
                                        </p:attrNameLst>
                                      </p:cBhvr>
                                      <p:to>
                                        <p:strVal val="visible"/>
                                      </p:to>
                                    </p:set>
                                    <p:anim calcmode="lin" valueType="num">
                                      <p:cBhvr>
                                        <p:cTn id="164" dur="500" fill="hold"/>
                                        <p:tgtEl>
                                          <p:spTgt spid="82975"/>
                                        </p:tgtEl>
                                        <p:attrNameLst>
                                          <p:attrName>ppt_w</p:attrName>
                                        </p:attrNameLst>
                                      </p:cBhvr>
                                      <p:tavLst>
                                        <p:tav tm="0">
                                          <p:val>
                                            <p:strVal val="4/3*#ppt_w"/>
                                          </p:val>
                                        </p:tav>
                                        <p:tav tm="100000">
                                          <p:val>
                                            <p:strVal val="#ppt_w"/>
                                          </p:val>
                                        </p:tav>
                                      </p:tavLst>
                                    </p:anim>
                                    <p:anim calcmode="lin" valueType="num">
                                      <p:cBhvr>
                                        <p:cTn id="165" dur="500" fill="hold"/>
                                        <p:tgtEl>
                                          <p:spTgt spid="82975"/>
                                        </p:tgtEl>
                                        <p:attrNameLst>
                                          <p:attrName>ppt_h</p:attrName>
                                        </p:attrNameLst>
                                      </p:cBhvr>
                                      <p:tavLst>
                                        <p:tav tm="0">
                                          <p:val>
                                            <p:strVal val="4/3*#ppt_h"/>
                                          </p:val>
                                        </p:tav>
                                        <p:tav tm="100000">
                                          <p:val>
                                            <p:strVal val="#ppt_h"/>
                                          </p:val>
                                        </p:tav>
                                      </p:tavLst>
                                    </p:anim>
                                  </p:childTnLst>
                                  <p:subTnLst>
                                    <p:audio>
                                      <p:cMediaNode>
                                        <p:cTn display="0" masterRel="sameClick">
                                          <p:stCondLst>
                                            <p:cond evt="begin" delay="0">
                                              <p:tn val="162"/>
                                            </p:cond>
                                          </p:stCondLst>
                                          <p:endCondLst>
                                            <p:cond evt="onStopAudio" delay="0">
                                              <p:tgtEl>
                                                <p:sldTgt/>
                                              </p:tgtEl>
                                            </p:cond>
                                          </p:endCondLst>
                                        </p:cTn>
                                        <p:tgtEl>
                                          <p:sndTgt r:embed="rId3" name="CASHREG.WAV"/>
                                        </p:tgtEl>
                                      </p:cMediaNode>
                                    </p:audio>
                                  </p:subTnLst>
                                </p:cTn>
                              </p:par>
                            </p:childTnLst>
                          </p:cTn>
                        </p:par>
                      </p:childTnLst>
                    </p:cTn>
                  </p:par>
                  <p:par>
                    <p:cTn id="166" fill="hold">
                      <p:stCondLst>
                        <p:cond delay="indefinite"/>
                      </p:stCondLst>
                      <p:childTnLst>
                        <p:par>
                          <p:cTn id="167" fill="hold">
                            <p:stCondLst>
                              <p:cond delay="0"/>
                            </p:stCondLst>
                            <p:childTnLst>
                              <p:par>
                                <p:cTn id="168" presetID="17" presetClass="entr" presetSubtype="1" fill="hold" grpId="0" nodeType="clickEffect">
                                  <p:stCondLst>
                                    <p:cond delay="0"/>
                                  </p:stCondLst>
                                  <p:childTnLst>
                                    <p:set>
                                      <p:cBhvr>
                                        <p:cTn id="169" dur="1" fill="hold">
                                          <p:stCondLst>
                                            <p:cond delay="0"/>
                                          </p:stCondLst>
                                        </p:cTn>
                                        <p:tgtEl>
                                          <p:spTgt spid="82969"/>
                                        </p:tgtEl>
                                        <p:attrNameLst>
                                          <p:attrName>style.visibility</p:attrName>
                                        </p:attrNameLst>
                                      </p:cBhvr>
                                      <p:to>
                                        <p:strVal val="visible"/>
                                      </p:to>
                                    </p:set>
                                    <p:anim calcmode="lin" valueType="num">
                                      <p:cBhvr>
                                        <p:cTn id="170" dur="500" fill="hold"/>
                                        <p:tgtEl>
                                          <p:spTgt spid="82969"/>
                                        </p:tgtEl>
                                        <p:attrNameLst>
                                          <p:attrName>ppt_x</p:attrName>
                                        </p:attrNameLst>
                                      </p:cBhvr>
                                      <p:tavLst>
                                        <p:tav tm="0">
                                          <p:val>
                                            <p:strVal val="#ppt_x"/>
                                          </p:val>
                                        </p:tav>
                                        <p:tav tm="100000">
                                          <p:val>
                                            <p:strVal val="#ppt_x"/>
                                          </p:val>
                                        </p:tav>
                                      </p:tavLst>
                                    </p:anim>
                                    <p:anim calcmode="lin" valueType="num">
                                      <p:cBhvr>
                                        <p:cTn id="171" dur="500" fill="hold"/>
                                        <p:tgtEl>
                                          <p:spTgt spid="82969"/>
                                        </p:tgtEl>
                                        <p:attrNameLst>
                                          <p:attrName>ppt_y</p:attrName>
                                        </p:attrNameLst>
                                      </p:cBhvr>
                                      <p:tavLst>
                                        <p:tav tm="0">
                                          <p:val>
                                            <p:strVal val="#ppt_y-#ppt_h/2"/>
                                          </p:val>
                                        </p:tav>
                                        <p:tav tm="100000">
                                          <p:val>
                                            <p:strVal val="#ppt_y"/>
                                          </p:val>
                                        </p:tav>
                                      </p:tavLst>
                                    </p:anim>
                                    <p:anim calcmode="lin" valueType="num">
                                      <p:cBhvr>
                                        <p:cTn id="172" dur="500" fill="hold"/>
                                        <p:tgtEl>
                                          <p:spTgt spid="82969"/>
                                        </p:tgtEl>
                                        <p:attrNameLst>
                                          <p:attrName>ppt_w</p:attrName>
                                        </p:attrNameLst>
                                      </p:cBhvr>
                                      <p:tavLst>
                                        <p:tav tm="0">
                                          <p:val>
                                            <p:strVal val="#ppt_w"/>
                                          </p:val>
                                        </p:tav>
                                        <p:tav tm="100000">
                                          <p:val>
                                            <p:strVal val="#ppt_w"/>
                                          </p:val>
                                        </p:tav>
                                      </p:tavLst>
                                    </p:anim>
                                    <p:anim calcmode="lin" valueType="num">
                                      <p:cBhvr>
                                        <p:cTn id="173" dur="500" fill="hold"/>
                                        <p:tgtEl>
                                          <p:spTgt spid="82969"/>
                                        </p:tgtEl>
                                        <p:attrNameLst>
                                          <p:attrName>ppt_h</p:attrName>
                                        </p:attrNameLst>
                                      </p:cBhvr>
                                      <p:tavLst>
                                        <p:tav tm="0">
                                          <p:val>
                                            <p:fltVal val="0.000000"/>
                                          </p:val>
                                        </p:tav>
                                        <p:tav tm="100000">
                                          <p:val>
                                            <p:strVal val="#ppt_h"/>
                                          </p:val>
                                        </p:tav>
                                      </p:tavLst>
                                    </p:anim>
                                  </p:childTnLst>
                                </p:cTn>
                              </p:par>
                            </p:childTnLst>
                          </p:cTn>
                        </p:par>
                      </p:childTnLst>
                    </p:cTn>
                  </p:par>
                  <p:par>
                    <p:cTn id="174" fill="hold">
                      <p:stCondLst>
                        <p:cond delay="indefinite"/>
                      </p:stCondLst>
                      <p:childTnLst>
                        <p:par>
                          <p:cTn id="175" fill="hold">
                            <p:stCondLst>
                              <p:cond delay="0"/>
                            </p:stCondLst>
                            <p:childTnLst>
                              <p:par>
                                <p:cTn id="176" presetID="9" presetClass="entr" presetSubtype="0" fill="hold" grpId="0" nodeType="clickEffect">
                                  <p:stCondLst>
                                    <p:cond delay="0"/>
                                  </p:stCondLst>
                                  <p:childTnLst>
                                    <p:set>
                                      <p:cBhvr>
                                        <p:cTn id="177" dur="1" fill="hold">
                                          <p:stCondLst>
                                            <p:cond delay="0"/>
                                          </p:stCondLst>
                                        </p:cTn>
                                        <p:tgtEl>
                                          <p:spTgt spid="138271"/>
                                        </p:tgtEl>
                                        <p:attrNameLst>
                                          <p:attrName>style.visibility</p:attrName>
                                        </p:attrNameLst>
                                      </p:cBhvr>
                                      <p:to>
                                        <p:strVal val="visible"/>
                                      </p:to>
                                    </p:set>
                                    <p:animEffect transition="in" filter="dissolve">
                                      <p:cBhvr>
                                        <p:cTn id="178" dur="500"/>
                                        <p:tgtEl>
                                          <p:spTgt spid="138271"/>
                                        </p:tgtEl>
                                      </p:cBhvr>
                                    </p:animEffect>
                                  </p:childTnLst>
                                </p:cTn>
                              </p:par>
                            </p:childTnLst>
                          </p:cTn>
                        </p:par>
                        <p:par>
                          <p:cTn id="179" fill="hold">
                            <p:stCondLst>
                              <p:cond delay="500"/>
                            </p:stCondLst>
                            <p:childTnLst>
                              <p:par>
                                <p:cTn id="180" presetID="17" presetClass="entr" presetSubtype="1" fill="hold" grpId="0" nodeType="afterEffect">
                                  <p:stCondLst>
                                    <p:cond delay="0"/>
                                  </p:stCondLst>
                                  <p:childTnLst>
                                    <p:set>
                                      <p:cBhvr>
                                        <p:cTn id="181" dur="1" fill="hold">
                                          <p:stCondLst>
                                            <p:cond delay="0"/>
                                          </p:stCondLst>
                                        </p:cTn>
                                        <p:tgtEl>
                                          <p:spTgt spid="138272"/>
                                        </p:tgtEl>
                                        <p:attrNameLst>
                                          <p:attrName>style.visibility</p:attrName>
                                        </p:attrNameLst>
                                      </p:cBhvr>
                                      <p:to>
                                        <p:strVal val="visible"/>
                                      </p:to>
                                    </p:set>
                                    <p:anim calcmode="lin" valueType="num">
                                      <p:cBhvr>
                                        <p:cTn id="182" dur="500" fill="hold"/>
                                        <p:tgtEl>
                                          <p:spTgt spid="138272"/>
                                        </p:tgtEl>
                                        <p:attrNameLst>
                                          <p:attrName>ppt_x</p:attrName>
                                        </p:attrNameLst>
                                      </p:cBhvr>
                                      <p:tavLst>
                                        <p:tav tm="0">
                                          <p:val>
                                            <p:strVal val="#ppt_x"/>
                                          </p:val>
                                        </p:tav>
                                        <p:tav tm="100000">
                                          <p:val>
                                            <p:strVal val="#ppt_x"/>
                                          </p:val>
                                        </p:tav>
                                      </p:tavLst>
                                    </p:anim>
                                    <p:anim calcmode="lin" valueType="num">
                                      <p:cBhvr>
                                        <p:cTn id="183" dur="500" fill="hold"/>
                                        <p:tgtEl>
                                          <p:spTgt spid="138272"/>
                                        </p:tgtEl>
                                        <p:attrNameLst>
                                          <p:attrName>ppt_y</p:attrName>
                                        </p:attrNameLst>
                                      </p:cBhvr>
                                      <p:tavLst>
                                        <p:tav tm="0">
                                          <p:val>
                                            <p:strVal val="#ppt_y-#ppt_h/2"/>
                                          </p:val>
                                        </p:tav>
                                        <p:tav tm="100000">
                                          <p:val>
                                            <p:strVal val="#ppt_y"/>
                                          </p:val>
                                        </p:tav>
                                      </p:tavLst>
                                    </p:anim>
                                    <p:anim calcmode="lin" valueType="num">
                                      <p:cBhvr>
                                        <p:cTn id="184" dur="500" fill="hold"/>
                                        <p:tgtEl>
                                          <p:spTgt spid="138272"/>
                                        </p:tgtEl>
                                        <p:attrNameLst>
                                          <p:attrName>ppt_w</p:attrName>
                                        </p:attrNameLst>
                                      </p:cBhvr>
                                      <p:tavLst>
                                        <p:tav tm="0">
                                          <p:val>
                                            <p:strVal val="#ppt_w"/>
                                          </p:val>
                                        </p:tav>
                                        <p:tav tm="100000">
                                          <p:val>
                                            <p:strVal val="#ppt_w"/>
                                          </p:val>
                                        </p:tav>
                                      </p:tavLst>
                                    </p:anim>
                                    <p:anim calcmode="lin" valueType="num">
                                      <p:cBhvr>
                                        <p:cTn id="185" dur="500" fill="hold"/>
                                        <p:tgtEl>
                                          <p:spTgt spid="138272"/>
                                        </p:tgtEl>
                                        <p:attrNameLst>
                                          <p:attrName>ppt_h</p:attrName>
                                        </p:attrNameLst>
                                      </p:cBhvr>
                                      <p:tavLst>
                                        <p:tav tm="0">
                                          <p:val>
                                            <p:fltVal val="0.000000"/>
                                          </p:val>
                                        </p:tav>
                                        <p:tav tm="100000">
                                          <p:val>
                                            <p:strVal val="#ppt_h"/>
                                          </p:val>
                                        </p:tav>
                                      </p:tavLst>
                                    </p:anim>
                                  </p:childTnLst>
                                  <p:subTnLst>
                                    <p:audio>
                                      <p:cMediaNode>
                                        <p:cTn display="0" masterRel="sameClick">
                                          <p:stCondLst>
                                            <p:cond evt="begin" delay="0">
                                              <p:tn val="180"/>
                                            </p:cond>
                                          </p:stCondLst>
                                          <p:endCondLst>
                                            <p:cond evt="onStopAudio" delay="0">
                                              <p:tgtEl>
                                                <p:sldTgt/>
                                              </p:tgtEl>
                                            </p:cond>
                                          </p:endCondLst>
                                        </p:cTn>
                                        <p:tgtEl>
                                          <p:sndTgt r:embed="rId4" name="WHOOSH.WAV"/>
                                        </p:tgtEl>
                                      </p:cMediaNode>
                                    </p:audio>
                                  </p:subTnLst>
                                </p:cTn>
                              </p:par>
                            </p:childTnLst>
                          </p:cTn>
                        </p:par>
                        <p:par>
                          <p:cTn id="186" fill="hold">
                            <p:stCondLst>
                              <p:cond delay="1000"/>
                            </p:stCondLst>
                            <p:childTnLst>
                              <p:par>
                                <p:cTn id="187" presetID="23" presetClass="entr" presetSubtype="288" fill="hold" grpId="0" nodeType="afterEffect">
                                  <p:stCondLst>
                                    <p:cond delay="0"/>
                                  </p:stCondLst>
                                  <p:childTnLst>
                                    <p:set>
                                      <p:cBhvr>
                                        <p:cTn id="188" dur="1" fill="hold">
                                          <p:stCondLst>
                                            <p:cond delay="0"/>
                                          </p:stCondLst>
                                        </p:cTn>
                                        <p:tgtEl>
                                          <p:spTgt spid="82976"/>
                                        </p:tgtEl>
                                        <p:attrNameLst>
                                          <p:attrName>style.visibility</p:attrName>
                                        </p:attrNameLst>
                                      </p:cBhvr>
                                      <p:to>
                                        <p:strVal val="visible"/>
                                      </p:to>
                                    </p:set>
                                    <p:anim calcmode="lin" valueType="num">
                                      <p:cBhvr>
                                        <p:cTn id="189" dur="500" fill="hold"/>
                                        <p:tgtEl>
                                          <p:spTgt spid="82976"/>
                                        </p:tgtEl>
                                        <p:attrNameLst>
                                          <p:attrName>ppt_w</p:attrName>
                                        </p:attrNameLst>
                                      </p:cBhvr>
                                      <p:tavLst>
                                        <p:tav tm="0">
                                          <p:val>
                                            <p:strVal val="4/3*#ppt_w"/>
                                          </p:val>
                                        </p:tav>
                                        <p:tav tm="100000">
                                          <p:val>
                                            <p:strVal val="#ppt_w"/>
                                          </p:val>
                                        </p:tav>
                                      </p:tavLst>
                                    </p:anim>
                                    <p:anim calcmode="lin" valueType="num">
                                      <p:cBhvr>
                                        <p:cTn id="190" dur="500" fill="hold"/>
                                        <p:tgtEl>
                                          <p:spTgt spid="82976"/>
                                        </p:tgtEl>
                                        <p:attrNameLst>
                                          <p:attrName>ppt_h</p:attrName>
                                        </p:attrNameLst>
                                      </p:cBhvr>
                                      <p:tavLst>
                                        <p:tav tm="0">
                                          <p:val>
                                            <p:strVal val="4/3*#ppt_h"/>
                                          </p:val>
                                        </p:tav>
                                        <p:tav tm="100000">
                                          <p:val>
                                            <p:strVal val="#ppt_h"/>
                                          </p:val>
                                        </p:tav>
                                      </p:tavLst>
                                    </p:anim>
                                  </p:childTnLst>
                                  <p:subTnLst>
                                    <p:audio>
                                      <p:cMediaNode>
                                        <p:cTn display="0" masterRel="sameClick">
                                          <p:stCondLst>
                                            <p:cond evt="begin" delay="0">
                                              <p:tn val="187"/>
                                            </p:cond>
                                          </p:stCondLst>
                                          <p:endCondLst>
                                            <p:cond evt="onStopAudio" delay="0">
                                              <p:tgtEl>
                                                <p:sldTgt/>
                                              </p:tgtEl>
                                            </p:cond>
                                          </p:endCondLst>
                                        </p:cTn>
                                        <p:tgtEl>
                                          <p:sndTgt r:embed="rId3" name="CASHREG.WAV"/>
                                        </p:tgtEl>
                                      </p:cMediaNode>
                                    </p:audio>
                                  </p:subTnLst>
                                </p:cTn>
                              </p:par>
                            </p:childTnLst>
                          </p:cTn>
                        </p:par>
                      </p:childTnLst>
                    </p:cTn>
                  </p:par>
                  <p:par>
                    <p:cTn id="191" fill="hold">
                      <p:stCondLst>
                        <p:cond delay="indefinite"/>
                      </p:stCondLst>
                      <p:childTnLst>
                        <p:par>
                          <p:cTn id="192" fill="hold">
                            <p:stCondLst>
                              <p:cond delay="0"/>
                            </p:stCondLst>
                            <p:childTnLst>
                              <p:par>
                                <p:cTn id="193" presetID="16" presetClass="entr" presetSubtype="37" fill="hold" grpId="0" nodeType="clickEffect">
                                  <p:stCondLst>
                                    <p:cond delay="0"/>
                                  </p:stCondLst>
                                  <p:childTnLst>
                                    <p:set>
                                      <p:cBhvr>
                                        <p:cTn id="194" dur="1" fill="hold">
                                          <p:stCondLst>
                                            <p:cond delay="0"/>
                                          </p:stCondLst>
                                        </p:cTn>
                                        <p:tgtEl>
                                          <p:spTgt spid="82997"/>
                                        </p:tgtEl>
                                        <p:attrNameLst>
                                          <p:attrName>style.visibility</p:attrName>
                                        </p:attrNameLst>
                                      </p:cBhvr>
                                      <p:to>
                                        <p:strVal val="visible"/>
                                      </p:to>
                                    </p:set>
                                    <p:animEffect transition="in" filter="barn(outVertical)">
                                      <p:cBhvr>
                                        <p:cTn id="195" dur="500"/>
                                        <p:tgtEl>
                                          <p:spTgt spid="82997"/>
                                        </p:tgtEl>
                                      </p:cBhvr>
                                    </p:animEffect>
                                  </p:childTnLst>
                                  <p:subTnLst>
                                    <p:audio>
                                      <p:cMediaNode>
                                        <p:cTn display="0" masterRel="sameClick">
                                          <p:stCondLst>
                                            <p:cond evt="begin" delay="0">
                                              <p:tn val="193"/>
                                            </p:cond>
                                          </p:stCondLst>
                                          <p:endCondLst>
                                            <p:cond evt="onStopAudio" delay="0">
                                              <p:tgtEl>
                                                <p:sldTgt/>
                                              </p:tgtEl>
                                            </p:cond>
                                          </p:endCondLst>
                                        </p:cTn>
                                        <p:tgtEl>
                                          <p:sndTgt r:embed="rId6" name="LASER.WAV"/>
                                        </p:tgtEl>
                                      </p:cMediaNode>
                                    </p:audio>
                                  </p:subTnLst>
                                </p:cTn>
                              </p:par>
                            </p:childTnLst>
                          </p:cTn>
                        </p:par>
                      </p:childTnLst>
                    </p:cTn>
                  </p:par>
                  <p:par>
                    <p:cTn id="196" fill="hold">
                      <p:stCondLst>
                        <p:cond delay="indefinite"/>
                      </p:stCondLst>
                      <p:childTnLst>
                        <p:par>
                          <p:cTn id="197" fill="hold">
                            <p:stCondLst>
                              <p:cond delay="0"/>
                            </p:stCondLst>
                            <p:childTnLst>
                              <p:par>
                                <p:cTn id="198" presetID="16" presetClass="entr" presetSubtype="37" fill="hold" grpId="0" nodeType="clickEffect">
                                  <p:stCondLst>
                                    <p:cond delay="0"/>
                                  </p:stCondLst>
                                  <p:childTnLst>
                                    <p:set>
                                      <p:cBhvr>
                                        <p:cTn id="199" dur="1" fill="hold">
                                          <p:stCondLst>
                                            <p:cond delay="0"/>
                                          </p:stCondLst>
                                        </p:cTn>
                                        <p:tgtEl>
                                          <p:spTgt spid="82998"/>
                                        </p:tgtEl>
                                        <p:attrNameLst>
                                          <p:attrName>style.visibility</p:attrName>
                                        </p:attrNameLst>
                                      </p:cBhvr>
                                      <p:to>
                                        <p:strVal val="visible"/>
                                      </p:to>
                                    </p:set>
                                    <p:animEffect transition="in" filter="barn(outVertical)">
                                      <p:cBhvr>
                                        <p:cTn id="200" dur="500"/>
                                        <p:tgtEl>
                                          <p:spTgt spid="82998"/>
                                        </p:tgtEl>
                                      </p:cBhvr>
                                    </p:animEffect>
                                  </p:childTnLst>
                                  <p:subTnLst>
                                    <p:audio>
                                      <p:cMediaNode>
                                        <p:cTn display="0" masterRel="sameClick">
                                          <p:stCondLst>
                                            <p:cond evt="begin" delay="0">
                                              <p:tn val="198"/>
                                            </p:cond>
                                          </p:stCondLst>
                                          <p:endCondLst>
                                            <p:cond evt="onStopAudio" delay="0">
                                              <p:tgtEl>
                                                <p:sldTgt/>
                                              </p:tgtEl>
                                            </p:cond>
                                          </p:endCondLst>
                                        </p:cTn>
                                        <p:tgtEl>
                                          <p:sndTgt r:embed="rId6" name="LASER.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963" grpId="0" animBg="1"/>
      <p:bldP spid="82964" grpId="0" animBg="1"/>
      <p:bldP spid="82965" grpId="0" animBg="1"/>
      <p:bldP spid="82966" grpId="0" animBg="1"/>
      <p:bldP spid="82967" grpId="0" animBg="1"/>
      <p:bldP spid="82968" grpId="0" animBg="1"/>
      <p:bldP spid="82969" grpId="0" animBg="1"/>
      <p:bldP spid="82970" grpId="0" animBg="1"/>
      <p:bldP spid="82971" grpId="0" animBg="1"/>
      <p:bldP spid="82972" grpId="0" animBg="1"/>
      <p:bldP spid="82973" grpId="0" animBg="1"/>
      <p:bldP spid="82974" grpId="0" animBg="1"/>
      <p:bldP spid="82975" grpId="0" animBg="1"/>
      <p:bldP spid="82976" grpId="0" animBg="1"/>
      <p:bldP spid="82977" grpId="0" animBg="1"/>
      <p:bldP spid="138259" grpId="0" animBg="1"/>
      <p:bldP spid="82982" grpId="0" animBg="1"/>
      <p:bldP spid="138262" grpId="0" animBg="1"/>
      <p:bldP spid="138263" grpId="0" animBg="1"/>
      <p:bldP spid="138264" grpId="0" animBg="1"/>
      <p:bldP spid="138265" grpId="0" animBg="1"/>
      <p:bldP spid="138266" grpId="0" animBg="1"/>
      <p:bldP spid="138267" grpId="0" animBg="1"/>
      <p:bldP spid="138268" grpId="0" animBg="1"/>
      <p:bldP spid="138269" grpId="0" animBg="1"/>
      <p:bldP spid="138270" grpId="0" animBg="1"/>
      <p:bldP spid="138271" grpId="0" animBg="1"/>
      <p:bldP spid="138272" grpId="0" animBg="1"/>
      <p:bldP spid="82997" grpId="0" animBg="1"/>
      <p:bldP spid="82998"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9265" name="Rectangle 2"/>
          <p:cNvSpPr>
            <a:spLocks noGrp="1"/>
          </p:cNvSpPr>
          <p:nvPr>
            <p:ph type="title"/>
          </p:nvPr>
        </p:nvSpPr>
        <p:spPr>
          <a:xfrm>
            <a:off x="684213" y="0"/>
            <a:ext cx="7772400" cy="936625"/>
          </a:xfrm>
          <a:ln/>
        </p:spPr>
        <p:txBody>
          <a:bodyPr vert="horz" wrap="square" lIns="91440" tIns="45720" rIns="91440" bIns="45720" anchor="ctr" anchorCtr="0"/>
          <a:p>
            <a:pPr eaLnBrk="1" hangingPunct="1"/>
            <a:r>
              <a:rPr lang="" altLang="en-US" b="1">
                <a:solidFill>
                  <a:schemeClr val="tx1"/>
                </a:solidFill>
              </a:rPr>
              <a:t>CreateQueue</a:t>
            </a:r>
            <a:endParaRPr lang="en-US" altLang="zh-CN" b="1">
              <a:solidFill>
                <a:schemeClr val="tx1"/>
              </a:solidFill>
            </a:endParaRPr>
          </a:p>
        </p:txBody>
      </p:sp>
      <p:sp>
        <p:nvSpPr>
          <p:cNvPr id="139266" name="Rectangle 4"/>
          <p:cNvSpPr/>
          <p:nvPr/>
        </p:nvSpPr>
        <p:spPr>
          <a:xfrm>
            <a:off x="0" y="981075"/>
            <a:ext cx="8964613" cy="483870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 altLang="en-US" sz="2400" i="1"/>
              <a:t> Queue</a:t>
            </a:r>
            <a:r>
              <a:rPr lang="en-US" altLang="zh-CN" sz="2400" i="1"/>
              <a:t> </a:t>
            </a:r>
            <a:r>
              <a:rPr lang="" altLang="en-US" sz="2400" i="1"/>
              <a:t>CreateQueue( int MaxElements )</a:t>
            </a:r>
            <a:endParaRPr lang="" altLang="en-US" sz="2400" i="1"/>
          </a:p>
          <a:p>
            <a:pPr marL="0" lvl="0" indent="0" eaLnBrk="1" hangingPunct="1">
              <a:spcBef>
                <a:spcPct val="0"/>
              </a:spcBef>
              <a:buNone/>
            </a:pPr>
            <a:r>
              <a:rPr lang="" altLang="en-US" sz="2400" i="1"/>
              <a:t> {    Queue Q;</a:t>
            </a:r>
            <a:endParaRPr lang="" altLang="en-US" sz="2400" i="1"/>
          </a:p>
          <a:p>
            <a:pPr marL="0" lvl="0" indent="0" eaLnBrk="1" hangingPunct="1">
              <a:spcBef>
                <a:spcPct val="0"/>
              </a:spcBef>
              <a:buNone/>
            </a:pPr>
            <a:endParaRPr lang="" altLang="en-US" sz="2400" i="1"/>
          </a:p>
          <a:p>
            <a:pPr marL="0" lvl="0" indent="0" eaLnBrk="1" hangingPunct="1">
              <a:spcBef>
                <a:spcPct val="0"/>
              </a:spcBef>
              <a:buNone/>
            </a:pPr>
            <a:r>
              <a:rPr lang="" altLang="en-US" sz="2400" i="1"/>
              <a:t>      Q = malloc( sizeof( struct QueueRecord ) );     </a:t>
            </a:r>
            <a:endParaRPr lang="" altLang="en-US" sz="2400" i="1"/>
          </a:p>
          <a:p>
            <a:pPr marL="0" lvl="0" indent="0" eaLnBrk="1" hangingPunct="1">
              <a:spcBef>
                <a:spcPct val="0"/>
              </a:spcBef>
              <a:buNone/>
            </a:pPr>
            <a:r>
              <a:rPr lang="" altLang="en-US" sz="2400" i="1"/>
              <a:t>      Q-&gt;Array = malloc( sizeof( ElementType ) * MaxElements );</a:t>
            </a:r>
            <a:endParaRPr lang="" altLang="en-US" sz="2400" i="1"/>
          </a:p>
          <a:p>
            <a:pPr marL="0" lvl="0" indent="0" eaLnBrk="1" hangingPunct="1">
              <a:spcBef>
                <a:spcPct val="0"/>
              </a:spcBef>
              <a:buNone/>
            </a:pPr>
            <a:r>
              <a:rPr lang="en-US" altLang="zh-CN" sz="2400" i="1"/>
              <a:t>      </a:t>
            </a:r>
            <a:r>
              <a:rPr lang="" altLang="en-US" sz="2400" i="1"/>
              <a:t>Q-&gt;Capacity = MaxElements;</a:t>
            </a:r>
            <a:endParaRPr lang="" altLang="en-US" sz="2400" i="1"/>
          </a:p>
          <a:p>
            <a:pPr marL="0" lvl="0" indent="0" eaLnBrk="1" hangingPunct="1">
              <a:spcBef>
                <a:spcPct val="0"/>
              </a:spcBef>
              <a:buNone/>
            </a:pPr>
            <a:r>
              <a:rPr lang="" altLang="en-US" sz="2400" i="1"/>
              <a:t>      Q-&gt;Size = 0;</a:t>
            </a:r>
            <a:endParaRPr lang="" altLang="en-US" sz="2400" i="1"/>
          </a:p>
          <a:p>
            <a:pPr marL="0" lvl="0" indent="0" eaLnBrk="1" hangingPunct="1">
              <a:spcBef>
                <a:spcPct val="0"/>
              </a:spcBef>
              <a:buNone/>
            </a:pPr>
            <a:r>
              <a:rPr lang="" altLang="en-US" sz="2400" i="1"/>
              <a:t>      Q-&gt;Front = 1;</a:t>
            </a:r>
            <a:endParaRPr lang="" altLang="en-US" sz="2400" i="1"/>
          </a:p>
          <a:p>
            <a:pPr marL="0" lvl="0" indent="0" eaLnBrk="1" hangingPunct="1">
              <a:spcBef>
                <a:spcPct val="0"/>
              </a:spcBef>
              <a:buNone/>
            </a:pPr>
            <a:r>
              <a:rPr lang="" altLang="en-US" sz="2400" i="1"/>
              <a:t>      Q-&gt;Rear = 0;</a:t>
            </a:r>
            <a:endParaRPr lang="" altLang="en-US" sz="2400" i="1"/>
          </a:p>
          <a:p>
            <a:pPr marL="0" lvl="0" indent="0" eaLnBrk="1" hangingPunct="1">
              <a:spcBef>
                <a:spcPct val="0"/>
              </a:spcBef>
              <a:buNone/>
            </a:pPr>
            <a:r>
              <a:rPr lang="" altLang="en-US" sz="2400" i="1"/>
              <a:t>      return Q;</a:t>
            </a:r>
            <a:endParaRPr lang="" altLang="en-US" sz="2400" i="1"/>
          </a:p>
          <a:p>
            <a:pPr marL="0" lvl="0" indent="0" eaLnBrk="1" hangingPunct="1">
              <a:spcBef>
                <a:spcPct val="0"/>
              </a:spcBef>
              <a:buNone/>
            </a:pPr>
            <a:r>
              <a:rPr lang="" altLang="en-US" sz="2400" i="1"/>
              <a:t> }</a:t>
            </a:r>
            <a:endParaRPr lang="en-US" altLang="zh-CN" sz="2400" i="1"/>
          </a:p>
          <a:p>
            <a:pPr marL="0" lvl="0" indent="0" eaLnBrk="1" hangingPunct="1">
              <a:spcBef>
                <a:spcPct val="0"/>
              </a:spcBef>
              <a:buNone/>
            </a:pPr>
            <a:endParaRPr lang="" altLang="en-US" sz="2400" i="1"/>
          </a:p>
          <a:p>
            <a:pPr marL="0" lvl="0" indent="0" eaLnBrk="1" hangingPunct="1">
              <a:spcBef>
                <a:spcPct val="0"/>
              </a:spcBef>
              <a:buNone/>
            </a:pPr>
            <a:r>
              <a:rPr lang="" altLang="en-US" sz="2400" i="1"/>
              <a:t> </a:t>
            </a:r>
            <a:endParaRPr lang="" altLang="en-US" sz="2400" i="1"/>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40289" name="图片 1"/>
          <p:cNvPicPr>
            <a:picLocks noChangeAspect="1"/>
          </p:cNvPicPr>
          <p:nvPr/>
        </p:nvPicPr>
        <p:blipFill>
          <a:blip r:embed="rId1"/>
          <a:stretch>
            <a:fillRect/>
          </a:stretch>
        </p:blipFill>
        <p:spPr>
          <a:xfrm>
            <a:off x="198438" y="857250"/>
            <a:ext cx="7516812" cy="5143500"/>
          </a:xfrm>
          <a:prstGeom prst="rect">
            <a:avLst/>
          </a:prstGeom>
          <a:noFill/>
          <a:ln w="9525">
            <a:noFill/>
          </a:ln>
        </p:spPr>
      </p:pic>
      <p:pic>
        <p:nvPicPr>
          <p:cNvPr id="140290" name="图片 2"/>
          <p:cNvPicPr>
            <a:picLocks noChangeAspect="1"/>
          </p:cNvPicPr>
          <p:nvPr/>
        </p:nvPicPr>
        <p:blipFill>
          <a:blip r:embed="rId2"/>
          <a:stretch>
            <a:fillRect/>
          </a:stretch>
        </p:blipFill>
        <p:spPr>
          <a:xfrm>
            <a:off x="5768975" y="1657350"/>
            <a:ext cx="3375025" cy="1497013"/>
          </a:xfrm>
          <a:prstGeom prst="rect">
            <a:avLst/>
          </a:prstGeom>
          <a:noFill/>
          <a:ln w="9525">
            <a:noFill/>
          </a:ln>
        </p:spPr>
      </p:pic>
      <p:pic>
        <p:nvPicPr>
          <p:cNvPr id="140291" name="图片 5"/>
          <p:cNvPicPr>
            <a:picLocks noChangeAspect="1"/>
          </p:cNvPicPr>
          <p:nvPr/>
        </p:nvPicPr>
        <p:blipFill>
          <a:blip r:embed="rId3"/>
          <a:stretch>
            <a:fillRect/>
          </a:stretch>
        </p:blipFill>
        <p:spPr>
          <a:xfrm>
            <a:off x="5768975" y="1009650"/>
            <a:ext cx="3367088" cy="290513"/>
          </a:xfrm>
          <a:prstGeom prst="rect">
            <a:avLst/>
          </a:prstGeom>
          <a:noFill/>
          <a:ln w="9525">
            <a:noFill/>
          </a:ln>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1313" name="Rectangle 2"/>
          <p:cNvSpPr>
            <a:spLocks noGrp="1"/>
          </p:cNvSpPr>
          <p:nvPr>
            <p:ph type="title"/>
          </p:nvPr>
        </p:nvSpPr>
        <p:spPr>
          <a:ln/>
        </p:spPr>
        <p:txBody>
          <a:bodyPr vert="horz" wrap="square" lIns="91440" tIns="45720" rIns="91440" bIns="45720" anchor="ctr" anchorCtr="0"/>
          <a:p>
            <a:pPr eaLnBrk="1" hangingPunct="1"/>
            <a:r>
              <a:rPr lang="" altLang="en-US" b="1">
                <a:solidFill>
                  <a:schemeClr val="tx1"/>
                </a:solidFill>
              </a:rPr>
              <a:t>DisposeQueue</a:t>
            </a:r>
            <a:endParaRPr lang="en-US" altLang="zh-CN" b="1">
              <a:solidFill>
                <a:schemeClr val="tx1"/>
              </a:solidFill>
            </a:endParaRPr>
          </a:p>
        </p:txBody>
      </p:sp>
      <p:sp>
        <p:nvSpPr>
          <p:cNvPr id="141314" name="Rectangle 4"/>
          <p:cNvSpPr/>
          <p:nvPr/>
        </p:nvSpPr>
        <p:spPr>
          <a:xfrm>
            <a:off x="1619250" y="2133600"/>
            <a:ext cx="5741988" cy="301307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 altLang="en-US" sz="2400" i="1"/>
              <a:t> </a:t>
            </a:r>
            <a:r>
              <a:rPr lang="en-US" altLang="zh-CN" sz="2400" i="1"/>
              <a:t>       </a:t>
            </a:r>
            <a:r>
              <a:rPr lang="" altLang="en-US" sz="2400" i="1"/>
              <a:t>void</a:t>
            </a:r>
            <a:r>
              <a:rPr lang="en-US" altLang="zh-CN" sz="2400" i="1"/>
              <a:t> </a:t>
            </a:r>
            <a:r>
              <a:rPr lang="" altLang="en-US" sz="2400" i="1"/>
              <a:t>DisposeQueue( Queue Q )</a:t>
            </a:r>
            <a:endParaRPr lang="" altLang="en-US" sz="2400" i="1"/>
          </a:p>
          <a:p>
            <a:pPr marL="0" lvl="0" indent="0" eaLnBrk="1" hangingPunct="1">
              <a:spcBef>
                <a:spcPct val="0"/>
              </a:spcBef>
              <a:buNone/>
            </a:pPr>
            <a:r>
              <a:rPr lang="" altLang="en-US" sz="2400" i="1"/>
              <a:t>        {</a:t>
            </a:r>
            <a:endParaRPr lang="" altLang="en-US" sz="2400" i="1"/>
          </a:p>
          <a:p>
            <a:pPr marL="0" lvl="0" indent="0" eaLnBrk="1" hangingPunct="1">
              <a:spcBef>
                <a:spcPct val="0"/>
              </a:spcBef>
              <a:buNone/>
            </a:pPr>
            <a:r>
              <a:rPr lang="" altLang="en-US" sz="2400" i="1"/>
              <a:t>            if( Q != NULL )</a:t>
            </a:r>
            <a:endParaRPr lang="" altLang="en-US" sz="2400" i="1"/>
          </a:p>
          <a:p>
            <a:pPr marL="0" lvl="0" indent="0" eaLnBrk="1" hangingPunct="1">
              <a:spcBef>
                <a:spcPct val="0"/>
              </a:spcBef>
              <a:buNone/>
            </a:pPr>
            <a:r>
              <a:rPr lang="" altLang="en-US" sz="2400" i="1"/>
              <a:t>            {</a:t>
            </a:r>
            <a:endParaRPr lang="" altLang="en-US" sz="2400" i="1"/>
          </a:p>
          <a:p>
            <a:pPr marL="0" lvl="0" indent="0" eaLnBrk="1" hangingPunct="1">
              <a:spcBef>
                <a:spcPct val="0"/>
              </a:spcBef>
              <a:buNone/>
            </a:pPr>
            <a:r>
              <a:rPr lang="" altLang="en-US" sz="2400" i="1"/>
              <a:t>                free( Q-&gt;Array );</a:t>
            </a:r>
            <a:endParaRPr lang="" altLang="en-US" sz="2400" i="1"/>
          </a:p>
          <a:p>
            <a:pPr marL="0" lvl="0" indent="0" eaLnBrk="1" hangingPunct="1">
              <a:spcBef>
                <a:spcPct val="0"/>
              </a:spcBef>
              <a:buNone/>
            </a:pPr>
            <a:r>
              <a:rPr lang="" altLang="en-US" sz="2400" i="1"/>
              <a:t>                free( Q );</a:t>
            </a:r>
            <a:endParaRPr lang="" altLang="en-US" sz="2400" i="1"/>
          </a:p>
          <a:p>
            <a:pPr marL="0" lvl="0" indent="0" eaLnBrk="1" hangingPunct="1">
              <a:spcBef>
                <a:spcPct val="0"/>
              </a:spcBef>
              <a:buNone/>
            </a:pPr>
            <a:r>
              <a:rPr lang="" altLang="en-US" sz="2400" i="1"/>
              <a:t>            }</a:t>
            </a:r>
            <a:endParaRPr lang="" altLang="en-US" sz="2400" i="1"/>
          </a:p>
          <a:p>
            <a:pPr marL="0" lvl="0" indent="0" eaLnBrk="1" hangingPunct="1">
              <a:spcBef>
                <a:spcPct val="0"/>
              </a:spcBef>
              <a:buNone/>
            </a:pPr>
            <a:r>
              <a:rPr lang="" altLang="en-US" sz="2400" i="1"/>
              <a:t>        }</a:t>
            </a:r>
            <a:endParaRPr lang="" altLang="en-US" sz="2400" i="1"/>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8673" name="标题 1"/>
          <p:cNvSpPr>
            <a:spLocks noGrp="1"/>
          </p:cNvSpPr>
          <p:nvPr>
            <p:ph type="title"/>
          </p:nvPr>
        </p:nvSpPr>
        <p:spPr>
          <a:ln/>
        </p:spPr>
        <p:txBody>
          <a:bodyPr vert="horz" wrap="square" lIns="91440" tIns="45720" rIns="91440" bIns="45720" anchor="ctr" anchorCtr="0"/>
          <a:p>
            <a:r>
              <a:rPr lang="en-US" altLang="zh-CN"/>
              <a:t>linked lists</a:t>
            </a:r>
            <a:endParaRPr lang="zh-CN" altLang="en-US"/>
          </a:p>
        </p:txBody>
      </p:sp>
      <p:sp>
        <p:nvSpPr>
          <p:cNvPr id="3" name="内容占位符 2"/>
          <p:cNvSpPr>
            <a:spLocks noGrp="1"/>
          </p:cNvSpPr>
          <p:nvPr>
            <p:ph idx="1"/>
          </p:nvPr>
        </p:nvSpPr>
        <p:spPr>
          <a:xfrm>
            <a:off x="628650" y="1466850"/>
            <a:ext cx="7886700" cy="4022725"/>
          </a:xfrm>
        </p:spPr>
        <p:txBody>
          <a:bodyPr vert="horz" wrap="square" lIns="91440" tIns="45720" rIns="91440" bIns="45720" numCol="1" anchor="t" anchorCtr="0" compatLnSpc="1"/>
          <a:lstStyle/>
          <a:p>
            <a:pPr marL="342900" marR="0" lvl="0" indent="-342900" algn="l" defTabSz="914400" rtl="0" eaLnBrk="0" fontAlgn="base" latinLnBrk="0" hangingPunct="0">
              <a:lnSpc>
                <a:spcPct val="100000"/>
              </a:lnSpc>
              <a:spcBef>
                <a:spcPct val="20000"/>
              </a:spcBef>
              <a:spcAft>
                <a:spcPct val="0"/>
              </a:spcAft>
              <a:buClrTx/>
              <a:buSzTx/>
              <a:buFontTx/>
              <a:buChar char="•"/>
              <a:defRPr/>
            </a:pPr>
            <a:r>
              <a:rPr kumimoji="1" lang="en-US" altLang="zh-CN" sz="3200" b="0" i="0" u="none" strike="noStrike" kern="1200" cap="none" spc="0" normalizeH="0" baseline="0" noProof="0" dirty="0">
                <a:ln>
                  <a:noFill/>
                </a:ln>
                <a:solidFill>
                  <a:schemeClr val="tx1"/>
                </a:solidFill>
                <a:effectLst/>
                <a:uLnTx/>
                <a:uFillTx/>
                <a:latin typeface="+mn-lt"/>
                <a:ea typeface="+mn-ea"/>
                <a:cs typeface="+mn-cs"/>
              </a:rPr>
              <a:t>a</a:t>
            </a:r>
            <a:r>
              <a:rPr kumimoji="1" lang="zh-CN" altLang="en-US" sz="3200" b="0" i="0" u="none" strike="noStrike" kern="1200" cap="none" spc="0" normalizeH="0" baseline="0" noProof="0" dirty="0">
                <a:ln>
                  <a:noFill/>
                </a:ln>
                <a:solidFill>
                  <a:schemeClr val="tx1"/>
                </a:solidFill>
                <a:effectLst/>
                <a:uLnTx/>
                <a:uFillTx/>
                <a:latin typeface="+mn-lt"/>
                <a:ea typeface="+mn-ea"/>
                <a:cs typeface="+mn-cs"/>
              </a:rPr>
              <a:t> </a:t>
            </a:r>
            <a:r>
              <a:rPr kumimoji="1" lang="en-US" altLang="zh-CN" sz="3200" b="0" i="0" u="none" strike="noStrike" kern="1200" cap="none" spc="0" normalizeH="0" baseline="0" noProof="0" dirty="0">
                <a:ln>
                  <a:noFill/>
                </a:ln>
                <a:solidFill>
                  <a:schemeClr val="tx1"/>
                </a:solidFill>
                <a:effectLst/>
                <a:uLnTx/>
                <a:uFillTx/>
                <a:latin typeface="+mn-lt"/>
                <a:ea typeface="+mn-ea"/>
                <a:cs typeface="+mn-cs"/>
              </a:rPr>
              <a:t>linked</a:t>
            </a:r>
            <a:r>
              <a:rPr kumimoji="1" lang="zh-CN" altLang="en-US" sz="3200" b="0" i="0" u="none" strike="noStrike" kern="1200" cap="none" spc="0" normalizeH="0" baseline="0" noProof="0" dirty="0">
                <a:ln>
                  <a:noFill/>
                </a:ln>
                <a:solidFill>
                  <a:schemeClr val="tx1"/>
                </a:solidFill>
                <a:effectLst/>
                <a:uLnTx/>
                <a:uFillTx/>
                <a:latin typeface="+mn-lt"/>
                <a:ea typeface="+mn-ea"/>
                <a:cs typeface="+mn-cs"/>
              </a:rPr>
              <a:t> </a:t>
            </a:r>
            <a:r>
              <a:rPr kumimoji="1" lang="en-US" altLang="zh-CN" sz="3200" b="0" i="0" u="none" strike="noStrike" kern="1200" cap="none" spc="0" normalizeH="0" baseline="0" noProof="0" dirty="0">
                <a:ln>
                  <a:noFill/>
                </a:ln>
                <a:solidFill>
                  <a:schemeClr val="tx1"/>
                </a:solidFill>
                <a:effectLst/>
                <a:uLnTx/>
                <a:uFillTx/>
                <a:latin typeface="+mn-lt"/>
                <a:ea typeface="+mn-ea"/>
                <a:cs typeface="+mn-cs"/>
              </a:rPr>
              <a:t>list</a:t>
            </a:r>
            <a:endParaRPr kumimoji="1" lang="en-US" altLang="zh-CN" sz="3200" b="0" i="0" u="none" strike="noStrike" kern="1200" cap="none" spc="0" normalizeH="0" baseline="0" noProof="0" dirty="0">
              <a:ln>
                <a:noFill/>
              </a:ln>
              <a:solidFill>
                <a:schemeClr val="tx1"/>
              </a:solidFill>
              <a:effectLst/>
              <a:uLnTx/>
              <a:uFillTx/>
              <a:latin typeface="+mn-lt"/>
              <a:ea typeface="+mn-ea"/>
              <a:cs typeface="+mn-cs"/>
            </a:endParaRPr>
          </a:p>
          <a:p>
            <a:pPr marL="342900" marR="0" lvl="0" indent="-342900" algn="l" defTabSz="914400" rtl="0" eaLnBrk="0" fontAlgn="base" latinLnBrk="0" hangingPunct="0">
              <a:lnSpc>
                <a:spcPct val="100000"/>
              </a:lnSpc>
              <a:spcBef>
                <a:spcPct val="20000"/>
              </a:spcBef>
              <a:spcAft>
                <a:spcPct val="0"/>
              </a:spcAft>
              <a:buClrTx/>
              <a:buSzTx/>
              <a:buFontTx/>
              <a:buChar char="•"/>
              <a:defRPr/>
            </a:pPr>
            <a:endParaRPr kumimoji="1" lang="en-US" altLang="zh-CN" sz="3200" b="0" i="0" u="none" strike="noStrike" kern="1200" cap="none" spc="0" normalizeH="0" baseline="0" noProof="0" dirty="0">
              <a:ln>
                <a:noFill/>
              </a:ln>
              <a:solidFill>
                <a:schemeClr val="tx1"/>
              </a:solidFill>
              <a:effectLst/>
              <a:uLnTx/>
              <a:uFillTx/>
              <a:latin typeface="+mn-lt"/>
              <a:ea typeface="+mn-ea"/>
              <a:cs typeface="+mn-cs"/>
            </a:endParaRPr>
          </a:p>
          <a:p>
            <a:pPr marL="342900" marR="0" lvl="0" indent="-342900" algn="l" defTabSz="914400" rtl="0" eaLnBrk="0" fontAlgn="base" latinLnBrk="0" hangingPunct="0">
              <a:lnSpc>
                <a:spcPct val="100000"/>
              </a:lnSpc>
              <a:spcBef>
                <a:spcPct val="20000"/>
              </a:spcBef>
              <a:spcAft>
                <a:spcPct val="0"/>
              </a:spcAft>
              <a:buClrTx/>
              <a:buSzTx/>
              <a:buFontTx/>
              <a:buChar char="•"/>
              <a:defRPr/>
            </a:pPr>
            <a:endParaRPr kumimoji="1" lang="en-US" altLang="zh-CN" sz="3200" b="0" i="0" u="none" strike="noStrike" kern="1200" cap="none" spc="0" normalizeH="0" baseline="0" noProof="0" dirty="0">
              <a:ln>
                <a:noFill/>
              </a:ln>
              <a:solidFill>
                <a:schemeClr val="tx1"/>
              </a:solidFill>
              <a:effectLst/>
              <a:uLnTx/>
              <a:uFillTx/>
              <a:latin typeface="+mn-lt"/>
              <a:ea typeface="+mn-ea"/>
              <a:cs typeface="+mn-cs"/>
            </a:endParaRPr>
          </a:p>
          <a:p>
            <a:pPr marL="342900" marR="0" lvl="0" indent="-342900" algn="l" defTabSz="914400" rtl="0" eaLnBrk="0" fontAlgn="base" latinLnBrk="0" hangingPunct="0">
              <a:lnSpc>
                <a:spcPct val="100000"/>
              </a:lnSpc>
              <a:spcBef>
                <a:spcPct val="20000"/>
              </a:spcBef>
              <a:spcAft>
                <a:spcPct val="0"/>
              </a:spcAft>
              <a:buClrTx/>
              <a:buSzTx/>
              <a:buFontTx/>
              <a:buChar char="•"/>
              <a:defRPr/>
            </a:pPr>
            <a:r>
              <a:rPr kumimoji="1" lang="en-US" altLang="zh-CN" sz="3200" b="0" i="0" u="none" strike="noStrike" kern="1200" cap="none" spc="0" normalizeH="0" baseline="0" noProof="0" dirty="0">
                <a:ln>
                  <a:noFill/>
                </a:ln>
                <a:solidFill>
                  <a:schemeClr val="tx1"/>
                </a:solidFill>
                <a:effectLst/>
                <a:uLnTx/>
                <a:uFillTx/>
                <a:latin typeface="+mn-lt"/>
                <a:ea typeface="+mn-ea"/>
                <a:cs typeface="+mn-cs"/>
              </a:rPr>
              <a:t>linked list with actual pointer values</a:t>
            </a:r>
            <a:endParaRPr kumimoji="1" lang="en-US" altLang="zh-CN" sz="3200" b="0" i="0" u="none" strike="noStrike" kern="1200" cap="none" spc="0" normalizeH="0" baseline="0" noProof="0" dirty="0">
              <a:ln>
                <a:noFill/>
              </a:ln>
              <a:solidFill>
                <a:schemeClr val="tx1"/>
              </a:solidFill>
              <a:effectLst/>
              <a:uLnTx/>
              <a:uFillTx/>
              <a:latin typeface="+mn-lt"/>
              <a:ea typeface="+mn-ea"/>
              <a:cs typeface="+mn-cs"/>
            </a:endParaRPr>
          </a:p>
          <a:p>
            <a:pPr marL="342900" marR="0" lvl="0" indent="-342900" algn="l" defTabSz="914400" rtl="0" eaLnBrk="0" fontAlgn="base" latinLnBrk="0" hangingPunct="0">
              <a:lnSpc>
                <a:spcPct val="100000"/>
              </a:lnSpc>
              <a:spcBef>
                <a:spcPct val="20000"/>
              </a:spcBef>
              <a:spcAft>
                <a:spcPct val="0"/>
              </a:spcAft>
              <a:buClrTx/>
              <a:buSzTx/>
              <a:buFontTx/>
              <a:buChar char="•"/>
              <a:defRPr/>
            </a:pPr>
            <a:endParaRPr kumimoji="1" lang="en-US" altLang="zh-CN" sz="3200" b="0" i="0" u="none" strike="noStrike" kern="1200" cap="none" spc="0" normalizeH="0" baseline="0" noProof="0" dirty="0">
              <a:ln>
                <a:noFill/>
              </a:ln>
              <a:solidFill>
                <a:schemeClr val="tx1"/>
              </a:solidFill>
              <a:effectLst/>
              <a:uLnTx/>
              <a:uFillTx/>
              <a:latin typeface="+mn-lt"/>
              <a:ea typeface="+mn-ea"/>
              <a:cs typeface="+mn-cs"/>
            </a:endParaRPr>
          </a:p>
          <a:p>
            <a:pPr marL="0" marR="0" lvl="0" indent="0" algn="l" defTabSz="914400" rtl="0" eaLnBrk="0" fontAlgn="base" latinLnBrk="0" hangingPunct="0">
              <a:lnSpc>
                <a:spcPct val="100000"/>
              </a:lnSpc>
              <a:spcBef>
                <a:spcPct val="20000"/>
              </a:spcBef>
              <a:spcAft>
                <a:spcPct val="0"/>
              </a:spcAft>
              <a:buClrTx/>
              <a:buSzTx/>
              <a:buFontTx/>
              <a:buNone/>
              <a:defRPr/>
            </a:pPr>
            <a:endParaRPr kumimoji="1" lang="en-US" altLang="zh-CN" sz="3200" b="0" i="0" u="none" strike="noStrike" kern="1200" cap="none" spc="0" normalizeH="0" baseline="0" noProof="0" dirty="0">
              <a:ln>
                <a:noFill/>
              </a:ln>
              <a:solidFill>
                <a:schemeClr val="tx1"/>
              </a:solidFill>
              <a:effectLst/>
              <a:uLnTx/>
              <a:uFillTx/>
              <a:latin typeface="+mn-lt"/>
              <a:ea typeface="+mn-ea"/>
              <a:cs typeface="+mn-cs"/>
            </a:endParaRPr>
          </a:p>
          <a:p>
            <a:pPr marL="342900" marR="0" lvl="0" indent="-342900" algn="l" defTabSz="914400" rtl="0" eaLnBrk="0" fontAlgn="base" latinLnBrk="0" hangingPunct="0">
              <a:lnSpc>
                <a:spcPct val="100000"/>
              </a:lnSpc>
              <a:spcBef>
                <a:spcPct val="20000"/>
              </a:spcBef>
              <a:spcAft>
                <a:spcPct val="0"/>
              </a:spcAft>
              <a:buClrTx/>
              <a:buSzTx/>
              <a:buFontTx/>
              <a:buChar char="•"/>
              <a:defRPr/>
            </a:pPr>
            <a:r>
              <a:rPr kumimoji="1" lang="en-US" altLang="zh-CN" sz="3200" b="0" i="0" u="none" strike="noStrike" kern="1200" cap="none" spc="0" normalizeH="0" baseline="0" noProof="0" dirty="0">
                <a:ln>
                  <a:noFill/>
                </a:ln>
                <a:solidFill>
                  <a:schemeClr val="tx1"/>
                </a:solidFill>
                <a:effectLst/>
                <a:uLnTx/>
                <a:uFillTx/>
                <a:latin typeface="+mn-lt"/>
                <a:ea typeface="+mn-ea"/>
                <a:cs typeface="+mn-cs"/>
              </a:rPr>
              <a:t>to access a linked list</a:t>
            </a:r>
            <a:endParaRPr kumimoji="1" lang="en-US" altLang="zh-CN" sz="3200" b="0" i="0" u="none" strike="noStrike" kern="1200" cap="none" spc="0" normalizeH="0" baseline="0" noProof="0" dirty="0">
              <a:ln>
                <a:noFill/>
              </a:ln>
              <a:solidFill>
                <a:schemeClr val="tx1"/>
              </a:solidFill>
              <a:effectLst/>
              <a:uLnTx/>
              <a:uFillTx/>
              <a:latin typeface="+mn-lt"/>
              <a:ea typeface="+mn-ea"/>
              <a:cs typeface="+mn-cs"/>
            </a:endParaRPr>
          </a:p>
          <a:p>
            <a:pPr marL="742950" marR="0" lvl="1" indent="-285750" algn="l" defTabSz="914400" rtl="0" eaLnBrk="0" fontAlgn="base" latinLnBrk="0" hangingPunct="0">
              <a:lnSpc>
                <a:spcPct val="100000"/>
              </a:lnSpc>
              <a:spcBef>
                <a:spcPct val="20000"/>
              </a:spcBef>
              <a:spcAft>
                <a:spcPct val="0"/>
              </a:spcAft>
              <a:buClrTx/>
              <a:buSzTx/>
              <a:buFontTx/>
              <a:buChar char="–"/>
              <a:defRPr/>
            </a:pPr>
            <a:r>
              <a:rPr kumimoji="1" lang="en-US" altLang="zh-CN" sz="2800" b="0" i="0" u="none" strike="noStrike" kern="1200" cap="none" spc="0" normalizeH="0" baseline="0" noProof="0" dirty="0">
                <a:ln>
                  <a:noFill/>
                </a:ln>
                <a:solidFill>
                  <a:schemeClr val="tx1"/>
                </a:solidFill>
                <a:effectLst/>
                <a:uLnTx/>
                <a:uFillTx/>
                <a:latin typeface="+mn-lt"/>
                <a:ea typeface="+mn-ea"/>
                <a:cs typeface="+mn-cs"/>
              </a:rPr>
              <a:t>a pointer variable that stores the address of the first cell</a:t>
            </a:r>
            <a:endParaRPr kumimoji="1" lang="zh-CN" altLang="en-US" sz="2800" b="0" i="0" u="none" strike="noStrike" kern="1200" cap="none" spc="0" normalizeH="0" baseline="0" noProof="0" dirty="0">
              <a:ln>
                <a:noFill/>
              </a:ln>
              <a:solidFill>
                <a:schemeClr val="tx1"/>
              </a:solidFill>
              <a:effectLst/>
              <a:uLnTx/>
              <a:uFillTx/>
              <a:latin typeface="+mn-lt"/>
              <a:ea typeface="+mn-ea"/>
              <a:cs typeface="+mn-cs"/>
            </a:endParaRPr>
          </a:p>
        </p:txBody>
      </p:sp>
      <p:grpSp>
        <p:nvGrpSpPr>
          <p:cNvPr id="12" name="组合 11"/>
          <p:cNvGrpSpPr/>
          <p:nvPr/>
        </p:nvGrpSpPr>
        <p:grpSpPr>
          <a:xfrm>
            <a:off x="1498600" y="2232025"/>
            <a:ext cx="752475" cy="442913"/>
            <a:chOff x="1219200" y="6023048"/>
            <a:chExt cx="1003300" cy="592310"/>
          </a:xfrm>
        </p:grpSpPr>
        <p:sp>
          <p:nvSpPr>
            <p:cNvPr id="14" name="矩形 13"/>
            <p:cNvSpPr>
              <a:spLocks noRot="1" noChangeAspect="1" noMove="1" noResize="1" noEditPoints="1" noAdjustHandles="1" noChangeArrowheads="1" noChangeShapeType="1" noTextEdit="1"/>
            </p:cNvSpPr>
            <p:nvPr/>
          </p:nvSpPr>
          <p:spPr>
            <a:xfrm>
              <a:off x="1219200" y="6023048"/>
              <a:ext cx="683986" cy="592310"/>
            </a:xfrm>
            <a:prstGeom prst="rect">
              <a:avLst/>
            </a:prstGeom>
            <a:blipFill>
              <a:blip r:embed="rId1"/>
              <a:stretch>
                <a:fillRect/>
              </a:stretch>
            </a:blipFill>
            <a:ln>
              <a:solidFill>
                <a:schemeClr val="tx1"/>
              </a:solidFill>
            </a:ln>
          </p:spPr>
          <p:txBody>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2400" b="0" i="1" u="none" strike="noStrike" kern="1200" cap="none" spc="0" normalizeH="0" baseline="0" noProof="0">
                  <a:ln>
                    <a:noFill/>
                  </a:ln>
                  <a:noFill/>
                  <a:effectLst/>
                  <a:uLnTx/>
                  <a:uFillTx/>
                  <a:latin typeface="Times New Roman" panose="02020603050405020304" pitchFamily="18" charset="0"/>
                  <a:ea typeface="宋体" panose="02010600030101010101" pitchFamily="2" charset="-122"/>
                  <a:cs typeface="+mn-cs"/>
                </a:rPr>
                <a:t> </a:t>
              </a:r>
              <a:endParaRPr kumimoji="0" lang="zh-CN" altLang="en-US" sz="2400" b="0" i="1" u="none" strike="noStrike" kern="1200" cap="none" spc="0" normalizeH="0" baseline="0" noProof="0">
                <a:ln>
                  <a:noFill/>
                </a:ln>
                <a:noFill/>
                <a:effectLst/>
                <a:uLnTx/>
                <a:uFillTx/>
                <a:latin typeface="Times New Roman" panose="02020603050405020304" pitchFamily="18" charset="0"/>
                <a:ea typeface="宋体" panose="02010600030101010101" pitchFamily="2" charset="-122"/>
                <a:cs typeface="+mn-cs"/>
              </a:endParaRPr>
            </a:p>
          </p:txBody>
        </p:sp>
        <p:sp>
          <p:nvSpPr>
            <p:cNvPr id="15" name="矩形 14"/>
            <p:cNvSpPr/>
            <p:nvPr/>
          </p:nvSpPr>
          <p:spPr>
            <a:xfrm>
              <a:off x="1902884" y="6023048"/>
              <a:ext cx="319616" cy="59231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1" lang="zh-CN" altLang="en-US" sz="1800" b="0" i="1" u="none" strike="noStrike" kern="1200" cap="none" spc="0" normalizeH="0" baseline="0" noProof="0">
                <a:ln>
                  <a:noFill/>
                </a:ln>
                <a:solidFill>
                  <a:schemeClr val="lt1"/>
                </a:solidFill>
                <a:effectLst/>
                <a:uLnTx/>
                <a:uFillTx/>
                <a:latin typeface="+mn-lt"/>
                <a:ea typeface="+mn-ea"/>
                <a:cs typeface="+mn-cs"/>
              </a:endParaRPr>
            </a:p>
          </p:txBody>
        </p:sp>
      </p:grpSp>
      <p:cxnSp>
        <p:nvCxnSpPr>
          <p:cNvPr id="13" name="直线箭头连接符 12"/>
          <p:cNvCxnSpPr/>
          <p:nvPr/>
        </p:nvCxnSpPr>
        <p:spPr>
          <a:xfrm>
            <a:off x="2132013" y="2454275"/>
            <a:ext cx="48101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7" name="组合 16"/>
          <p:cNvGrpSpPr/>
          <p:nvPr/>
        </p:nvGrpSpPr>
        <p:grpSpPr>
          <a:xfrm>
            <a:off x="2611438" y="2232025"/>
            <a:ext cx="752475" cy="442913"/>
            <a:chOff x="1219200" y="6023048"/>
            <a:chExt cx="1003300" cy="592310"/>
          </a:xfrm>
        </p:grpSpPr>
        <p:sp>
          <p:nvSpPr>
            <p:cNvPr id="19" name="矩形 18"/>
            <p:cNvSpPr>
              <a:spLocks noRot="1" noChangeAspect="1" noMove="1" noResize="1" noEditPoints="1" noAdjustHandles="1" noChangeArrowheads="1" noChangeShapeType="1" noTextEdit="1"/>
            </p:cNvSpPr>
            <p:nvPr/>
          </p:nvSpPr>
          <p:spPr>
            <a:xfrm>
              <a:off x="1219200" y="6023048"/>
              <a:ext cx="683986" cy="592310"/>
            </a:xfrm>
            <a:prstGeom prst="rect">
              <a:avLst/>
            </a:prstGeom>
            <a:blipFill>
              <a:blip r:embed="rId2"/>
              <a:stretch>
                <a:fillRect/>
              </a:stretch>
            </a:blipFill>
            <a:ln>
              <a:solidFill>
                <a:schemeClr val="tx1"/>
              </a:solidFill>
            </a:ln>
          </p:spPr>
          <p:txBody>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2400" b="0" i="1" u="none" strike="noStrike" kern="1200" cap="none" spc="0" normalizeH="0" baseline="0" noProof="0">
                  <a:ln>
                    <a:noFill/>
                  </a:ln>
                  <a:noFill/>
                  <a:effectLst/>
                  <a:uLnTx/>
                  <a:uFillTx/>
                  <a:latin typeface="Times New Roman" panose="02020603050405020304" pitchFamily="18" charset="0"/>
                  <a:ea typeface="宋体" panose="02010600030101010101" pitchFamily="2" charset="-122"/>
                  <a:cs typeface="+mn-cs"/>
                </a:rPr>
                <a:t> </a:t>
              </a:r>
              <a:endParaRPr kumimoji="0" lang="zh-CN" altLang="en-US" sz="2400" b="0" i="1" u="none" strike="noStrike" kern="1200" cap="none" spc="0" normalizeH="0" baseline="0" noProof="0">
                <a:ln>
                  <a:noFill/>
                </a:ln>
                <a:noFill/>
                <a:effectLst/>
                <a:uLnTx/>
                <a:uFillTx/>
                <a:latin typeface="Times New Roman" panose="02020603050405020304" pitchFamily="18" charset="0"/>
                <a:ea typeface="宋体" panose="02010600030101010101" pitchFamily="2" charset="-122"/>
                <a:cs typeface="+mn-cs"/>
              </a:endParaRPr>
            </a:p>
          </p:txBody>
        </p:sp>
        <p:sp>
          <p:nvSpPr>
            <p:cNvPr id="20" name="矩形 19"/>
            <p:cNvSpPr/>
            <p:nvPr/>
          </p:nvSpPr>
          <p:spPr>
            <a:xfrm>
              <a:off x="1902883" y="6023048"/>
              <a:ext cx="319617" cy="59231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1" lang="zh-CN" altLang="en-US" sz="1800" b="0" i="1" u="none" strike="noStrike" kern="1200" cap="none" spc="0" normalizeH="0" baseline="0" noProof="0">
                <a:ln>
                  <a:noFill/>
                </a:ln>
                <a:solidFill>
                  <a:schemeClr val="lt1"/>
                </a:solidFill>
                <a:effectLst/>
                <a:uLnTx/>
                <a:uFillTx/>
                <a:latin typeface="+mn-lt"/>
                <a:ea typeface="+mn-ea"/>
                <a:cs typeface="+mn-cs"/>
              </a:endParaRPr>
            </a:p>
          </p:txBody>
        </p:sp>
      </p:grpSp>
      <p:cxnSp>
        <p:nvCxnSpPr>
          <p:cNvPr id="18" name="直线箭头连接符 17"/>
          <p:cNvCxnSpPr/>
          <p:nvPr/>
        </p:nvCxnSpPr>
        <p:spPr>
          <a:xfrm>
            <a:off x="3244850" y="2454275"/>
            <a:ext cx="48101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2" name="组合 21"/>
          <p:cNvGrpSpPr/>
          <p:nvPr/>
        </p:nvGrpSpPr>
        <p:grpSpPr>
          <a:xfrm>
            <a:off x="3722688" y="2238375"/>
            <a:ext cx="752475" cy="444500"/>
            <a:chOff x="1219200" y="6023048"/>
            <a:chExt cx="1003300" cy="592310"/>
          </a:xfrm>
        </p:grpSpPr>
        <p:sp>
          <p:nvSpPr>
            <p:cNvPr id="24" name="矩形 23"/>
            <p:cNvSpPr>
              <a:spLocks noRot="1" noChangeAspect="1" noMove="1" noResize="1" noEditPoints="1" noAdjustHandles="1" noChangeArrowheads="1" noChangeShapeType="1" noTextEdit="1"/>
            </p:cNvSpPr>
            <p:nvPr/>
          </p:nvSpPr>
          <p:spPr>
            <a:xfrm>
              <a:off x="1219200" y="6023048"/>
              <a:ext cx="683986" cy="592310"/>
            </a:xfrm>
            <a:prstGeom prst="rect">
              <a:avLst/>
            </a:prstGeom>
            <a:blipFill>
              <a:blip r:embed="rId3"/>
              <a:stretch>
                <a:fillRect/>
              </a:stretch>
            </a:blipFill>
            <a:ln>
              <a:solidFill>
                <a:schemeClr val="tx1"/>
              </a:solidFill>
            </a:ln>
          </p:spPr>
          <p:txBody>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2400" b="0" i="1" u="none" strike="noStrike" kern="1200" cap="none" spc="0" normalizeH="0" baseline="0" noProof="0">
                  <a:ln>
                    <a:noFill/>
                  </a:ln>
                  <a:noFill/>
                  <a:effectLst/>
                  <a:uLnTx/>
                  <a:uFillTx/>
                  <a:latin typeface="Times New Roman" panose="02020603050405020304" pitchFamily="18" charset="0"/>
                  <a:ea typeface="宋体" panose="02010600030101010101" pitchFamily="2" charset="-122"/>
                  <a:cs typeface="+mn-cs"/>
                </a:rPr>
                <a:t> </a:t>
              </a:r>
              <a:endParaRPr kumimoji="0" lang="zh-CN" altLang="en-US" sz="2400" b="0" i="1" u="none" strike="noStrike" kern="1200" cap="none" spc="0" normalizeH="0" baseline="0" noProof="0">
                <a:ln>
                  <a:noFill/>
                </a:ln>
                <a:noFill/>
                <a:effectLst/>
                <a:uLnTx/>
                <a:uFillTx/>
                <a:latin typeface="Times New Roman" panose="02020603050405020304" pitchFamily="18" charset="0"/>
                <a:ea typeface="宋体" panose="02010600030101010101" pitchFamily="2" charset="-122"/>
                <a:cs typeface="+mn-cs"/>
              </a:endParaRPr>
            </a:p>
          </p:txBody>
        </p:sp>
        <p:sp>
          <p:nvSpPr>
            <p:cNvPr id="25" name="矩形 24"/>
            <p:cNvSpPr/>
            <p:nvPr/>
          </p:nvSpPr>
          <p:spPr>
            <a:xfrm>
              <a:off x="1902883" y="6023048"/>
              <a:ext cx="319617" cy="59231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1" lang="zh-CN" altLang="en-US" sz="1800" b="0" i="1" u="none" strike="noStrike" kern="1200" cap="none" spc="0" normalizeH="0" baseline="0" noProof="0">
                <a:ln>
                  <a:noFill/>
                </a:ln>
                <a:solidFill>
                  <a:schemeClr val="lt1"/>
                </a:solidFill>
                <a:effectLst/>
                <a:uLnTx/>
                <a:uFillTx/>
                <a:latin typeface="+mn-lt"/>
                <a:ea typeface="+mn-ea"/>
                <a:cs typeface="+mn-cs"/>
              </a:endParaRPr>
            </a:p>
          </p:txBody>
        </p:sp>
      </p:grpSp>
      <p:cxnSp>
        <p:nvCxnSpPr>
          <p:cNvPr id="23" name="直线箭头连接符 22"/>
          <p:cNvCxnSpPr/>
          <p:nvPr/>
        </p:nvCxnSpPr>
        <p:spPr>
          <a:xfrm>
            <a:off x="4356100" y="2460625"/>
            <a:ext cx="48101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7" name="组合 26"/>
          <p:cNvGrpSpPr/>
          <p:nvPr/>
        </p:nvGrpSpPr>
        <p:grpSpPr>
          <a:xfrm>
            <a:off x="4837113" y="2238375"/>
            <a:ext cx="752475" cy="444500"/>
            <a:chOff x="1219200" y="6023048"/>
            <a:chExt cx="1003300" cy="592310"/>
          </a:xfrm>
        </p:grpSpPr>
        <p:sp>
          <p:nvSpPr>
            <p:cNvPr id="29" name="矩形 28"/>
            <p:cNvSpPr>
              <a:spLocks noRot="1" noChangeAspect="1" noMove="1" noResize="1" noEditPoints="1" noAdjustHandles="1" noChangeArrowheads="1" noChangeShapeType="1" noTextEdit="1"/>
            </p:cNvSpPr>
            <p:nvPr/>
          </p:nvSpPr>
          <p:spPr>
            <a:xfrm>
              <a:off x="1219200" y="6023048"/>
              <a:ext cx="683986" cy="592310"/>
            </a:xfrm>
            <a:prstGeom prst="rect">
              <a:avLst/>
            </a:prstGeom>
            <a:blipFill>
              <a:blip r:embed="rId4"/>
              <a:stretch>
                <a:fillRect/>
              </a:stretch>
            </a:blipFill>
            <a:ln>
              <a:solidFill>
                <a:schemeClr val="tx1"/>
              </a:solidFill>
            </a:ln>
          </p:spPr>
          <p:txBody>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2400" b="0" i="1" u="none" strike="noStrike" kern="1200" cap="none" spc="0" normalizeH="0" baseline="0" noProof="0">
                  <a:ln>
                    <a:noFill/>
                  </a:ln>
                  <a:noFill/>
                  <a:effectLst/>
                  <a:uLnTx/>
                  <a:uFillTx/>
                  <a:latin typeface="Times New Roman" panose="02020603050405020304" pitchFamily="18" charset="0"/>
                  <a:ea typeface="宋体" panose="02010600030101010101" pitchFamily="2" charset="-122"/>
                  <a:cs typeface="+mn-cs"/>
                </a:rPr>
                <a:t> </a:t>
              </a:r>
              <a:endParaRPr kumimoji="0" lang="zh-CN" altLang="en-US" sz="2400" b="0" i="1" u="none" strike="noStrike" kern="1200" cap="none" spc="0" normalizeH="0" baseline="0" noProof="0">
                <a:ln>
                  <a:noFill/>
                </a:ln>
                <a:noFill/>
                <a:effectLst/>
                <a:uLnTx/>
                <a:uFillTx/>
                <a:latin typeface="Times New Roman" panose="02020603050405020304" pitchFamily="18" charset="0"/>
                <a:ea typeface="宋体" panose="02010600030101010101" pitchFamily="2" charset="-122"/>
                <a:cs typeface="+mn-cs"/>
              </a:endParaRPr>
            </a:p>
          </p:txBody>
        </p:sp>
        <p:sp>
          <p:nvSpPr>
            <p:cNvPr id="30" name="矩形 29"/>
            <p:cNvSpPr/>
            <p:nvPr/>
          </p:nvSpPr>
          <p:spPr>
            <a:xfrm>
              <a:off x="1902883" y="6023048"/>
              <a:ext cx="319617" cy="59231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1" lang="zh-CN" altLang="en-US" sz="1800" b="0" i="1" u="none" strike="noStrike" kern="1200" cap="none" spc="0" normalizeH="0" baseline="0" noProof="0">
                <a:ln>
                  <a:noFill/>
                </a:ln>
                <a:solidFill>
                  <a:schemeClr val="lt1"/>
                </a:solidFill>
                <a:effectLst/>
                <a:uLnTx/>
                <a:uFillTx/>
                <a:latin typeface="+mn-lt"/>
                <a:ea typeface="+mn-ea"/>
                <a:cs typeface="+mn-cs"/>
              </a:endParaRPr>
            </a:p>
          </p:txBody>
        </p:sp>
      </p:grpSp>
      <p:cxnSp>
        <p:nvCxnSpPr>
          <p:cNvPr id="28" name="直线箭头连接符 27"/>
          <p:cNvCxnSpPr/>
          <p:nvPr/>
        </p:nvCxnSpPr>
        <p:spPr>
          <a:xfrm>
            <a:off x="5470525" y="2460625"/>
            <a:ext cx="48101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9" name="组合 38"/>
          <p:cNvGrpSpPr/>
          <p:nvPr/>
        </p:nvGrpSpPr>
        <p:grpSpPr>
          <a:xfrm>
            <a:off x="5956300" y="2232025"/>
            <a:ext cx="752475" cy="442913"/>
            <a:chOff x="7759401" y="1527843"/>
            <a:chExt cx="1003300" cy="592310"/>
          </a:xfrm>
        </p:grpSpPr>
        <p:sp>
          <p:nvSpPr>
            <p:cNvPr id="32" name="矩形 31"/>
            <p:cNvSpPr>
              <a:spLocks noRot="1" noChangeAspect="1" noMove="1" noResize="1" noEditPoints="1" noAdjustHandles="1" noChangeArrowheads="1" noChangeShapeType="1" noTextEdit="1"/>
            </p:cNvSpPr>
            <p:nvPr/>
          </p:nvSpPr>
          <p:spPr>
            <a:xfrm>
              <a:off x="7759401" y="1527843"/>
              <a:ext cx="683986" cy="592310"/>
            </a:xfrm>
            <a:prstGeom prst="rect">
              <a:avLst/>
            </a:prstGeom>
            <a:blipFill>
              <a:blip r:embed="rId5"/>
              <a:stretch>
                <a:fillRect/>
              </a:stretch>
            </a:blipFill>
            <a:ln>
              <a:solidFill>
                <a:schemeClr val="tx1"/>
              </a:solidFill>
              <a:tailEnd type="none"/>
            </a:ln>
          </p:spPr>
          <p:txBody>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2400" b="0" i="1" u="none" strike="noStrike" kern="1200" cap="none" spc="0" normalizeH="0" baseline="0" noProof="0">
                  <a:ln>
                    <a:noFill/>
                  </a:ln>
                  <a:noFill/>
                  <a:effectLst/>
                  <a:uLnTx/>
                  <a:uFillTx/>
                  <a:latin typeface="Times New Roman" panose="02020603050405020304" pitchFamily="18" charset="0"/>
                  <a:ea typeface="宋体" panose="02010600030101010101" pitchFamily="2" charset="-122"/>
                  <a:cs typeface="+mn-cs"/>
                </a:rPr>
                <a:t> </a:t>
              </a:r>
              <a:endParaRPr kumimoji="0" lang="zh-CN" altLang="en-US" sz="2400" b="0" i="1" u="none" strike="noStrike" kern="1200" cap="none" spc="0" normalizeH="0" baseline="0" noProof="0">
                <a:ln>
                  <a:noFill/>
                </a:ln>
                <a:noFill/>
                <a:effectLst/>
                <a:uLnTx/>
                <a:uFillTx/>
                <a:latin typeface="Times New Roman" panose="02020603050405020304" pitchFamily="18" charset="0"/>
                <a:ea typeface="宋体" panose="02010600030101010101" pitchFamily="2" charset="-122"/>
                <a:cs typeface="+mn-cs"/>
              </a:endParaRPr>
            </a:p>
          </p:txBody>
        </p:sp>
        <p:sp>
          <p:nvSpPr>
            <p:cNvPr id="33" name="矩形 32"/>
            <p:cNvSpPr/>
            <p:nvPr/>
          </p:nvSpPr>
          <p:spPr>
            <a:xfrm>
              <a:off x="8443085" y="1527843"/>
              <a:ext cx="319616" cy="592310"/>
            </a:xfrm>
            <a:prstGeom prst="rect">
              <a:avLst/>
            </a:prstGeom>
            <a:noFill/>
            <a:ln>
              <a:solidFill>
                <a:schemeClr val="tx1"/>
              </a:solidFill>
              <a:tailEnd type="none"/>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1" lang="zh-CN" altLang="en-US" sz="1800" b="0" i="1" u="none" strike="noStrike" kern="1200" cap="none" spc="0" normalizeH="0" baseline="0" noProof="0">
                <a:ln>
                  <a:noFill/>
                </a:ln>
                <a:solidFill>
                  <a:schemeClr val="lt1"/>
                </a:solidFill>
                <a:effectLst/>
                <a:uLnTx/>
                <a:uFillTx/>
                <a:latin typeface="+mn-lt"/>
                <a:ea typeface="+mn-ea"/>
                <a:cs typeface="+mn-cs"/>
              </a:endParaRPr>
            </a:p>
          </p:txBody>
        </p:sp>
      </p:grpSp>
      <p:grpSp>
        <p:nvGrpSpPr>
          <p:cNvPr id="40" name="组合 39"/>
          <p:cNvGrpSpPr/>
          <p:nvPr/>
        </p:nvGrpSpPr>
        <p:grpSpPr>
          <a:xfrm>
            <a:off x="6589713" y="2451100"/>
            <a:ext cx="534987" cy="136525"/>
            <a:chOff x="8603044" y="1821574"/>
            <a:chExt cx="714828" cy="181991"/>
          </a:xfrm>
        </p:grpSpPr>
        <p:cxnSp>
          <p:nvCxnSpPr>
            <p:cNvPr id="35" name="直线箭头连接符 34"/>
            <p:cNvCxnSpPr/>
            <p:nvPr/>
          </p:nvCxnSpPr>
          <p:spPr>
            <a:xfrm>
              <a:off x="8603044" y="1823691"/>
              <a:ext cx="642709" cy="0"/>
            </a:xfrm>
            <a:prstGeom prst="straightConnector1">
              <a:avLst/>
            </a:prstGeom>
            <a:ln>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6" name="直线连接符 35"/>
            <p:cNvCxnSpPr/>
            <p:nvPr/>
          </p:nvCxnSpPr>
          <p:spPr>
            <a:xfrm>
              <a:off x="9241510" y="1821574"/>
              <a:ext cx="0" cy="13120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直线连接符 36"/>
            <p:cNvCxnSpPr/>
            <p:nvPr/>
          </p:nvCxnSpPr>
          <p:spPr>
            <a:xfrm>
              <a:off x="9165149" y="1952777"/>
              <a:ext cx="15272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直线连接符 37"/>
            <p:cNvCxnSpPr/>
            <p:nvPr/>
          </p:nvCxnSpPr>
          <p:spPr>
            <a:xfrm>
              <a:off x="9199087" y="2003565"/>
              <a:ext cx="8272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39" name="组合 138"/>
          <p:cNvGrpSpPr/>
          <p:nvPr/>
        </p:nvGrpSpPr>
        <p:grpSpPr>
          <a:xfrm>
            <a:off x="1498600" y="4043363"/>
            <a:ext cx="752475" cy="444500"/>
            <a:chOff x="1219200" y="6023048"/>
            <a:chExt cx="1003300" cy="592310"/>
          </a:xfrm>
        </p:grpSpPr>
        <p:sp>
          <p:nvSpPr>
            <p:cNvPr id="140" name="矩形 139"/>
            <p:cNvSpPr>
              <a:spLocks noRot="1" noChangeAspect="1" noMove="1" noResize="1" noEditPoints="1" noAdjustHandles="1" noChangeArrowheads="1" noChangeShapeType="1" noTextEdit="1"/>
            </p:cNvSpPr>
            <p:nvPr/>
          </p:nvSpPr>
          <p:spPr>
            <a:xfrm>
              <a:off x="1219200" y="6023048"/>
              <a:ext cx="683986" cy="592310"/>
            </a:xfrm>
            <a:prstGeom prst="rect">
              <a:avLst/>
            </a:prstGeom>
            <a:blipFill>
              <a:blip r:embed="rId6"/>
              <a:stretch>
                <a:fillRect/>
              </a:stretch>
            </a:blipFill>
            <a:ln>
              <a:solidFill>
                <a:schemeClr val="tx1"/>
              </a:solidFill>
            </a:ln>
          </p:spPr>
          <p:txBody>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2400" b="0" i="1" u="none" strike="noStrike" kern="1200" cap="none" spc="0" normalizeH="0" baseline="0" noProof="0">
                  <a:ln>
                    <a:noFill/>
                  </a:ln>
                  <a:noFill/>
                  <a:effectLst/>
                  <a:uLnTx/>
                  <a:uFillTx/>
                  <a:latin typeface="Times New Roman" panose="02020603050405020304" pitchFamily="18" charset="0"/>
                  <a:ea typeface="宋体" panose="02010600030101010101" pitchFamily="2" charset="-122"/>
                  <a:cs typeface="+mn-cs"/>
                </a:rPr>
                <a:t> </a:t>
              </a:r>
              <a:endParaRPr kumimoji="0" lang="zh-CN" altLang="en-US" sz="2400" b="0" i="1" u="none" strike="noStrike" kern="1200" cap="none" spc="0" normalizeH="0" baseline="0" noProof="0">
                <a:ln>
                  <a:noFill/>
                </a:ln>
                <a:noFill/>
                <a:effectLst/>
                <a:uLnTx/>
                <a:uFillTx/>
                <a:latin typeface="Times New Roman" panose="02020603050405020304" pitchFamily="18" charset="0"/>
                <a:ea typeface="宋体" panose="02010600030101010101" pitchFamily="2" charset="-122"/>
                <a:cs typeface="+mn-cs"/>
              </a:endParaRPr>
            </a:p>
          </p:txBody>
        </p:sp>
        <p:sp>
          <p:nvSpPr>
            <p:cNvPr id="141" name="矩形 140"/>
            <p:cNvSpPr/>
            <p:nvPr/>
          </p:nvSpPr>
          <p:spPr>
            <a:xfrm>
              <a:off x="1902884" y="6023048"/>
              <a:ext cx="319616" cy="59231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1" lang="zh-CN" altLang="en-US" sz="1800" b="0" i="1" u="none" strike="noStrike" kern="1200" cap="none" spc="0" normalizeH="0" baseline="0" noProof="0">
                <a:ln>
                  <a:noFill/>
                </a:ln>
                <a:solidFill>
                  <a:schemeClr val="lt1"/>
                </a:solidFill>
                <a:effectLst/>
                <a:uLnTx/>
                <a:uFillTx/>
                <a:latin typeface="+mn-lt"/>
                <a:ea typeface="+mn-ea"/>
                <a:cs typeface="+mn-cs"/>
              </a:endParaRPr>
            </a:p>
          </p:txBody>
        </p:sp>
      </p:grpSp>
      <p:grpSp>
        <p:nvGrpSpPr>
          <p:cNvPr id="143" name="组合 142"/>
          <p:cNvGrpSpPr/>
          <p:nvPr/>
        </p:nvGrpSpPr>
        <p:grpSpPr>
          <a:xfrm>
            <a:off x="2611438" y="4043363"/>
            <a:ext cx="752475" cy="444500"/>
            <a:chOff x="1219200" y="6023048"/>
            <a:chExt cx="1003300" cy="592310"/>
          </a:xfrm>
        </p:grpSpPr>
        <p:sp>
          <p:nvSpPr>
            <p:cNvPr id="144" name="矩形 143"/>
            <p:cNvSpPr>
              <a:spLocks noRot="1" noChangeAspect="1" noMove="1" noResize="1" noEditPoints="1" noAdjustHandles="1" noChangeArrowheads="1" noChangeShapeType="1" noTextEdit="1"/>
            </p:cNvSpPr>
            <p:nvPr/>
          </p:nvSpPr>
          <p:spPr>
            <a:xfrm>
              <a:off x="1219200" y="6023048"/>
              <a:ext cx="683986" cy="592310"/>
            </a:xfrm>
            <a:prstGeom prst="rect">
              <a:avLst/>
            </a:prstGeom>
            <a:blipFill>
              <a:blip r:embed="rId7"/>
              <a:stretch>
                <a:fillRect/>
              </a:stretch>
            </a:blipFill>
            <a:ln>
              <a:solidFill>
                <a:schemeClr val="tx1"/>
              </a:solidFill>
            </a:ln>
          </p:spPr>
          <p:txBody>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2400" b="0" i="1" u="none" strike="noStrike" kern="1200" cap="none" spc="0" normalizeH="0" baseline="0" noProof="0">
                  <a:ln>
                    <a:noFill/>
                  </a:ln>
                  <a:noFill/>
                  <a:effectLst/>
                  <a:uLnTx/>
                  <a:uFillTx/>
                  <a:latin typeface="Times New Roman" panose="02020603050405020304" pitchFamily="18" charset="0"/>
                  <a:ea typeface="宋体" panose="02010600030101010101" pitchFamily="2" charset="-122"/>
                  <a:cs typeface="+mn-cs"/>
                </a:rPr>
                <a:t> </a:t>
              </a:r>
              <a:endParaRPr kumimoji="0" lang="zh-CN" altLang="en-US" sz="2400" b="0" i="1" u="none" strike="noStrike" kern="1200" cap="none" spc="0" normalizeH="0" baseline="0" noProof="0">
                <a:ln>
                  <a:noFill/>
                </a:ln>
                <a:noFill/>
                <a:effectLst/>
                <a:uLnTx/>
                <a:uFillTx/>
                <a:latin typeface="Times New Roman" panose="02020603050405020304" pitchFamily="18" charset="0"/>
                <a:ea typeface="宋体" panose="02010600030101010101" pitchFamily="2" charset="-122"/>
                <a:cs typeface="+mn-cs"/>
              </a:endParaRPr>
            </a:p>
          </p:txBody>
        </p:sp>
        <p:sp>
          <p:nvSpPr>
            <p:cNvPr id="145" name="矩形 144"/>
            <p:cNvSpPr/>
            <p:nvPr/>
          </p:nvSpPr>
          <p:spPr>
            <a:xfrm>
              <a:off x="1902883" y="6023048"/>
              <a:ext cx="319617" cy="59231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1" lang="zh-CN" altLang="en-US" sz="1800" b="0" i="1" u="none" strike="noStrike" kern="1200" cap="none" spc="0" normalizeH="0" baseline="0" noProof="0">
                <a:ln>
                  <a:noFill/>
                </a:ln>
                <a:solidFill>
                  <a:schemeClr val="lt1"/>
                </a:solidFill>
                <a:effectLst/>
                <a:uLnTx/>
                <a:uFillTx/>
                <a:latin typeface="+mn-lt"/>
                <a:ea typeface="+mn-ea"/>
                <a:cs typeface="+mn-cs"/>
              </a:endParaRPr>
            </a:p>
          </p:txBody>
        </p:sp>
      </p:grpSp>
      <p:grpSp>
        <p:nvGrpSpPr>
          <p:cNvPr id="147" name="组合 146"/>
          <p:cNvGrpSpPr/>
          <p:nvPr/>
        </p:nvGrpSpPr>
        <p:grpSpPr>
          <a:xfrm>
            <a:off x="3722688" y="4049713"/>
            <a:ext cx="752475" cy="444500"/>
            <a:chOff x="1219200" y="6023048"/>
            <a:chExt cx="1003300" cy="592310"/>
          </a:xfrm>
        </p:grpSpPr>
        <p:sp>
          <p:nvSpPr>
            <p:cNvPr id="148" name="矩形 147"/>
            <p:cNvSpPr>
              <a:spLocks noRot="1" noChangeAspect="1" noMove="1" noResize="1" noEditPoints="1" noAdjustHandles="1" noChangeArrowheads="1" noChangeShapeType="1" noTextEdit="1"/>
            </p:cNvSpPr>
            <p:nvPr/>
          </p:nvSpPr>
          <p:spPr>
            <a:xfrm>
              <a:off x="1219200" y="6023048"/>
              <a:ext cx="683986" cy="592310"/>
            </a:xfrm>
            <a:prstGeom prst="rect">
              <a:avLst/>
            </a:prstGeom>
            <a:blipFill>
              <a:blip r:embed="rId8"/>
              <a:stretch>
                <a:fillRect/>
              </a:stretch>
            </a:blipFill>
            <a:ln>
              <a:solidFill>
                <a:schemeClr val="tx1"/>
              </a:solidFill>
            </a:ln>
          </p:spPr>
          <p:txBody>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2400" b="0" i="1" u="none" strike="noStrike" kern="1200" cap="none" spc="0" normalizeH="0" baseline="0" noProof="0">
                  <a:ln>
                    <a:noFill/>
                  </a:ln>
                  <a:noFill/>
                  <a:effectLst/>
                  <a:uLnTx/>
                  <a:uFillTx/>
                  <a:latin typeface="Times New Roman" panose="02020603050405020304" pitchFamily="18" charset="0"/>
                  <a:ea typeface="宋体" panose="02010600030101010101" pitchFamily="2" charset="-122"/>
                  <a:cs typeface="+mn-cs"/>
                </a:rPr>
                <a:t> </a:t>
              </a:r>
              <a:endParaRPr kumimoji="0" lang="zh-CN" altLang="en-US" sz="2400" b="0" i="1" u="none" strike="noStrike" kern="1200" cap="none" spc="0" normalizeH="0" baseline="0" noProof="0">
                <a:ln>
                  <a:noFill/>
                </a:ln>
                <a:noFill/>
                <a:effectLst/>
                <a:uLnTx/>
                <a:uFillTx/>
                <a:latin typeface="Times New Roman" panose="02020603050405020304" pitchFamily="18" charset="0"/>
                <a:ea typeface="宋体" panose="02010600030101010101" pitchFamily="2" charset="-122"/>
                <a:cs typeface="+mn-cs"/>
              </a:endParaRPr>
            </a:p>
          </p:txBody>
        </p:sp>
        <p:sp>
          <p:nvSpPr>
            <p:cNvPr id="149" name="矩形 148"/>
            <p:cNvSpPr/>
            <p:nvPr/>
          </p:nvSpPr>
          <p:spPr>
            <a:xfrm>
              <a:off x="1902883" y="6023048"/>
              <a:ext cx="319617" cy="59231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1" lang="zh-CN" altLang="en-US" sz="1800" b="0" i="1" u="none" strike="noStrike" kern="1200" cap="none" spc="0" normalizeH="0" baseline="0" noProof="0">
                <a:ln>
                  <a:noFill/>
                </a:ln>
                <a:solidFill>
                  <a:schemeClr val="lt1"/>
                </a:solidFill>
                <a:effectLst/>
                <a:uLnTx/>
                <a:uFillTx/>
                <a:latin typeface="+mn-lt"/>
                <a:ea typeface="+mn-ea"/>
                <a:cs typeface="+mn-cs"/>
              </a:endParaRPr>
            </a:p>
          </p:txBody>
        </p:sp>
      </p:grpSp>
      <p:grpSp>
        <p:nvGrpSpPr>
          <p:cNvPr id="151" name="组合 150"/>
          <p:cNvGrpSpPr/>
          <p:nvPr/>
        </p:nvGrpSpPr>
        <p:grpSpPr>
          <a:xfrm>
            <a:off x="4837113" y="4049713"/>
            <a:ext cx="752475" cy="444500"/>
            <a:chOff x="1219200" y="6023048"/>
            <a:chExt cx="1003300" cy="592310"/>
          </a:xfrm>
        </p:grpSpPr>
        <p:sp>
          <p:nvSpPr>
            <p:cNvPr id="152" name="矩形 151"/>
            <p:cNvSpPr>
              <a:spLocks noRot="1" noChangeAspect="1" noMove="1" noResize="1" noEditPoints="1" noAdjustHandles="1" noChangeArrowheads="1" noChangeShapeType="1" noTextEdit="1"/>
            </p:cNvSpPr>
            <p:nvPr/>
          </p:nvSpPr>
          <p:spPr>
            <a:xfrm>
              <a:off x="1219200" y="6023048"/>
              <a:ext cx="683986" cy="592310"/>
            </a:xfrm>
            <a:prstGeom prst="rect">
              <a:avLst/>
            </a:prstGeom>
            <a:blipFill>
              <a:blip r:embed="rId9"/>
              <a:stretch>
                <a:fillRect/>
              </a:stretch>
            </a:blipFill>
            <a:ln>
              <a:solidFill>
                <a:schemeClr val="tx1"/>
              </a:solidFill>
            </a:ln>
          </p:spPr>
          <p:txBody>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2400" b="0" i="1" u="none" strike="noStrike" kern="1200" cap="none" spc="0" normalizeH="0" baseline="0" noProof="0">
                  <a:ln>
                    <a:noFill/>
                  </a:ln>
                  <a:noFill/>
                  <a:effectLst/>
                  <a:uLnTx/>
                  <a:uFillTx/>
                  <a:latin typeface="Times New Roman" panose="02020603050405020304" pitchFamily="18" charset="0"/>
                  <a:ea typeface="宋体" panose="02010600030101010101" pitchFamily="2" charset="-122"/>
                  <a:cs typeface="+mn-cs"/>
                </a:rPr>
                <a:t> </a:t>
              </a:r>
              <a:endParaRPr kumimoji="0" lang="zh-CN" altLang="en-US" sz="2400" b="0" i="1" u="none" strike="noStrike" kern="1200" cap="none" spc="0" normalizeH="0" baseline="0" noProof="0">
                <a:ln>
                  <a:noFill/>
                </a:ln>
                <a:noFill/>
                <a:effectLst/>
                <a:uLnTx/>
                <a:uFillTx/>
                <a:latin typeface="Times New Roman" panose="02020603050405020304" pitchFamily="18" charset="0"/>
                <a:ea typeface="宋体" panose="02010600030101010101" pitchFamily="2" charset="-122"/>
                <a:cs typeface="+mn-cs"/>
              </a:endParaRPr>
            </a:p>
          </p:txBody>
        </p:sp>
        <p:sp>
          <p:nvSpPr>
            <p:cNvPr id="153" name="矩形 152"/>
            <p:cNvSpPr/>
            <p:nvPr/>
          </p:nvSpPr>
          <p:spPr>
            <a:xfrm>
              <a:off x="1902883" y="6023048"/>
              <a:ext cx="319617" cy="59231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1" lang="zh-CN" altLang="en-US" sz="1800" b="0" i="1" u="none" strike="noStrike" kern="1200" cap="none" spc="0" normalizeH="0" baseline="0" noProof="0">
                <a:ln>
                  <a:noFill/>
                </a:ln>
                <a:solidFill>
                  <a:schemeClr val="lt1"/>
                </a:solidFill>
                <a:effectLst/>
                <a:uLnTx/>
                <a:uFillTx/>
                <a:latin typeface="+mn-lt"/>
                <a:ea typeface="+mn-ea"/>
                <a:cs typeface="+mn-cs"/>
              </a:endParaRPr>
            </a:p>
          </p:txBody>
        </p:sp>
      </p:grpSp>
      <p:grpSp>
        <p:nvGrpSpPr>
          <p:cNvPr id="155" name="组合 154"/>
          <p:cNvGrpSpPr/>
          <p:nvPr/>
        </p:nvGrpSpPr>
        <p:grpSpPr>
          <a:xfrm>
            <a:off x="5956300" y="4043363"/>
            <a:ext cx="752475" cy="444500"/>
            <a:chOff x="7759401" y="1527843"/>
            <a:chExt cx="1003300" cy="592310"/>
          </a:xfrm>
        </p:grpSpPr>
        <p:sp>
          <p:nvSpPr>
            <p:cNvPr id="156" name="矩形 155"/>
            <p:cNvSpPr>
              <a:spLocks noRot="1" noChangeAspect="1" noMove="1" noResize="1" noEditPoints="1" noAdjustHandles="1" noChangeArrowheads="1" noChangeShapeType="1" noTextEdit="1"/>
            </p:cNvSpPr>
            <p:nvPr/>
          </p:nvSpPr>
          <p:spPr>
            <a:xfrm>
              <a:off x="7759401" y="1527843"/>
              <a:ext cx="683986" cy="592310"/>
            </a:xfrm>
            <a:prstGeom prst="rect">
              <a:avLst/>
            </a:prstGeom>
            <a:blipFill>
              <a:blip r:embed="rId10"/>
              <a:stretch>
                <a:fillRect/>
              </a:stretch>
            </a:blipFill>
            <a:ln>
              <a:solidFill>
                <a:schemeClr val="tx1"/>
              </a:solidFill>
              <a:tailEnd type="none"/>
            </a:ln>
          </p:spPr>
          <p:txBody>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2400" b="0" i="1" u="none" strike="noStrike" kern="1200" cap="none" spc="0" normalizeH="0" baseline="0" noProof="0">
                  <a:ln>
                    <a:noFill/>
                  </a:ln>
                  <a:noFill/>
                  <a:effectLst/>
                  <a:uLnTx/>
                  <a:uFillTx/>
                  <a:latin typeface="Times New Roman" panose="02020603050405020304" pitchFamily="18" charset="0"/>
                  <a:ea typeface="宋体" panose="02010600030101010101" pitchFamily="2" charset="-122"/>
                  <a:cs typeface="+mn-cs"/>
                </a:rPr>
                <a:t> </a:t>
              </a:r>
              <a:endParaRPr kumimoji="0" lang="zh-CN" altLang="en-US" sz="2400" b="0" i="1" u="none" strike="noStrike" kern="1200" cap="none" spc="0" normalizeH="0" baseline="0" noProof="0">
                <a:ln>
                  <a:noFill/>
                </a:ln>
                <a:noFill/>
                <a:effectLst/>
                <a:uLnTx/>
                <a:uFillTx/>
                <a:latin typeface="Times New Roman" panose="02020603050405020304" pitchFamily="18" charset="0"/>
                <a:ea typeface="宋体" panose="02010600030101010101" pitchFamily="2" charset="-122"/>
                <a:cs typeface="+mn-cs"/>
              </a:endParaRPr>
            </a:p>
          </p:txBody>
        </p:sp>
        <p:sp>
          <p:nvSpPr>
            <p:cNvPr id="157" name="矩形 156"/>
            <p:cNvSpPr/>
            <p:nvPr/>
          </p:nvSpPr>
          <p:spPr>
            <a:xfrm>
              <a:off x="8443085" y="1527843"/>
              <a:ext cx="319616" cy="592310"/>
            </a:xfrm>
            <a:prstGeom prst="rect">
              <a:avLst/>
            </a:prstGeom>
            <a:noFill/>
            <a:ln>
              <a:solidFill>
                <a:schemeClr val="tx1"/>
              </a:solidFill>
              <a:tailEnd type="none"/>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1" lang="zh-CN" altLang="en-US" sz="1800" b="0" i="1" u="none" strike="noStrike" kern="1200" cap="none" spc="0" normalizeH="0" baseline="0" noProof="0">
                <a:ln>
                  <a:noFill/>
                </a:ln>
                <a:solidFill>
                  <a:schemeClr val="lt1"/>
                </a:solidFill>
                <a:effectLst/>
                <a:uLnTx/>
                <a:uFillTx/>
                <a:latin typeface="+mn-lt"/>
                <a:ea typeface="+mn-ea"/>
                <a:cs typeface="+mn-cs"/>
              </a:endParaRPr>
            </a:p>
          </p:txBody>
        </p:sp>
      </p:grpSp>
      <p:sp>
        <p:nvSpPr>
          <p:cNvPr id="163" name="文本框 162"/>
          <p:cNvSpPr txBox="1"/>
          <p:nvPr/>
        </p:nvSpPr>
        <p:spPr>
          <a:xfrm>
            <a:off x="6488113" y="4141788"/>
            <a:ext cx="260350" cy="27781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spcBef>
                <a:spcPct val="0"/>
              </a:spcBef>
              <a:buNone/>
            </a:pPr>
            <a:r>
              <a:rPr lang="en-US" altLang="zh-CN" sz="1200" i="1"/>
              <a:t>0</a:t>
            </a:r>
            <a:endParaRPr lang="zh-CN" altLang="en-US" sz="1800" i="1"/>
          </a:p>
        </p:txBody>
      </p:sp>
      <p:sp>
        <p:nvSpPr>
          <p:cNvPr id="164" name="文本框 163"/>
          <p:cNvSpPr txBox="1"/>
          <p:nvPr/>
        </p:nvSpPr>
        <p:spPr>
          <a:xfrm>
            <a:off x="5283200" y="4151313"/>
            <a:ext cx="415925" cy="27781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spcBef>
                <a:spcPct val="0"/>
              </a:spcBef>
              <a:buNone/>
            </a:pPr>
            <a:r>
              <a:rPr lang="en-US" altLang="zh-CN" sz="1200" i="1"/>
              <a:t>692</a:t>
            </a:r>
            <a:endParaRPr lang="zh-CN" altLang="en-US" sz="1200" i="1"/>
          </a:p>
        </p:txBody>
      </p:sp>
      <p:sp>
        <p:nvSpPr>
          <p:cNvPr id="165" name="文本框 164"/>
          <p:cNvSpPr txBox="1"/>
          <p:nvPr/>
        </p:nvSpPr>
        <p:spPr>
          <a:xfrm>
            <a:off x="4170363" y="4154488"/>
            <a:ext cx="415925" cy="27622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spcBef>
                <a:spcPct val="0"/>
              </a:spcBef>
              <a:buNone/>
            </a:pPr>
            <a:r>
              <a:rPr lang="en-US" altLang="zh-CN" sz="1200" i="1"/>
              <a:t>992</a:t>
            </a:r>
            <a:endParaRPr lang="zh-CN" altLang="en-US" sz="1200" i="1"/>
          </a:p>
        </p:txBody>
      </p:sp>
      <p:sp>
        <p:nvSpPr>
          <p:cNvPr id="166" name="文本框 165"/>
          <p:cNvSpPr txBox="1"/>
          <p:nvPr/>
        </p:nvSpPr>
        <p:spPr>
          <a:xfrm>
            <a:off x="3065463" y="4154488"/>
            <a:ext cx="415925" cy="27622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spcBef>
                <a:spcPct val="0"/>
              </a:spcBef>
              <a:buNone/>
            </a:pPr>
            <a:r>
              <a:rPr lang="en-US" altLang="zh-CN" sz="1200" i="1"/>
              <a:t>712</a:t>
            </a:r>
            <a:endParaRPr lang="zh-CN" altLang="en-US" sz="1200" i="1"/>
          </a:p>
        </p:txBody>
      </p:sp>
      <p:sp>
        <p:nvSpPr>
          <p:cNvPr id="167" name="文本框 166"/>
          <p:cNvSpPr txBox="1"/>
          <p:nvPr/>
        </p:nvSpPr>
        <p:spPr>
          <a:xfrm>
            <a:off x="1949450" y="4154488"/>
            <a:ext cx="415925" cy="27622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spcBef>
                <a:spcPct val="0"/>
              </a:spcBef>
              <a:buNone/>
            </a:pPr>
            <a:r>
              <a:rPr lang="en-US" altLang="zh-CN" sz="1200" i="1"/>
              <a:t>800</a:t>
            </a:r>
            <a:endParaRPr lang="zh-CN" altLang="en-US" sz="1200" i="1"/>
          </a:p>
        </p:txBody>
      </p:sp>
      <p:sp>
        <p:nvSpPr>
          <p:cNvPr id="168" name="文本框 167"/>
          <p:cNvSpPr txBox="1"/>
          <p:nvPr/>
        </p:nvSpPr>
        <p:spPr>
          <a:xfrm>
            <a:off x="6086475" y="4459288"/>
            <a:ext cx="415925" cy="27781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spcBef>
                <a:spcPct val="0"/>
              </a:spcBef>
              <a:buNone/>
            </a:pPr>
            <a:r>
              <a:rPr lang="en-US" altLang="zh-CN" sz="1200" i="1"/>
              <a:t>692</a:t>
            </a:r>
            <a:endParaRPr lang="zh-CN" altLang="en-US" sz="1200" i="1"/>
          </a:p>
        </p:txBody>
      </p:sp>
      <p:sp>
        <p:nvSpPr>
          <p:cNvPr id="169" name="文本框 168"/>
          <p:cNvSpPr txBox="1"/>
          <p:nvPr/>
        </p:nvSpPr>
        <p:spPr>
          <a:xfrm>
            <a:off x="4973638" y="4462463"/>
            <a:ext cx="415925" cy="27622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spcBef>
                <a:spcPct val="0"/>
              </a:spcBef>
              <a:buNone/>
            </a:pPr>
            <a:r>
              <a:rPr lang="en-US" altLang="zh-CN" sz="1200" i="1"/>
              <a:t>992</a:t>
            </a:r>
            <a:endParaRPr lang="zh-CN" altLang="en-US" sz="1200" i="1"/>
          </a:p>
        </p:txBody>
      </p:sp>
      <p:sp>
        <p:nvSpPr>
          <p:cNvPr id="170" name="文本框 169"/>
          <p:cNvSpPr txBox="1"/>
          <p:nvPr/>
        </p:nvSpPr>
        <p:spPr>
          <a:xfrm>
            <a:off x="3868738" y="4462463"/>
            <a:ext cx="414337" cy="27622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spcBef>
                <a:spcPct val="0"/>
              </a:spcBef>
              <a:buNone/>
            </a:pPr>
            <a:r>
              <a:rPr lang="en-US" altLang="zh-CN" sz="1200" i="1"/>
              <a:t>712</a:t>
            </a:r>
            <a:endParaRPr lang="zh-CN" altLang="en-US" sz="1200" i="1"/>
          </a:p>
        </p:txBody>
      </p:sp>
      <p:sp>
        <p:nvSpPr>
          <p:cNvPr id="171" name="文本框 170"/>
          <p:cNvSpPr txBox="1"/>
          <p:nvPr/>
        </p:nvSpPr>
        <p:spPr>
          <a:xfrm>
            <a:off x="2752725" y="4462463"/>
            <a:ext cx="414338" cy="27622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spcBef>
                <a:spcPct val="0"/>
              </a:spcBef>
              <a:buNone/>
            </a:pPr>
            <a:r>
              <a:rPr lang="en-US" altLang="zh-CN" sz="1200" i="1"/>
              <a:t>800</a:t>
            </a:r>
            <a:endParaRPr lang="zh-CN" altLang="en-US" sz="1200" i="1"/>
          </a:p>
        </p:txBody>
      </p:sp>
      <p:sp>
        <p:nvSpPr>
          <p:cNvPr id="172" name="文本框 171"/>
          <p:cNvSpPr txBox="1"/>
          <p:nvPr/>
        </p:nvSpPr>
        <p:spPr>
          <a:xfrm>
            <a:off x="1568450" y="4459288"/>
            <a:ext cx="492125" cy="27781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spcBef>
                <a:spcPct val="0"/>
              </a:spcBef>
              <a:buNone/>
            </a:pPr>
            <a:r>
              <a:rPr lang="en-US" altLang="zh-CN" sz="1200" i="1"/>
              <a:t>1000</a:t>
            </a:r>
            <a:endParaRPr lang="zh-CN" altLang="en-US" sz="1200" i="1"/>
          </a:p>
        </p:txBody>
      </p:sp>
      <p:sp>
        <p:nvSpPr>
          <p:cNvPr id="173" name="文本框 172"/>
          <p:cNvSpPr txBox="1"/>
          <p:nvPr/>
        </p:nvSpPr>
        <p:spPr>
          <a:xfrm>
            <a:off x="969963" y="4713288"/>
            <a:ext cx="492125" cy="277812"/>
          </a:xfrm>
          <a:prstGeom prst="rect">
            <a:avLst/>
          </a:prstGeom>
          <a:noFill/>
          <a:ln w="9525" cap="flat" cmpd="sng">
            <a:solidFill>
              <a:schemeClr val="tx1"/>
            </a:solidFill>
            <a:prstDash val="solid"/>
            <a:miter/>
            <a:headEnd type="none" w="med" len="med"/>
            <a:tailEnd type="none" w="med" len="med"/>
          </a:ln>
        </p:spPr>
        <p:txBody>
          <a:bodyPr wrap="none">
            <a:spAutoFit/>
          </a:bodyPr>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spcBef>
                <a:spcPct val="0"/>
              </a:spcBef>
              <a:buNone/>
            </a:pPr>
            <a:r>
              <a:rPr lang="en-US" altLang="zh-CN" sz="1200" i="1"/>
              <a:t>1000</a:t>
            </a:r>
            <a:endParaRPr lang="zh-CN" altLang="en-US" sz="1200" i="1"/>
          </a:p>
        </p:txBody>
      </p:sp>
      <p:cxnSp>
        <p:nvCxnSpPr>
          <p:cNvPr id="174" name="直线箭头连接符 173"/>
          <p:cNvCxnSpPr>
            <a:endCxn id="14" idx="1"/>
          </p:cNvCxnSpPr>
          <p:nvPr/>
        </p:nvCxnSpPr>
        <p:spPr>
          <a:xfrm flipV="1">
            <a:off x="1173163" y="2454275"/>
            <a:ext cx="325438" cy="2286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charRg st="16" end="55"/>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39"/>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72"/>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43"/>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71"/>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167"/>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147"/>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170"/>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166"/>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151"/>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169"/>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165"/>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155"/>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168"/>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grpId="0" nodeType="clickEffect">
                                  <p:stCondLst>
                                    <p:cond delay="0"/>
                                  </p:stCondLst>
                                  <p:childTnLst>
                                    <p:set>
                                      <p:cBhvr>
                                        <p:cTn id="92" dur="1" fill="hold">
                                          <p:stCondLst>
                                            <p:cond delay="0"/>
                                          </p:stCondLst>
                                        </p:cTn>
                                        <p:tgtEl>
                                          <p:spTgt spid="164"/>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grpId="0" nodeType="clickEffect">
                                  <p:stCondLst>
                                    <p:cond delay="0"/>
                                  </p:stCondLst>
                                  <p:childTnLst>
                                    <p:set>
                                      <p:cBhvr>
                                        <p:cTn id="96" dur="1" fill="hold">
                                          <p:stCondLst>
                                            <p:cond delay="0"/>
                                          </p:stCondLst>
                                        </p:cTn>
                                        <p:tgtEl>
                                          <p:spTgt spid="163"/>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nodeType="clickEffect">
                                  <p:stCondLst>
                                    <p:cond delay="0"/>
                                  </p:stCondLst>
                                  <p:childTnLst>
                                    <p:set>
                                      <p:cBhvr>
                                        <p:cTn id="100" dur="1" fill="hold">
                                          <p:stCondLst>
                                            <p:cond delay="0"/>
                                          </p:stCondLst>
                                        </p:cTn>
                                        <p:tgtEl>
                                          <p:spTgt spid="3">
                                            <p:txEl>
                                              <p:charRg st="57" end="81"/>
                                            </p:txEl>
                                          </p:spTgt>
                                        </p:tgtEl>
                                        <p:attrNameLst>
                                          <p:attrName>style.visibility</p:attrName>
                                        </p:attrNameLst>
                                      </p:cBhvr>
                                      <p:to>
                                        <p:strVal val="visible"/>
                                      </p:to>
                                    </p:set>
                                  </p:childTnLst>
                                </p:cTn>
                              </p:par>
                            </p:childTnLst>
                          </p:cTn>
                        </p:par>
                      </p:childTnLst>
                    </p:cTn>
                  </p:par>
                  <p:par>
                    <p:cTn id="101" fill="hold">
                      <p:stCondLst>
                        <p:cond delay="indefinite"/>
                      </p:stCondLst>
                      <p:childTnLst>
                        <p:par>
                          <p:cTn id="102" fill="hold">
                            <p:stCondLst>
                              <p:cond delay="0"/>
                            </p:stCondLst>
                            <p:childTnLst>
                              <p:par>
                                <p:cTn id="103" presetID="1" presetClass="entr" presetSubtype="0" fill="hold" nodeType="clickEffect">
                                  <p:stCondLst>
                                    <p:cond delay="0"/>
                                  </p:stCondLst>
                                  <p:childTnLst>
                                    <p:set>
                                      <p:cBhvr>
                                        <p:cTn id="104" dur="1" fill="hold">
                                          <p:stCondLst>
                                            <p:cond delay="0"/>
                                          </p:stCondLst>
                                        </p:cTn>
                                        <p:tgtEl>
                                          <p:spTgt spid="3">
                                            <p:txEl>
                                              <p:charRg st="81" end="142"/>
                                            </p:txEl>
                                          </p:spTgt>
                                        </p:tgtEl>
                                        <p:attrNameLst>
                                          <p:attrName>style.visibility</p:attrName>
                                        </p:attrNameLst>
                                      </p:cBhvr>
                                      <p:to>
                                        <p:strVal val="visible"/>
                                      </p:to>
                                    </p:set>
                                  </p:childTnLst>
                                </p:cTn>
                              </p:par>
                            </p:childTnLst>
                          </p:cTn>
                        </p:par>
                      </p:childTnLst>
                    </p:cTn>
                  </p:par>
                  <p:par>
                    <p:cTn id="105" fill="hold">
                      <p:stCondLst>
                        <p:cond delay="indefinite"/>
                      </p:stCondLst>
                      <p:childTnLst>
                        <p:par>
                          <p:cTn id="106" fill="hold">
                            <p:stCondLst>
                              <p:cond delay="0"/>
                            </p:stCondLst>
                            <p:childTnLst>
                              <p:par>
                                <p:cTn id="107" presetID="1" presetClass="entr" presetSubtype="0" fill="hold" grpId="0" nodeType="clickEffect">
                                  <p:stCondLst>
                                    <p:cond delay="0"/>
                                  </p:stCondLst>
                                  <p:childTnLst>
                                    <p:set>
                                      <p:cBhvr>
                                        <p:cTn id="108" dur="1" fill="hold">
                                          <p:stCondLst>
                                            <p:cond delay="0"/>
                                          </p:stCondLst>
                                        </p:cTn>
                                        <p:tgtEl>
                                          <p:spTgt spid="173"/>
                                        </p:tgtEl>
                                        <p:attrNameLst>
                                          <p:attrName>style.visibility</p:attrName>
                                        </p:attrNameLst>
                                      </p:cBhvr>
                                      <p:to>
                                        <p:strVal val="visible"/>
                                      </p:to>
                                    </p:set>
                                  </p:childTnLst>
                                </p:cTn>
                              </p:par>
                            </p:childTnLst>
                          </p:cTn>
                        </p:par>
                      </p:childTnLst>
                    </p:cTn>
                  </p:par>
                  <p:par>
                    <p:cTn id="109" fill="hold">
                      <p:stCondLst>
                        <p:cond delay="indefinite"/>
                      </p:stCondLst>
                      <p:childTnLst>
                        <p:par>
                          <p:cTn id="110" fill="hold">
                            <p:stCondLst>
                              <p:cond delay="0"/>
                            </p:stCondLst>
                            <p:childTnLst>
                              <p:par>
                                <p:cTn id="111" presetID="1" presetClass="entr" presetSubtype="0" fill="hold" nodeType="clickEffect">
                                  <p:stCondLst>
                                    <p:cond delay="0"/>
                                  </p:stCondLst>
                                  <p:childTnLst>
                                    <p:set>
                                      <p:cBhvr>
                                        <p:cTn id="112" dur="1" fill="hold">
                                          <p:stCondLst>
                                            <p:cond delay="0"/>
                                          </p:stCondLst>
                                        </p:cTn>
                                        <p:tgtEl>
                                          <p:spTgt spid="1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 grpId="0"/>
      <p:bldP spid="164" grpId="0"/>
      <p:bldP spid="165" grpId="0"/>
      <p:bldP spid="166" grpId="0"/>
      <p:bldP spid="167" grpId="0"/>
      <p:bldP spid="168" grpId="0"/>
      <p:bldP spid="169" grpId="0"/>
      <p:bldP spid="170" grpId="0"/>
      <p:bldP spid="171" grpId="0"/>
      <p:bldP spid="172" grpId="0"/>
      <p:bldP spid="173"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2337" name="Rectangle 2"/>
          <p:cNvSpPr>
            <a:spLocks noGrp="1"/>
          </p:cNvSpPr>
          <p:nvPr>
            <p:ph type="title"/>
          </p:nvPr>
        </p:nvSpPr>
        <p:spPr>
          <a:xfrm>
            <a:off x="755650" y="188913"/>
            <a:ext cx="7772400" cy="836612"/>
          </a:xfrm>
          <a:ln/>
        </p:spPr>
        <p:txBody>
          <a:bodyPr vert="horz" wrap="square" lIns="91440" tIns="45720" rIns="91440" bIns="45720" anchor="ctr" anchorCtr="0"/>
          <a:p>
            <a:pPr eaLnBrk="1" hangingPunct="1"/>
            <a:r>
              <a:rPr lang="" altLang="en-US" b="1" i="1">
                <a:solidFill>
                  <a:schemeClr val="tx1"/>
                </a:solidFill>
              </a:rPr>
              <a:t>Enqueue</a:t>
            </a:r>
            <a:endParaRPr lang="en-US" altLang="zh-CN" b="1" i="1">
              <a:solidFill>
                <a:schemeClr val="tx1"/>
              </a:solidFill>
            </a:endParaRPr>
          </a:p>
        </p:txBody>
      </p:sp>
      <p:sp>
        <p:nvSpPr>
          <p:cNvPr id="142338" name="Rectangle 4"/>
          <p:cNvSpPr/>
          <p:nvPr/>
        </p:nvSpPr>
        <p:spPr>
          <a:xfrm>
            <a:off x="684213" y="1916113"/>
            <a:ext cx="7920037" cy="489267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 altLang="en-US" sz="2400" i="1"/>
              <a:t> </a:t>
            </a:r>
            <a:r>
              <a:rPr lang="en-US" altLang="zh-CN" sz="2400" i="1"/>
              <a:t>       </a:t>
            </a:r>
            <a:r>
              <a:rPr lang="" altLang="en-US" sz="2400" i="1"/>
              <a:t>void Enqueue( ElementType X, Queue Q )</a:t>
            </a:r>
            <a:endParaRPr lang="" altLang="en-US" sz="2400" i="1"/>
          </a:p>
          <a:p>
            <a:pPr marL="0" lvl="0" indent="0" eaLnBrk="1" hangingPunct="1">
              <a:spcBef>
                <a:spcPct val="0"/>
              </a:spcBef>
              <a:buNone/>
            </a:pPr>
            <a:r>
              <a:rPr lang="" altLang="en-US" sz="2400" i="1"/>
              <a:t>        {</a:t>
            </a:r>
            <a:endParaRPr lang="" altLang="en-US" sz="2400" i="1"/>
          </a:p>
          <a:p>
            <a:pPr marL="0" lvl="0" indent="0" eaLnBrk="1" hangingPunct="1">
              <a:spcBef>
                <a:spcPct val="0"/>
              </a:spcBef>
              <a:buNone/>
            </a:pPr>
            <a:r>
              <a:rPr lang="" altLang="en-US" sz="2400" i="1"/>
              <a:t>            if( IsFull( Q ) )</a:t>
            </a:r>
            <a:r>
              <a:rPr lang="en-US" altLang="zh-CN" sz="2400" i="1"/>
              <a:t> </a:t>
            </a:r>
            <a:r>
              <a:rPr lang="en-US" altLang="zh-CN" sz="2400" i="1">
                <a:solidFill>
                  <a:srgbClr val="008000"/>
                </a:solidFill>
              </a:rPr>
              <a:t>//</a:t>
            </a:r>
            <a:r>
              <a:rPr lang="" altLang="en-US" sz="2400" i="1">
                <a:solidFill>
                  <a:srgbClr val="008000"/>
                </a:solidFill>
              </a:rPr>
              <a:t>Q-&gt;Size == Q-&gt;Capacity</a:t>
            </a:r>
            <a:endParaRPr lang="" altLang="en-US" sz="2400" i="1">
              <a:solidFill>
                <a:srgbClr val="008000"/>
              </a:solidFill>
            </a:endParaRPr>
          </a:p>
          <a:p>
            <a:pPr marL="0" lvl="0" indent="0" eaLnBrk="1" hangingPunct="1">
              <a:spcBef>
                <a:spcPct val="0"/>
              </a:spcBef>
              <a:buNone/>
            </a:pPr>
            <a:r>
              <a:rPr lang="" altLang="en-US" sz="2400" i="1"/>
              <a:t>                Error( "Full queue" );</a:t>
            </a:r>
            <a:endParaRPr lang="" altLang="en-US" sz="2400" i="1"/>
          </a:p>
          <a:p>
            <a:pPr marL="0" lvl="0" indent="0" eaLnBrk="1" hangingPunct="1">
              <a:spcBef>
                <a:spcPct val="0"/>
              </a:spcBef>
              <a:buNone/>
            </a:pPr>
            <a:r>
              <a:rPr lang="" altLang="en-US" sz="2400" i="1"/>
              <a:t>            else</a:t>
            </a:r>
            <a:endParaRPr lang="" altLang="en-US" sz="2400" i="1"/>
          </a:p>
          <a:p>
            <a:pPr marL="0" lvl="0" indent="0" eaLnBrk="1" hangingPunct="1">
              <a:spcBef>
                <a:spcPct val="0"/>
              </a:spcBef>
              <a:buNone/>
            </a:pPr>
            <a:r>
              <a:rPr lang="" altLang="en-US" sz="2400" i="1"/>
              <a:t>            {</a:t>
            </a:r>
            <a:endParaRPr lang="" altLang="en-US" sz="2400" i="1"/>
          </a:p>
          <a:p>
            <a:pPr marL="0" lvl="0" indent="0" eaLnBrk="1" hangingPunct="1">
              <a:spcBef>
                <a:spcPct val="0"/>
              </a:spcBef>
              <a:buNone/>
            </a:pPr>
            <a:r>
              <a:rPr lang="" altLang="en-US" sz="2400" i="1"/>
              <a:t>                Q-&gt;Size++;</a:t>
            </a:r>
            <a:endParaRPr lang="en-US" altLang="zh-CN" sz="2400" i="1"/>
          </a:p>
          <a:p>
            <a:pPr marL="0" lvl="0" indent="0" eaLnBrk="1" hangingPunct="1">
              <a:spcBef>
                <a:spcPct val="0"/>
              </a:spcBef>
              <a:buNone/>
            </a:pPr>
            <a:r>
              <a:rPr lang="en-US" altLang="zh-CN" sz="2400" i="1"/>
              <a:t>	    </a:t>
            </a:r>
            <a:r>
              <a:rPr lang="" altLang="en-US" sz="2400" i="1"/>
              <a:t>if( ++ Q-&gt;Rear == Q-&gt;Capacity )</a:t>
            </a:r>
            <a:endParaRPr lang="" altLang="en-US" sz="2400" i="1"/>
          </a:p>
          <a:p>
            <a:pPr marL="0" lvl="0" indent="0" eaLnBrk="1" hangingPunct="1">
              <a:spcBef>
                <a:spcPct val="0"/>
              </a:spcBef>
              <a:buNone/>
            </a:pPr>
            <a:r>
              <a:rPr lang="" altLang="en-US" sz="2400" i="1"/>
              <a:t> </a:t>
            </a:r>
            <a:r>
              <a:rPr lang="en-US" altLang="zh-CN" sz="2400" i="1"/>
              <a:t>		</a:t>
            </a:r>
            <a:r>
              <a:rPr lang="" altLang="en-US" sz="2400" i="1"/>
              <a:t>Q-&gt;Rear = 0;</a:t>
            </a:r>
            <a:r>
              <a:rPr lang="en-US" altLang="" sz="2400" i="1"/>
              <a:t>//</a:t>
            </a:r>
            <a:r>
              <a:rPr lang="zh-CN" altLang="en-US" sz="2400" i="1"/>
              <a:t>没有求模，只是判断了</a:t>
            </a:r>
            <a:r>
              <a:rPr lang="zh-CN" altLang="en-US" sz="2400" i="1"/>
              <a:t>是不是到边界；就像时钟到了十二点就归</a:t>
            </a:r>
            <a:r>
              <a:rPr lang="en-US" altLang="zh-CN" sz="2400" i="1"/>
              <a:t>0</a:t>
            </a:r>
            <a:endParaRPr lang="" altLang="en-US" sz="2400" i="1"/>
          </a:p>
          <a:p>
            <a:pPr marL="0" lvl="0" indent="0" eaLnBrk="1" hangingPunct="1">
              <a:spcBef>
                <a:spcPct val="0"/>
              </a:spcBef>
              <a:buNone/>
            </a:pPr>
            <a:r>
              <a:rPr lang="en-US" altLang="zh-CN" sz="2400" i="1"/>
              <a:t>	   </a:t>
            </a:r>
            <a:r>
              <a:rPr lang="" altLang="en-US" sz="2400" i="1"/>
              <a:t>Q-&gt;Array[ Q-&gt;Rear ] = X;</a:t>
            </a:r>
            <a:endParaRPr lang="" altLang="en-US" sz="2400" i="1"/>
          </a:p>
          <a:p>
            <a:pPr marL="0" lvl="0" indent="0" eaLnBrk="1" hangingPunct="1">
              <a:spcBef>
                <a:spcPct val="0"/>
              </a:spcBef>
              <a:buNone/>
            </a:pPr>
            <a:r>
              <a:rPr lang="" altLang="en-US" sz="2400" i="1"/>
              <a:t>            }</a:t>
            </a:r>
            <a:endParaRPr lang="" altLang="en-US" sz="2400" i="1"/>
          </a:p>
          <a:p>
            <a:pPr marL="0" lvl="0" indent="0" eaLnBrk="1" hangingPunct="1">
              <a:spcBef>
                <a:spcPct val="0"/>
              </a:spcBef>
              <a:buNone/>
            </a:pPr>
            <a:r>
              <a:rPr lang="" altLang="en-US" sz="2400" i="1"/>
              <a:t>        }</a:t>
            </a:r>
            <a:endParaRPr lang="en-US" altLang="zh-CN" sz="2400" i="1"/>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43361" name="图片 3"/>
          <p:cNvPicPr>
            <a:picLocks noChangeAspect="1"/>
          </p:cNvPicPr>
          <p:nvPr/>
        </p:nvPicPr>
        <p:blipFill>
          <a:blip r:embed="rId1"/>
          <a:stretch>
            <a:fillRect/>
          </a:stretch>
        </p:blipFill>
        <p:spPr>
          <a:xfrm>
            <a:off x="1743075" y="857250"/>
            <a:ext cx="5053013" cy="2868613"/>
          </a:xfrm>
          <a:prstGeom prst="rect">
            <a:avLst/>
          </a:prstGeom>
          <a:noFill/>
          <a:ln w="9525">
            <a:noFill/>
          </a:ln>
        </p:spPr>
      </p:pic>
      <p:pic>
        <p:nvPicPr>
          <p:cNvPr id="5" name="图片 4"/>
          <p:cNvPicPr>
            <a:picLocks noChangeAspect="1"/>
          </p:cNvPicPr>
          <p:nvPr/>
        </p:nvPicPr>
        <p:blipFill>
          <a:blip r:embed="rId2"/>
          <a:stretch>
            <a:fillRect/>
          </a:stretch>
        </p:blipFill>
        <p:spPr>
          <a:xfrm>
            <a:off x="1743075" y="3725863"/>
            <a:ext cx="4075113" cy="822325"/>
          </a:xfrm>
          <a:prstGeom prst="rect">
            <a:avLst/>
          </a:prstGeom>
          <a:noFill/>
          <a:ln w="9525">
            <a:noFill/>
          </a:ln>
        </p:spPr>
      </p:pic>
      <p:pic>
        <p:nvPicPr>
          <p:cNvPr id="6" name="图片 5"/>
          <p:cNvPicPr>
            <a:picLocks noChangeAspect="1"/>
          </p:cNvPicPr>
          <p:nvPr/>
        </p:nvPicPr>
        <p:blipFill>
          <a:blip r:embed="rId3"/>
          <a:stretch>
            <a:fillRect/>
          </a:stretch>
        </p:blipFill>
        <p:spPr>
          <a:xfrm>
            <a:off x="1752600" y="4573588"/>
            <a:ext cx="4505325" cy="1427162"/>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4385" name="Rectangle 2"/>
          <p:cNvSpPr>
            <a:spLocks noGrp="1"/>
          </p:cNvSpPr>
          <p:nvPr>
            <p:ph type="title"/>
          </p:nvPr>
        </p:nvSpPr>
        <p:spPr>
          <a:xfrm>
            <a:off x="684213" y="333375"/>
            <a:ext cx="7772400" cy="1143000"/>
          </a:xfrm>
          <a:ln/>
        </p:spPr>
        <p:txBody>
          <a:bodyPr vert="horz" wrap="square" lIns="91440" tIns="45720" rIns="91440" bIns="45720" anchor="ctr" anchorCtr="0"/>
          <a:p>
            <a:pPr eaLnBrk="1" hangingPunct="1"/>
            <a:r>
              <a:rPr lang="" altLang="en-US" b="1" i="1">
                <a:solidFill>
                  <a:schemeClr val="tx1"/>
                </a:solidFill>
              </a:rPr>
              <a:t>Dequeue</a:t>
            </a:r>
            <a:endParaRPr lang="en-US" altLang="zh-CN" b="1" i="1">
              <a:solidFill>
                <a:schemeClr val="tx1"/>
              </a:solidFill>
            </a:endParaRPr>
          </a:p>
        </p:txBody>
      </p:sp>
      <p:sp>
        <p:nvSpPr>
          <p:cNvPr id="144386" name="Rectangle 4"/>
          <p:cNvSpPr/>
          <p:nvPr/>
        </p:nvSpPr>
        <p:spPr>
          <a:xfrm>
            <a:off x="1331595" y="1268730"/>
            <a:ext cx="6697345" cy="5379720"/>
          </a:xfrm>
          <a:prstGeom prst="rect">
            <a:avLst/>
          </a:prstGeom>
          <a:noFill/>
          <a:ln w="9525">
            <a:noFill/>
          </a:ln>
        </p:spPr>
        <p:txBody>
          <a:bodyPr>
            <a:noAutofit/>
          </a:bodyPr>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 altLang="en-US" sz="2400" i="1"/>
              <a:t> </a:t>
            </a:r>
            <a:r>
              <a:rPr lang="en-US" altLang="zh-CN" sz="2400" i="1"/>
              <a:t>       </a:t>
            </a:r>
            <a:r>
              <a:rPr lang="" altLang="en-US" sz="2400" i="1"/>
              <a:t>ElementType Dequeue( Queue Q )</a:t>
            </a:r>
            <a:r>
              <a:rPr lang="en-US" altLang="" sz="2400" i="1"/>
              <a:t>//</a:t>
            </a:r>
            <a:r>
              <a:rPr lang="zh-CN" altLang="en-US" sz="2400" i="1"/>
              <a:t>跟</a:t>
            </a:r>
            <a:r>
              <a:rPr lang="en-US" altLang="zh-CN" sz="2400" i="1"/>
              <a:t>Enqueue</a:t>
            </a:r>
            <a:r>
              <a:rPr lang="zh-CN" altLang="en-US" sz="2400" i="1"/>
              <a:t>对称的代码</a:t>
            </a:r>
            <a:endParaRPr lang="" altLang="en-US" sz="2400" i="1"/>
          </a:p>
          <a:p>
            <a:pPr marL="0" lvl="0" indent="0" eaLnBrk="1" hangingPunct="1">
              <a:spcBef>
                <a:spcPct val="0"/>
              </a:spcBef>
              <a:buNone/>
            </a:pPr>
            <a:r>
              <a:rPr lang="" altLang="en-US" sz="2400" i="1"/>
              <a:t>        {</a:t>
            </a:r>
            <a:endParaRPr lang="" altLang="en-US" sz="2400" i="1"/>
          </a:p>
          <a:p>
            <a:pPr marL="0" lvl="0" indent="0" eaLnBrk="1" hangingPunct="1">
              <a:spcBef>
                <a:spcPct val="0"/>
              </a:spcBef>
              <a:buNone/>
            </a:pPr>
            <a:r>
              <a:rPr lang="" altLang="en-US" sz="2400" i="1"/>
              <a:t>            if( IsEmpty( Q ) )</a:t>
            </a:r>
            <a:r>
              <a:rPr lang="en-US" altLang="zh-CN" sz="2400" i="1"/>
              <a:t> //</a:t>
            </a:r>
            <a:r>
              <a:rPr lang="" altLang="en-US" sz="2400" i="1"/>
              <a:t>Q-&gt;Size == 0</a:t>
            </a:r>
            <a:endParaRPr lang="" altLang="en-US" sz="2400" i="1"/>
          </a:p>
          <a:p>
            <a:pPr marL="0" lvl="0" indent="0" eaLnBrk="1" hangingPunct="1">
              <a:spcBef>
                <a:spcPct val="0"/>
              </a:spcBef>
              <a:buNone/>
            </a:pPr>
            <a:r>
              <a:rPr lang="" altLang="en-US" sz="2400" i="1"/>
              <a:t>                Error( "Empty queue" );</a:t>
            </a:r>
            <a:endParaRPr lang="" altLang="en-US" sz="2400" i="1"/>
          </a:p>
          <a:p>
            <a:pPr marL="0" lvl="0" indent="0" eaLnBrk="1" hangingPunct="1">
              <a:spcBef>
                <a:spcPct val="0"/>
              </a:spcBef>
              <a:buNone/>
            </a:pPr>
            <a:r>
              <a:rPr lang="" altLang="en-US" sz="2400" i="1"/>
              <a:t>            else</a:t>
            </a:r>
            <a:endParaRPr lang="" altLang="en-US" sz="2400" i="1"/>
          </a:p>
          <a:p>
            <a:pPr marL="0" lvl="0" indent="0" eaLnBrk="1" hangingPunct="1">
              <a:spcBef>
                <a:spcPct val="0"/>
              </a:spcBef>
              <a:buNone/>
            </a:pPr>
            <a:r>
              <a:rPr lang="" altLang="en-US" sz="2400" i="1"/>
              <a:t>            {</a:t>
            </a:r>
            <a:endParaRPr lang="" altLang="en-US" sz="2400" i="1"/>
          </a:p>
          <a:p>
            <a:pPr marL="0" lvl="0" indent="0" eaLnBrk="1" hangingPunct="1">
              <a:spcBef>
                <a:spcPct val="0"/>
              </a:spcBef>
              <a:buNone/>
            </a:pPr>
            <a:r>
              <a:rPr lang="" altLang="en-US" sz="2400" i="1"/>
              <a:t>                Q-&gt;Size--;</a:t>
            </a:r>
            <a:endParaRPr lang="" altLang="en-US" sz="2400" i="1"/>
          </a:p>
          <a:p>
            <a:pPr marL="0" lvl="0" indent="0" eaLnBrk="1" hangingPunct="1">
              <a:spcBef>
                <a:spcPct val="0"/>
              </a:spcBef>
              <a:buNone/>
            </a:pPr>
            <a:r>
              <a:rPr lang="" altLang="en-US" sz="2400" i="1"/>
              <a:t>	    e = Q-&gt;Array[Q-&gt;Front];</a:t>
            </a:r>
            <a:endParaRPr lang="" altLang="en-US" sz="2400" i="1"/>
          </a:p>
          <a:p>
            <a:pPr marL="0" lvl="0" indent="0" eaLnBrk="1" hangingPunct="1">
              <a:spcBef>
                <a:spcPct val="0"/>
              </a:spcBef>
              <a:buNone/>
            </a:pPr>
            <a:r>
              <a:rPr lang="en-US" altLang="zh-CN" sz="2400" i="1"/>
              <a:t>	    </a:t>
            </a:r>
            <a:r>
              <a:rPr lang="" altLang="en-US" sz="2400" i="1"/>
              <a:t>if( ++ Q-&gt;Front == Q-&gt;Capacity )</a:t>
            </a:r>
            <a:endParaRPr lang="" altLang="en-US" sz="2400" i="1"/>
          </a:p>
          <a:p>
            <a:pPr marL="0" lvl="0" indent="0" eaLnBrk="1" hangingPunct="1">
              <a:spcBef>
                <a:spcPct val="0"/>
              </a:spcBef>
              <a:buNone/>
            </a:pPr>
            <a:r>
              <a:rPr lang="" altLang="en-US" sz="2400" i="1"/>
              <a:t> </a:t>
            </a:r>
            <a:r>
              <a:rPr lang="en-US" altLang="zh-CN" sz="2400" i="1"/>
              <a:t>		</a:t>
            </a:r>
            <a:r>
              <a:rPr lang="" altLang="en-US" sz="2400" i="1"/>
              <a:t>Q-&gt;Front = 0;</a:t>
            </a:r>
            <a:endParaRPr lang="" altLang="en-US" sz="2400" i="1"/>
          </a:p>
          <a:p>
            <a:pPr marL="0" lvl="0" indent="0" eaLnBrk="1" hangingPunct="1">
              <a:spcBef>
                <a:spcPct val="0"/>
              </a:spcBef>
              <a:buNone/>
            </a:pPr>
            <a:r>
              <a:rPr lang="en-US" altLang="zh-CN" sz="2400" i="1"/>
              <a:t>	</a:t>
            </a:r>
            <a:r>
              <a:rPr lang="" altLang="en-US" sz="2400" i="1"/>
              <a:t>}</a:t>
            </a:r>
            <a:endParaRPr lang="" altLang="en-US" sz="2400" i="1"/>
          </a:p>
          <a:p>
            <a:pPr marL="0" lvl="0" indent="0" eaLnBrk="1" hangingPunct="1">
              <a:spcBef>
                <a:spcPct val="0"/>
              </a:spcBef>
              <a:buNone/>
            </a:pPr>
            <a:r>
              <a:rPr lang="" altLang="en-US" sz="2400" i="1"/>
              <a:t>           return e;</a:t>
            </a:r>
            <a:endParaRPr lang="" altLang="en-US" sz="2400" i="1"/>
          </a:p>
          <a:p>
            <a:pPr marL="0" lvl="0" indent="0" eaLnBrk="1" hangingPunct="1">
              <a:spcBef>
                <a:spcPct val="0"/>
              </a:spcBef>
              <a:buNone/>
            </a:pPr>
            <a:r>
              <a:rPr lang="" altLang="en-US" sz="2400" i="1"/>
              <a:t>        }</a:t>
            </a:r>
            <a:endParaRPr lang="" altLang="en-US" sz="2400" i="1"/>
          </a:p>
          <a:p>
            <a:pPr marL="0" lvl="0" indent="0" eaLnBrk="1" hangingPunct="1">
              <a:spcBef>
                <a:spcPct val="50000"/>
              </a:spcBef>
              <a:buNone/>
            </a:pPr>
            <a:endParaRPr lang="" altLang="en-US" sz="2400" i="1">
              <a:solidFill>
                <a:srgbClr val="0000FF"/>
              </a:solidFill>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45409" name="图片 3"/>
          <p:cNvPicPr>
            <a:picLocks noChangeAspect="1"/>
          </p:cNvPicPr>
          <p:nvPr/>
        </p:nvPicPr>
        <p:blipFill>
          <a:blip r:embed="rId1"/>
          <a:stretch>
            <a:fillRect/>
          </a:stretch>
        </p:blipFill>
        <p:spPr>
          <a:xfrm>
            <a:off x="1203325" y="946150"/>
            <a:ext cx="5173663" cy="2622550"/>
          </a:xfrm>
          <a:prstGeom prst="rect">
            <a:avLst/>
          </a:prstGeom>
          <a:noFill/>
          <a:ln w="9525">
            <a:noFill/>
          </a:ln>
        </p:spPr>
      </p:pic>
      <p:pic>
        <p:nvPicPr>
          <p:cNvPr id="5" name="图片 4"/>
          <p:cNvPicPr>
            <a:picLocks noChangeAspect="1"/>
          </p:cNvPicPr>
          <p:nvPr/>
        </p:nvPicPr>
        <p:blipFill>
          <a:blip r:embed="rId2"/>
          <a:stretch>
            <a:fillRect/>
          </a:stretch>
        </p:blipFill>
        <p:spPr>
          <a:xfrm>
            <a:off x="1203325" y="3689350"/>
            <a:ext cx="4503738" cy="1428750"/>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6433" name="Rectangle 2"/>
          <p:cNvSpPr>
            <a:spLocks noGrp="1"/>
          </p:cNvSpPr>
          <p:nvPr>
            <p:ph type="ctrTitle"/>
          </p:nvPr>
        </p:nvSpPr>
        <p:spPr>
          <a:xfrm>
            <a:off x="611188" y="2276475"/>
            <a:ext cx="7772400" cy="1470025"/>
          </a:xfrm>
          <a:ln/>
        </p:spPr>
        <p:txBody>
          <a:bodyPr vert="horz" wrap="square" lIns="91440" tIns="45720" rIns="91440" bIns="45720" anchor="ctr" anchorCtr="0"/>
          <a:lstStyle>
            <a:lvl1pPr lvl="0">
              <a:buClrTx/>
              <a:buSzTx/>
              <a:buFontTx/>
              <a:defRPr/>
            </a:lvl1pPr>
          </a:lstStyle>
          <a:p>
            <a:pPr lvl="0" eaLnBrk="1" hangingPunct="1"/>
            <a:r>
              <a:rPr lang="en-US" altLang="zh-CN" b="1">
                <a:solidFill>
                  <a:schemeClr val="tx1"/>
                </a:solidFill>
              </a:rPr>
              <a:t>Exercises</a:t>
            </a:r>
            <a:endParaRPr lang="en-US" altLang="zh-CN" b="1">
              <a:solidFill>
                <a:schemeClr val="tx1"/>
              </a:solidFill>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7457" name="Rectangle 2"/>
          <p:cNvSpPr>
            <a:spLocks noGrp="1"/>
          </p:cNvSpPr>
          <p:nvPr>
            <p:ph type="title"/>
          </p:nvPr>
        </p:nvSpPr>
        <p:spPr>
          <a:xfrm>
            <a:off x="684213" y="0"/>
            <a:ext cx="7772400" cy="1143000"/>
          </a:xfrm>
          <a:ln/>
        </p:spPr>
        <p:txBody>
          <a:bodyPr vert="horz" wrap="square" lIns="91440" tIns="45720" rIns="91440" bIns="45720" anchor="ctr" anchorCtr="0"/>
          <a:p>
            <a:pPr eaLnBrk="1" hangingPunct="1"/>
            <a:r>
              <a:rPr lang="en-US" altLang="zh-CN" i="1">
                <a:solidFill>
                  <a:schemeClr val="tx1"/>
                </a:solidFill>
              </a:rPr>
              <a:t>2007</a:t>
            </a:r>
            <a:r>
              <a:rPr lang="zh-CN" altLang="en-US" i="1">
                <a:solidFill>
                  <a:schemeClr val="tx1"/>
                </a:solidFill>
              </a:rPr>
              <a:t>考研试题</a:t>
            </a:r>
            <a:endParaRPr lang="zh-CN" altLang="en-US" i="1">
              <a:solidFill>
                <a:schemeClr val="tx1"/>
              </a:solidFill>
            </a:endParaRPr>
          </a:p>
        </p:txBody>
      </p:sp>
      <p:sp>
        <p:nvSpPr>
          <p:cNvPr id="147458" name="Text Box 3"/>
          <p:cNvSpPr txBox="1"/>
          <p:nvPr/>
        </p:nvSpPr>
        <p:spPr>
          <a:xfrm>
            <a:off x="250825" y="1238250"/>
            <a:ext cx="8642350" cy="514350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buClr>
                <a:srgbClr val="CC99FF"/>
              </a:buClr>
              <a:buFont typeface="Monotype Sorts" pitchFamily="2" charset="2"/>
              <a:buNone/>
            </a:pPr>
            <a:r>
              <a:rPr lang="en-US" altLang="zh-CN" sz="2000" b="1">
                <a:latin typeface="楷体_GB2312"/>
                <a:ea typeface="楷体_GB2312"/>
              </a:rPr>
              <a:t>ReverseQ</a:t>
            </a:r>
            <a:r>
              <a:rPr lang="zh-CN" altLang="en-US" sz="2000" b="1">
                <a:latin typeface="楷体_GB2312"/>
                <a:ea typeface="楷体_GB2312"/>
              </a:rPr>
              <a:t>（</a:t>
            </a:r>
            <a:r>
              <a:rPr lang="en-US" altLang="zh-CN" sz="2000" b="1">
                <a:latin typeface="楷体_GB2312"/>
                <a:ea typeface="楷体_GB2312"/>
              </a:rPr>
              <a:t>Queue &amp;Q</a:t>
            </a:r>
            <a:r>
              <a:rPr lang="zh-CN" altLang="en-US" sz="2000" b="1">
                <a:latin typeface="楷体_GB2312"/>
                <a:ea typeface="楷体_GB2312"/>
              </a:rPr>
              <a:t>）的功能是利用栈及基本操作将</a:t>
            </a:r>
            <a:r>
              <a:rPr lang="en-US" altLang="zh-CN" sz="2000" b="1">
                <a:latin typeface="楷体_GB2312"/>
                <a:ea typeface="楷体_GB2312"/>
              </a:rPr>
              <a:t>Q</a:t>
            </a:r>
            <a:r>
              <a:rPr lang="zh-CN" altLang="en-US" sz="2000" b="1">
                <a:latin typeface="楷体_GB2312"/>
                <a:ea typeface="楷体_GB2312"/>
              </a:rPr>
              <a:t>中所有元素逆序。</a:t>
            </a:r>
            <a:endParaRPr lang="zh-CN" altLang="en-US" sz="2000" b="1">
              <a:latin typeface="楷体_GB2312"/>
              <a:ea typeface="楷体_GB2312"/>
            </a:endParaRPr>
          </a:p>
          <a:p>
            <a:pPr marL="0" lvl="0" indent="0">
              <a:buClr>
                <a:srgbClr val="CC99FF"/>
              </a:buClr>
              <a:buFont typeface="Monotype Sorts" pitchFamily="2" charset="2"/>
              <a:buNone/>
            </a:pPr>
            <a:r>
              <a:rPr lang="zh-CN" altLang="en-US" sz="2000" b="1">
                <a:latin typeface="楷体_GB2312"/>
                <a:ea typeface="楷体_GB2312"/>
              </a:rPr>
              <a:t>	</a:t>
            </a:r>
            <a:r>
              <a:rPr lang="en-US" altLang="zh-CN" sz="2000" b="1">
                <a:latin typeface="楷体_GB2312"/>
                <a:ea typeface="楷体_GB2312"/>
              </a:rPr>
              <a:t>void ReverseQ</a:t>
            </a:r>
            <a:r>
              <a:rPr lang="zh-CN" altLang="en-US" sz="2000" b="1">
                <a:latin typeface="楷体_GB2312"/>
                <a:ea typeface="楷体_GB2312"/>
              </a:rPr>
              <a:t>（</a:t>
            </a:r>
            <a:r>
              <a:rPr lang="en-US" altLang="zh-CN" sz="2000" b="1">
                <a:latin typeface="楷体_GB2312"/>
                <a:ea typeface="楷体_GB2312"/>
              </a:rPr>
              <a:t>Queue &amp;Q</a:t>
            </a:r>
            <a:r>
              <a:rPr lang="zh-CN" altLang="en-US" sz="2000" b="1">
                <a:latin typeface="楷体_GB2312"/>
                <a:ea typeface="楷体_GB2312"/>
              </a:rPr>
              <a:t>）</a:t>
            </a:r>
            <a:endParaRPr lang="zh-CN" altLang="en-US" sz="2000" b="1">
              <a:latin typeface="楷体_GB2312"/>
              <a:ea typeface="楷体_GB2312"/>
            </a:endParaRPr>
          </a:p>
          <a:p>
            <a:pPr marL="0" lvl="0" indent="0">
              <a:buClr>
                <a:srgbClr val="CC99FF"/>
              </a:buClr>
              <a:buFont typeface="Monotype Sorts" pitchFamily="2" charset="2"/>
              <a:buNone/>
            </a:pPr>
            <a:r>
              <a:rPr lang="zh-CN" altLang="en-US" sz="2000" b="1">
                <a:latin typeface="楷体_GB2312"/>
                <a:ea typeface="楷体_GB2312"/>
              </a:rPr>
              <a:t>	</a:t>
            </a:r>
            <a:r>
              <a:rPr lang="en-US" altLang="zh-CN" sz="2000" b="1">
                <a:latin typeface="楷体_GB2312"/>
                <a:ea typeface="楷体_GB2312"/>
              </a:rPr>
              <a:t>{ 	Stack S;</a:t>
            </a:r>
            <a:endParaRPr lang="en-US" altLang="zh-CN" sz="2000" b="1">
              <a:latin typeface="楷体_GB2312"/>
              <a:ea typeface="楷体_GB2312"/>
            </a:endParaRPr>
          </a:p>
          <a:p>
            <a:pPr marL="0" lvl="0" indent="0">
              <a:buClr>
                <a:srgbClr val="CC99FF"/>
              </a:buClr>
              <a:buFont typeface="Monotype Sorts" pitchFamily="2" charset="2"/>
              <a:buNone/>
            </a:pPr>
            <a:r>
              <a:rPr lang="en-US" altLang="zh-CN" sz="2000" b="1">
                <a:latin typeface="楷体_GB2312"/>
                <a:ea typeface="楷体_GB2312"/>
              </a:rPr>
              <a:t>		ElemType d;</a:t>
            </a:r>
            <a:endParaRPr lang="en-US" altLang="zh-CN" sz="2000" b="1">
              <a:latin typeface="楷体_GB2312"/>
              <a:ea typeface="楷体_GB2312"/>
            </a:endParaRPr>
          </a:p>
          <a:p>
            <a:pPr marL="0" lvl="0" indent="0">
              <a:buClr>
                <a:srgbClr val="CC99FF"/>
              </a:buClr>
              <a:buFont typeface="Monotype Sorts" pitchFamily="2" charset="2"/>
              <a:buNone/>
            </a:pPr>
            <a:r>
              <a:rPr lang="en-US" altLang="zh-CN" sz="2000" b="1">
                <a:latin typeface="楷体_GB2312"/>
                <a:ea typeface="楷体_GB2312"/>
              </a:rPr>
              <a:t>		InitStack(S);</a:t>
            </a:r>
            <a:endParaRPr lang="en-US" altLang="zh-CN" sz="2000" b="1">
              <a:latin typeface="楷体_GB2312"/>
              <a:ea typeface="楷体_GB2312"/>
            </a:endParaRPr>
          </a:p>
          <a:p>
            <a:pPr marL="0" lvl="0" indent="0">
              <a:buClr>
                <a:srgbClr val="CC99FF"/>
              </a:buClr>
              <a:buFont typeface="Monotype Sorts" pitchFamily="2" charset="2"/>
              <a:buNone/>
            </a:pPr>
            <a:r>
              <a:rPr lang="en-US" altLang="zh-CN" sz="2000" b="1">
                <a:latin typeface="楷体_GB2312"/>
                <a:ea typeface="楷体_GB2312"/>
              </a:rPr>
              <a:t>		while (!QueueEmpty(Q)) {</a:t>
            </a:r>
            <a:endParaRPr lang="en-US" altLang="zh-CN" sz="2000" b="1">
              <a:latin typeface="楷体_GB2312"/>
              <a:ea typeface="楷体_GB2312"/>
            </a:endParaRPr>
          </a:p>
          <a:p>
            <a:pPr marL="0" lvl="0" indent="0">
              <a:buClr>
                <a:srgbClr val="CC99FF"/>
              </a:buClr>
              <a:buFont typeface="Monotype Sorts" pitchFamily="2" charset="2"/>
              <a:buNone/>
            </a:pPr>
            <a:r>
              <a:rPr lang="en-US" altLang="zh-CN" sz="2000" b="1">
                <a:latin typeface="楷体_GB2312"/>
                <a:ea typeface="楷体_GB2312"/>
              </a:rPr>
              <a:t>			DeQueue(Q, d);</a:t>
            </a:r>
            <a:endParaRPr lang="en-US" altLang="zh-CN" sz="2000" b="1">
              <a:latin typeface="楷体_GB2312"/>
              <a:ea typeface="楷体_GB2312"/>
            </a:endParaRPr>
          </a:p>
          <a:p>
            <a:pPr marL="0" lvl="0" indent="0">
              <a:buClr>
                <a:srgbClr val="CC99FF"/>
              </a:buClr>
              <a:buFont typeface="Monotype Sorts" pitchFamily="2" charset="2"/>
              <a:buNone/>
            </a:pPr>
            <a:r>
              <a:rPr lang="en-US" altLang="zh-CN" sz="2000" b="1">
                <a:latin typeface="楷体_GB2312"/>
                <a:ea typeface="楷体_GB2312"/>
              </a:rPr>
              <a:t>			_____________;</a:t>
            </a:r>
            <a:endParaRPr lang="en-US" altLang="zh-CN" sz="2000" b="1">
              <a:latin typeface="楷体_GB2312"/>
              <a:ea typeface="楷体_GB2312"/>
            </a:endParaRPr>
          </a:p>
          <a:p>
            <a:pPr marL="0" lvl="0" indent="0">
              <a:buClr>
                <a:srgbClr val="CC99FF"/>
              </a:buClr>
              <a:buFont typeface="Monotype Sorts" pitchFamily="2" charset="2"/>
              <a:buNone/>
            </a:pPr>
            <a:r>
              <a:rPr lang="en-US" altLang="zh-CN" sz="2000" b="1">
                <a:latin typeface="楷体_GB2312"/>
                <a:ea typeface="楷体_GB2312"/>
              </a:rPr>
              <a:t>		}</a:t>
            </a:r>
            <a:endParaRPr lang="en-US" altLang="zh-CN" sz="2000" b="1">
              <a:latin typeface="楷体_GB2312"/>
              <a:ea typeface="楷体_GB2312"/>
            </a:endParaRPr>
          </a:p>
          <a:p>
            <a:pPr marL="0" lvl="0" indent="0">
              <a:buClr>
                <a:srgbClr val="CC99FF"/>
              </a:buClr>
              <a:buFont typeface="Monotype Sorts" pitchFamily="2" charset="2"/>
              <a:buNone/>
            </a:pPr>
            <a:r>
              <a:rPr lang="en-US" altLang="zh-CN" sz="2000" b="1">
                <a:latin typeface="楷体_GB2312"/>
                <a:ea typeface="楷体_GB2312"/>
              </a:rPr>
              <a:t>		while (!StackEmpty(S)) {</a:t>
            </a:r>
            <a:endParaRPr lang="en-US" altLang="zh-CN" sz="2000" b="1">
              <a:latin typeface="楷体_GB2312"/>
              <a:ea typeface="楷体_GB2312"/>
            </a:endParaRPr>
          </a:p>
          <a:p>
            <a:pPr marL="0" lvl="0" indent="0">
              <a:buClr>
                <a:srgbClr val="CC99FF"/>
              </a:buClr>
              <a:buFont typeface="Monotype Sorts" pitchFamily="2" charset="2"/>
              <a:buNone/>
            </a:pPr>
            <a:r>
              <a:rPr lang="en-US" altLang="zh-CN" sz="2000" b="1">
                <a:latin typeface="楷体_GB2312"/>
                <a:ea typeface="楷体_GB2312"/>
              </a:rPr>
              <a:t>			Pop(S, d);</a:t>
            </a:r>
            <a:endParaRPr lang="en-US" altLang="zh-CN" sz="2000" b="1">
              <a:latin typeface="楷体_GB2312"/>
              <a:ea typeface="楷体_GB2312"/>
            </a:endParaRPr>
          </a:p>
          <a:p>
            <a:pPr marL="0" lvl="0" indent="0">
              <a:buClr>
                <a:srgbClr val="CC99FF"/>
              </a:buClr>
              <a:buFont typeface="Monotype Sorts" pitchFamily="2" charset="2"/>
              <a:buNone/>
            </a:pPr>
            <a:r>
              <a:rPr lang="en-US" altLang="zh-CN" sz="2000" b="1">
                <a:latin typeface="楷体_GB2312"/>
                <a:ea typeface="楷体_GB2312"/>
              </a:rPr>
              <a:t>			_________;</a:t>
            </a:r>
            <a:endParaRPr lang="en-US" altLang="zh-CN" sz="2000" b="1">
              <a:latin typeface="楷体_GB2312"/>
              <a:ea typeface="楷体_GB2312"/>
            </a:endParaRPr>
          </a:p>
          <a:p>
            <a:pPr marL="0" lvl="0" indent="0">
              <a:buClr>
                <a:srgbClr val="CC99FF"/>
              </a:buClr>
              <a:buFont typeface="Monotype Sorts" pitchFamily="2" charset="2"/>
              <a:buNone/>
            </a:pPr>
            <a:r>
              <a:rPr lang="en-US" altLang="zh-CN" sz="2000" b="1">
                <a:latin typeface="楷体_GB2312"/>
                <a:ea typeface="楷体_GB2312"/>
              </a:rPr>
              <a:t>		}</a:t>
            </a:r>
            <a:endParaRPr lang="en-US" altLang="zh-CN" sz="2000" b="1">
              <a:latin typeface="楷体_GB2312"/>
              <a:ea typeface="楷体_GB2312"/>
            </a:endParaRPr>
          </a:p>
          <a:p>
            <a:pPr marL="0" lvl="0" indent="0">
              <a:buClr>
                <a:srgbClr val="CC99FF"/>
              </a:buClr>
              <a:buFont typeface="Monotype Sorts" pitchFamily="2" charset="2"/>
              <a:buNone/>
            </a:pPr>
            <a:r>
              <a:rPr lang="en-US" altLang="zh-CN" sz="2000" b="1">
                <a:latin typeface="楷体_GB2312"/>
                <a:ea typeface="楷体_GB2312"/>
              </a:rPr>
              <a:t>	}</a:t>
            </a:r>
            <a:endParaRPr lang="en-US" altLang="zh-CN" sz="2000" b="1">
              <a:latin typeface="楷体_GB2312"/>
              <a:ea typeface="楷体_GB2312"/>
            </a:endParaRPr>
          </a:p>
        </p:txBody>
      </p:sp>
      <p:sp>
        <p:nvSpPr>
          <p:cNvPr id="89092" name="Text Box 4"/>
          <p:cNvSpPr txBox="1"/>
          <p:nvPr/>
        </p:nvSpPr>
        <p:spPr>
          <a:xfrm>
            <a:off x="2771775" y="3759200"/>
            <a:ext cx="2160588" cy="39687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buClr>
                <a:srgbClr val="CC99FF"/>
              </a:buClr>
              <a:buFont typeface="Monotype Sorts" pitchFamily="2" charset="2"/>
              <a:buNone/>
            </a:pPr>
            <a:r>
              <a:rPr lang="en-US" altLang="zh-CN" sz="2000" b="1">
                <a:solidFill>
                  <a:srgbClr val="990000"/>
                </a:solidFill>
                <a:latin typeface="楷体_GB2312"/>
                <a:ea typeface="楷体_GB2312"/>
              </a:rPr>
              <a:t> Push(S, d)	</a:t>
            </a:r>
            <a:endParaRPr lang="en-US" altLang="zh-CN" sz="2000" b="1">
              <a:solidFill>
                <a:srgbClr val="990000"/>
              </a:solidFill>
              <a:latin typeface="楷体_GB2312"/>
              <a:ea typeface="楷体_GB2312"/>
            </a:endParaRPr>
          </a:p>
        </p:txBody>
      </p:sp>
      <p:sp>
        <p:nvSpPr>
          <p:cNvPr id="89093" name="Text Box 5"/>
          <p:cNvSpPr txBox="1"/>
          <p:nvPr/>
        </p:nvSpPr>
        <p:spPr>
          <a:xfrm>
            <a:off x="2771775" y="5199063"/>
            <a:ext cx="2160588" cy="39687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buClr>
                <a:srgbClr val="CC99FF"/>
              </a:buClr>
              <a:buFont typeface="Monotype Sorts" pitchFamily="2" charset="2"/>
              <a:buNone/>
            </a:pPr>
            <a:r>
              <a:rPr lang="en-US" altLang="zh-CN" sz="2000" b="1">
                <a:solidFill>
                  <a:srgbClr val="990000"/>
                </a:solidFill>
                <a:latin typeface="楷体_GB2312"/>
                <a:ea typeface="楷体_GB2312"/>
              </a:rPr>
              <a:t> EnQueue(Q, d)	</a:t>
            </a:r>
            <a:endParaRPr lang="en-US" altLang="zh-CN" sz="2000" b="1">
              <a:solidFill>
                <a:srgbClr val="990000"/>
              </a:solidFill>
              <a:latin typeface="楷体_GB2312"/>
              <a:ea typeface="楷体_GB231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9092"/>
                                        </p:tgtEl>
                                        <p:attrNameLst>
                                          <p:attrName>style.visibility</p:attrName>
                                        </p:attrNameLst>
                                      </p:cBhvr>
                                      <p:to>
                                        <p:strVal val="visible"/>
                                      </p:to>
                                    </p:set>
                                    <p:anim calcmode="lin" valueType="num">
                                      <p:cBhvr additive="base">
                                        <p:cTn id="7" dur="500" fill="hold"/>
                                        <p:tgtEl>
                                          <p:spTgt spid="89092"/>
                                        </p:tgtEl>
                                        <p:attrNameLst>
                                          <p:attrName>ppt_x</p:attrName>
                                        </p:attrNameLst>
                                      </p:cBhvr>
                                      <p:tavLst>
                                        <p:tav tm="0">
                                          <p:val>
                                            <p:strVal val="#ppt_x"/>
                                          </p:val>
                                        </p:tav>
                                        <p:tav tm="100000">
                                          <p:val>
                                            <p:strVal val="#ppt_x"/>
                                          </p:val>
                                        </p:tav>
                                      </p:tavLst>
                                    </p:anim>
                                    <p:anim calcmode="lin" valueType="num">
                                      <p:cBhvr additive="base">
                                        <p:cTn id="8" dur="500" fill="hold"/>
                                        <p:tgtEl>
                                          <p:spTgt spid="8909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9093"/>
                                        </p:tgtEl>
                                        <p:attrNameLst>
                                          <p:attrName>style.visibility</p:attrName>
                                        </p:attrNameLst>
                                      </p:cBhvr>
                                      <p:to>
                                        <p:strVal val="visible"/>
                                      </p:to>
                                    </p:set>
                                    <p:anim calcmode="lin" valueType="num">
                                      <p:cBhvr additive="base">
                                        <p:cTn id="13" dur="500" fill="hold"/>
                                        <p:tgtEl>
                                          <p:spTgt spid="89093"/>
                                        </p:tgtEl>
                                        <p:attrNameLst>
                                          <p:attrName>ppt_x</p:attrName>
                                        </p:attrNameLst>
                                      </p:cBhvr>
                                      <p:tavLst>
                                        <p:tav tm="0">
                                          <p:val>
                                            <p:strVal val="#ppt_x"/>
                                          </p:val>
                                        </p:tav>
                                        <p:tav tm="100000">
                                          <p:val>
                                            <p:strVal val="#ppt_x"/>
                                          </p:val>
                                        </p:tav>
                                      </p:tavLst>
                                    </p:anim>
                                    <p:anim calcmode="lin" valueType="num">
                                      <p:cBhvr additive="base">
                                        <p:cTn id="14" dur="500" fill="hold"/>
                                        <p:tgtEl>
                                          <p:spTgt spid="8909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092" grpId="0"/>
      <p:bldP spid="89093"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9505" name="Rectangle 2"/>
          <p:cNvSpPr>
            <a:spLocks noGrp="1"/>
          </p:cNvSpPr>
          <p:nvPr>
            <p:ph type="title"/>
          </p:nvPr>
        </p:nvSpPr>
        <p:spPr>
          <a:xfrm>
            <a:off x="684213" y="0"/>
            <a:ext cx="7772400" cy="1143000"/>
          </a:xfrm>
          <a:ln/>
        </p:spPr>
        <p:txBody>
          <a:bodyPr vert="horz" wrap="square" lIns="91440" tIns="45720" rIns="91440" bIns="45720" anchor="ctr" anchorCtr="0"/>
          <a:p>
            <a:pPr eaLnBrk="1" hangingPunct="1"/>
            <a:r>
              <a:rPr lang="en-US" altLang="zh-CN" i="1">
                <a:solidFill>
                  <a:schemeClr val="tx1"/>
                </a:solidFill>
              </a:rPr>
              <a:t>2008</a:t>
            </a:r>
            <a:r>
              <a:rPr lang="zh-CN" altLang="en-US" i="1">
                <a:solidFill>
                  <a:schemeClr val="tx1"/>
                </a:solidFill>
              </a:rPr>
              <a:t>考研试题</a:t>
            </a:r>
            <a:endParaRPr lang="zh-CN" altLang="en-US" i="1">
              <a:solidFill>
                <a:schemeClr val="tx1"/>
              </a:solidFill>
            </a:endParaRPr>
          </a:p>
        </p:txBody>
      </p:sp>
      <p:sp>
        <p:nvSpPr>
          <p:cNvPr id="149506" name="Text Box 3"/>
          <p:cNvSpPr txBox="1"/>
          <p:nvPr/>
        </p:nvSpPr>
        <p:spPr>
          <a:xfrm>
            <a:off x="323850" y="1700213"/>
            <a:ext cx="8351838" cy="118745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457200" lvl="0" indent="-457200">
              <a:buClr>
                <a:srgbClr val="CC99FF"/>
              </a:buClr>
              <a:buFont typeface="Monotype Sorts" pitchFamily="2" charset="2"/>
              <a:buNone/>
            </a:pPr>
            <a:r>
              <a:rPr lang="en-US" altLang="zh-CN" sz="2400" b="1">
                <a:latin typeface="楷体_GB2312"/>
                <a:ea typeface="楷体_GB2312"/>
              </a:rPr>
              <a:t> </a:t>
            </a:r>
            <a:r>
              <a:rPr lang="zh-CN" altLang="en-US" sz="2400" b="1">
                <a:latin typeface="楷体_GB2312"/>
                <a:ea typeface="楷体_GB2312"/>
              </a:rPr>
              <a:t>在一个数组长度为</a:t>
            </a:r>
            <a:r>
              <a:rPr lang="en-US" altLang="zh-CN" sz="2400" b="1">
                <a:latin typeface="楷体_GB2312"/>
                <a:ea typeface="楷体_GB2312"/>
              </a:rPr>
              <a:t>50</a:t>
            </a:r>
            <a:r>
              <a:rPr lang="zh-CN" altLang="en-US" sz="2400" b="1">
                <a:latin typeface="楷体_GB2312"/>
                <a:ea typeface="楷体_GB2312"/>
              </a:rPr>
              <a:t>循环队列中，若队尾指针是</a:t>
            </a:r>
            <a:r>
              <a:rPr lang="en-US" altLang="zh-CN" sz="2400" b="1">
                <a:latin typeface="楷体_GB2312"/>
                <a:ea typeface="楷体_GB2312"/>
              </a:rPr>
              <a:t>3</a:t>
            </a:r>
            <a:r>
              <a:rPr lang="zh-CN" altLang="en-US" sz="2400" b="1">
                <a:latin typeface="楷体_GB2312"/>
                <a:ea typeface="楷体_GB2312"/>
              </a:rPr>
              <a:t>，队头指针是</a:t>
            </a:r>
            <a:r>
              <a:rPr lang="en-US" altLang="zh-CN" sz="2400" b="1">
                <a:latin typeface="楷体_GB2312"/>
                <a:ea typeface="楷体_GB2312"/>
              </a:rPr>
              <a:t>25</a:t>
            </a:r>
            <a:r>
              <a:rPr lang="zh-CN" altLang="en-US" sz="2400" b="1">
                <a:latin typeface="楷体_GB2312"/>
                <a:ea typeface="楷体_GB2312"/>
              </a:rPr>
              <a:t>，此时队列有多少个元素？在加入</a:t>
            </a:r>
            <a:r>
              <a:rPr lang="en-US" altLang="zh-CN" sz="2400" b="1">
                <a:latin typeface="楷体_GB2312"/>
                <a:ea typeface="楷体_GB2312"/>
              </a:rPr>
              <a:t>20</a:t>
            </a:r>
            <a:r>
              <a:rPr lang="zh-CN" altLang="en-US" sz="2400" b="1">
                <a:latin typeface="楷体_GB2312"/>
                <a:ea typeface="楷体_GB2312"/>
              </a:rPr>
              <a:t>个元素、删除</a:t>
            </a:r>
            <a:r>
              <a:rPr lang="en-US" altLang="zh-CN" sz="2400" b="1">
                <a:latin typeface="楷体_GB2312"/>
                <a:ea typeface="楷体_GB2312"/>
              </a:rPr>
              <a:t>27</a:t>
            </a:r>
            <a:r>
              <a:rPr lang="zh-CN" altLang="en-US" sz="2400" b="1">
                <a:latin typeface="楷体_GB2312"/>
                <a:ea typeface="楷体_GB2312"/>
              </a:rPr>
              <a:t>个元素后，队尾指针和队头指针分别是多少？ </a:t>
            </a:r>
            <a:endParaRPr lang="zh-CN" altLang="en-US" sz="2400" b="1">
              <a:latin typeface="楷体_GB2312"/>
              <a:ea typeface="楷体_GB2312"/>
            </a:endParaRPr>
          </a:p>
        </p:txBody>
      </p:sp>
      <p:sp>
        <p:nvSpPr>
          <p:cNvPr id="91140" name="Rectangle 4"/>
          <p:cNvSpPr/>
          <p:nvPr/>
        </p:nvSpPr>
        <p:spPr>
          <a:xfrm>
            <a:off x="539750" y="3116263"/>
            <a:ext cx="3549650" cy="457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ctr">
              <a:buClr>
                <a:srgbClr val="CC99FF"/>
              </a:buClr>
              <a:buFont typeface="Monotype Sorts" pitchFamily="2" charset="2"/>
              <a:buNone/>
            </a:pPr>
            <a:r>
              <a:rPr lang="en-US" altLang="zh-CN" sz="2400" b="1">
                <a:solidFill>
                  <a:srgbClr val="990000"/>
                </a:solidFill>
                <a:ea typeface="楷体_GB2312"/>
              </a:rPr>
              <a:t>29</a:t>
            </a:r>
            <a:r>
              <a:rPr lang="zh-CN" altLang="en-US" sz="2400" b="1">
                <a:solidFill>
                  <a:srgbClr val="990000"/>
                </a:solidFill>
                <a:ea typeface="楷体_GB2312"/>
              </a:rPr>
              <a:t>， 队尾是</a:t>
            </a:r>
            <a:r>
              <a:rPr lang="en-US" altLang="zh-CN" sz="2400" b="1">
                <a:solidFill>
                  <a:srgbClr val="990000"/>
                </a:solidFill>
                <a:ea typeface="楷体_GB2312"/>
              </a:rPr>
              <a:t>23</a:t>
            </a:r>
            <a:r>
              <a:rPr lang="zh-CN" altLang="en-US" sz="2400" b="1">
                <a:solidFill>
                  <a:srgbClr val="990000"/>
                </a:solidFill>
                <a:ea typeface="楷体_GB2312"/>
              </a:rPr>
              <a:t>， 队头是</a:t>
            </a:r>
            <a:r>
              <a:rPr lang="en-US" altLang="zh-CN" sz="2400" b="1">
                <a:solidFill>
                  <a:srgbClr val="990000"/>
                </a:solidFill>
                <a:ea typeface="楷体_GB2312"/>
              </a:rPr>
              <a:t>2</a:t>
            </a:r>
            <a:endParaRPr lang="en-US" altLang="zh-CN" sz="2400" b="1">
              <a:solidFill>
                <a:srgbClr val="990000"/>
              </a:solidFill>
              <a:ea typeface="楷体_GB2312"/>
            </a:endParaRPr>
          </a:p>
        </p:txBody>
      </p:sp>
      <p:sp>
        <p:nvSpPr>
          <p:cNvPr id="91141" name="Rectangle 5"/>
          <p:cNvSpPr/>
          <p:nvPr/>
        </p:nvSpPr>
        <p:spPr>
          <a:xfrm>
            <a:off x="571500" y="5689600"/>
            <a:ext cx="7488238" cy="45720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buClr>
                <a:srgbClr val="CC99FF"/>
              </a:buClr>
              <a:buFont typeface="Monotype Sorts" pitchFamily="2" charset="2"/>
              <a:buNone/>
            </a:pPr>
            <a:r>
              <a:rPr lang="en-US" altLang="zh-CN" sz="2400" b="1">
                <a:solidFill>
                  <a:srgbClr val="FF0066"/>
                </a:solidFill>
                <a:latin typeface="楷体_GB2312"/>
                <a:ea typeface="楷体_GB2312"/>
              </a:rPr>
              <a:t>C</a:t>
            </a:r>
            <a:r>
              <a:rPr lang="zh-CN" altLang="en-US" sz="2400" b="1">
                <a:solidFill>
                  <a:srgbClr val="FF0066"/>
                </a:solidFill>
                <a:latin typeface="楷体_GB2312"/>
                <a:ea typeface="楷体_GB2312"/>
              </a:rPr>
              <a:t>．</a:t>
            </a:r>
            <a:r>
              <a:rPr lang="en-US" altLang="zh-CN" sz="2400" b="1">
                <a:solidFill>
                  <a:srgbClr val="FF0066"/>
                </a:solidFill>
                <a:latin typeface="楷体_GB2312"/>
                <a:ea typeface="楷体_GB2312"/>
              </a:rPr>
              <a:t>3</a:t>
            </a:r>
            <a:endParaRPr lang="en-US" altLang="zh-CN" sz="2400" b="1">
              <a:solidFill>
                <a:srgbClr val="FF0066"/>
              </a:solidFill>
              <a:latin typeface="楷体_GB2312"/>
              <a:ea typeface="楷体_GB2312"/>
            </a:endParaRPr>
          </a:p>
        </p:txBody>
      </p:sp>
      <p:sp>
        <p:nvSpPr>
          <p:cNvPr id="149509" name="Text Box 6"/>
          <p:cNvSpPr txBox="1"/>
          <p:nvPr/>
        </p:nvSpPr>
        <p:spPr>
          <a:xfrm>
            <a:off x="539750" y="3933825"/>
            <a:ext cx="8135938" cy="1643063"/>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lgn="just">
              <a:buClr>
                <a:srgbClr val="CC99FF"/>
              </a:buClr>
              <a:buNone/>
            </a:pPr>
            <a:r>
              <a:rPr lang="zh-CN" altLang="en-US" sz="2400" b="1">
                <a:solidFill>
                  <a:srgbClr val="000000"/>
                </a:solidFill>
                <a:cs typeface="Times New Roman" panose="02020603050405020304" pitchFamily="18" charset="0"/>
              </a:rPr>
              <a:t>设栈</a:t>
            </a:r>
            <a:r>
              <a:rPr lang="en-US" altLang="zh-CN" sz="2400" b="1">
                <a:solidFill>
                  <a:srgbClr val="000000"/>
                </a:solidFill>
                <a:cs typeface="Times New Roman" panose="02020603050405020304" pitchFamily="18" charset="0"/>
              </a:rPr>
              <a:t>S</a:t>
            </a:r>
            <a:r>
              <a:rPr lang="zh-CN" altLang="en-US" sz="2400" b="1">
                <a:solidFill>
                  <a:srgbClr val="000000"/>
                </a:solidFill>
                <a:cs typeface="Times New Roman" panose="02020603050405020304" pitchFamily="18" charset="0"/>
              </a:rPr>
              <a:t>和队列</a:t>
            </a:r>
            <a:r>
              <a:rPr lang="en-US" altLang="zh-CN" sz="2400" b="1">
                <a:solidFill>
                  <a:srgbClr val="000000"/>
                </a:solidFill>
                <a:cs typeface="Times New Roman" panose="02020603050405020304" pitchFamily="18" charset="0"/>
              </a:rPr>
              <a:t>Q</a:t>
            </a:r>
            <a:r>
              <a:rPr lang="zh-CN" altLang="en-US" sz="2400" b="1">
                <a:solidFill>
                  <a:srgbClr val="000000"/>
                </a:solidFill>
                <a:cs typeface="Times New Roman" panose="02020603050405020304" pitchFamily="18" charset="0"/>
              </a:rPr>
              <a:t>的初始状态均为空，元素</a:t>
            </a:r>
            <a:r>
              <a:rPr lang="en-US" altLang="zh-CN" sz="2400" b="1">
                <a:solidFill>
                  <a:srgbClr val="000000"/>
                </a:solidFill>
                <a:cs typeface="Times New Roman" panose="02020603050405020304" pitchFamily="18" charset="0"/>
              </a:rPr>
              <a:t>a, b, c, d, e, f, g</a:t>
            </a:r>
            <a:r>
              <a:rPr lang="zh-CN" altLang="en-US" sz="2400" b="1">
                <a:solidFill>
                  <a:srgbClr val="000000"/>
                </a:solidFill>
                <a:cs typeface="Times New Roman" panose="02020603050405020304" pitchFamily="18" charset="0"/>
              </a:rPr>
              <a:t>依次进入栈</a:t>
            </a:r>
            <a:r>
              <a:rPr lang="en-US" altLang="zh-CN" sz="2400" b="1">
                <a:solidFill>
                  <a:srgbClr val="000000"/>
                </a:solidFill>
                <a:cs typeface="Times New Roman" panose="02020603050405020304" pitchFamily="18" charset="0"/>
              </a:rPr>
              <a:t>S</a:t>
            </a:r>
            <a:r>
              <a:rPr lang="zh-CN" altLang="en-US" sz="2400" b="1">
                <a:solidFill>
                  <a:srgbClr val="000000"/>
                </a:solidFill>
                <a:cs typeface="Times New Roman" panose="02020603050405020304" pitchFamily="18" charset="0"/>
              </a:rPr>
              <a:t>。若每个元素出栈后立即进入队列</a:t>
            </a:r>
            <a:r>
              <a:rPr lang="en-US" altLang="zh-CN" sz="2400" b="1">
                <a:solidFill>
                  <a:srgbClr val="000000"/>
                </a:solidFill>
                <a:cs typeface="Times New Roman" panose="02020603050405020304" pitchFamily="18" charset="0"/>
              </a:rPr>
              <a:t>Q</a:t>
            </a:r>
            <a:r>
              <a:rPr lang="zh-CN" altLang="en-US" sz="2400" b="1">
                <a:solidFill>
                  <a:srgbClr val="000000"/>
                </a:solidFill>
                <a:cs typeface="Times New Roman" panose="02020603050405020304" pitchFamily="18" charset="0"/>
              </a:rPr>
              <a:t>，且</a:t>
            </a:r>
            <a:r>
              <a:rPr lang="en-US" altLang="zh-CN" sz="2400" b="1">
                <a:solidFill>
                  <a:srgbClr val="000000"/>
                </a:solidFill>
                <a:cs typeface="Times New Roman" panose="02020603050405020304" pitchFamily="18" charset="0"/>
              </a:rPr>
              <a:t>7</a:t>
            </a:r>
            <a:r>
              <a:rPr lang="zh-CN" altLang="en-US" sz="2400" b="1">
                <a:solidFill>
                  <a:srgbClr val="000000"/>
                </a:solidFill>
                <a:cs typeface="Times New Roman" panose="02020603050405020304" pitchFamily="18" charset="0"/>
              </a:rPr>
              <a:t>个元素出队的顺序是</a:t>
            </a:r>
            <a:r>
              <a:rPr lang="en-US" altLang="zh-CN" sz="2400" b="1">
                <a:solidFill>
                  <a:srgbClr val="000000"/>
                </a:solidFill>
                <a:cs typeface="Times New Roman" panose="02020603050405020304" pitchFamily="18" charset="0"/>
              </a:rPr>
              <a:t>b, d, c, f, e, a, g</a:t>
            </a:r>
            <a:r>
              <a:rPr lang="zh-CN" altLang="en-US" sz="2400" b="1">
                <a:solidFill>
                  <a:srgbClr val="000000"/>
                </a:solidFill>
                <a:cs typeface="Times New Roman" panose="02020603050405020304" pitchFamily="18" charset="0"/>
              </a:rPr>
              <a:t>，则栈</a:t>
            </a:r>
            <a:r>
              <a:rPr lang="en-US" altLang="zh-CN" sz="2400" b="1">
                <a:solidFill>
                  <a:srgbClr val="000000"/>
                </a:solidFill>
                <a:cs typeface="Times New Roman" panose="02020603050405020304" pitchFamily="18" charset="0"/>
              </a:rPr>
              <a:t>S</a:t>
            </a:r>
            <a:r>
              <a:rPr lang="zh-CN" altLang="en-US" sz="2400" b="1">
                <a:solidFill>
                  <a:srgbClr val="000000"/>
                </a:solidFill>
                <a:cs typeface="Times New Roman" panose="02020603050405020304" pitchFamily="18" charset="0"/>
              </a:rPr>
              <a:t>的容量至少是</a:t>
            </a:r>
            <a:endParaRPr lang="zh-CN" altLang="en-US" sz="2400" b="1">
              <a:solidFill>
                <a:srgbClr val="000000"/>
              </a:solidFill>
              <a:cs typeface="Times New Roman" panose="02020603050405020304" pitchFamily="18" charset="0"/>
            </a:endParaRPr>
          </a:p>
          <a:p>
            <a:pPr marL="0" lvl="0" indent="0" algn="just">
              <a:buClr>
                <a:srgbClr val="CC99FF"/>
              </a:buClr>
              <a:buNone/>
            </a:pPr>
            <a:r>
              <a:rPr lang="en-US" altLang="zh-CN" sz="2400" b="1">
                <a:solidFill>
                  <a:srgbClr val="000000"/>
                </a:solidFill>
                <a:cs typeface="Times New Roman" panose="02020603050405020304" pitchFamily="18" charset="0"/>
              </a:rPr>
              <a:t>A</a:t>
            </a:r>
            <a:r>
              <a:rPr lang="zh-CN" altLang="en-US" sz="2400" b="1">
                <a:solidFill>
                  <a:srgbClr val="000000"/>
                </a:solidFill>
                <a:cs typeface="Times New Roman" panose="02020603050405020304" pitchFamily="18" charset="0"/>
              </a:rPr>
              <a:t>．</a:t>
            </a:r>
            <a:r>
              <a:rPr lang="en-US" altLang="zh-CN" sz="2400" b="1">
                <a:solidFill>
                  <a:srgbClr val="000000"/>
                </a:solidFill>
                <a:cs typeface="Times New Roman" panose="02020603050405020304" pitchFamily="18" charset="0"/>
              </a:rPr>
              <a:t>1		B</a:t>
            </a:r>
            <a:r>
              <a:rPr lang="zh-CN" altLang="en-US" sz="2400" b="1">
                <a:solidFill>
                  <a:srgbClr val="000000"/>
                </a:solidFill>
                <a:cs typeface="Times New Roman" panose="02020603050405020304" pitchFamily="18" charset="0"/>
              </a:rPr>
              <a:t>．</a:t>
            </a:r>
            <a:r>
              <a:rPr lang="en-US" altLang="zh-CN" sz="2400" b="1">
                <a:solidFill>
                  <a:srgbClr val="000000"/>
                </a:solidFill>
                <a:cs typeface="Times New Roman" panose="02020603050405020304" pitchFamily="18" charset="0"/>
              </a:rPr>
              <a:t>2		C</a:t>
            </a:r>
            <a:r>
              <a:rPr lang="zh-CN" altLang="en-US" sz="2400" b="1">
                <a:solidFill>
                  <a:srgbClr val="000000"/>
                </a:solidFill>
                <a:cs typeface="Times New Roman" panose="02020603050405020304" pitchFamily="18" charset="0"/>
              </a:rPr>
              <a:t>．</a:t>
            </a:r>
            <a:r>
              <a:rPr lang="en-US" altLang="zh-CN" sz="2400" b="1">
                <a:solidFill>
                  <a:srgbClr val="000000"/>
                </a:solidFill>
                <a:cs typeface="Times New Roman" panose="02020603050405020304" pitchFamily="18" charset="0"/>
              </a:rPr>
              <a:t>3		D</a:t>
            </a:r>
            <a:r>
              <a:rPr lang="zh-CN" altLang="en-US" sz="2400" b="1">
                <a:solidFill>
                  <a:srgbClr val="000000"/>
                </a:solidFill>
                <a:cs typeface="Times New Roman" panose="02020603050405020304" pitchFamily="18" charset="0"/>
              </a:rPr>
              <a:t>．</a:t>
            </a:r>
            <a:r>
              <a:rPr lang="en-US" altLang="zh-CN" sz="2400" b="1">
                <a:solidFill>
                  <a:srgbClr val="000000"/>
                </a:solidFill>
                <a:cs typeface="Times New Roman" panose="02020603050405020304" pitchFamily="18" charset="0"/>
              </a:rPr>
              <a:t>4</a:t>
            </a:r>
            <a:endParaRPr lang="en-US" altLang="zh-CN" sz="2400" b="1">
              <a:solidFill>
                <a:srgbClr val="000000"/>
              </a:solidFill>
              <a:ea typeface="Times New Roman" panose="02020603050405020304"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1140"/>
                                        </p:tgtEl>
                                        <p:attrNameLst>
                                          <p:attrName>style.visibility</p:attrName>
                                        </p:attrNameLst>
                                      </p:cBhvr>
                                      <p:to>
                                        <p:strVal val="visible"/>
                                      </p:to>
                                    </p:set>
                                    <p:anim calcmode="lin" valueType="num">
                                      <p:cBhvr additive="base">
                                        <p:cTn id="7" dur="500" fill="hold"/>
                                        <p:tgtEl>
                                          <p:spTgt spid="91140"/>
                                        </p:tgtEl>
                                        <p:attrNameLst>
                                          <p:attrName>ppt_x</p:attrName>
                                        </p:attrNameLst>
                                      </p:cBhvr>
                                      <p:tavLst>
                                        <p:tav tm="0">
                                          <p:val>
                                            <p:strVal val="#ppt_x"/>
                                          </p:val>
                                        </p:tav>
                                        <p:tav tm="100000">
                                          <p:val>
                                            <p:strVal val="#ppt_x"/>
                                          </p:val>
                                        </p:tav>
                                      </p:tavLst>
                                    </p:anim>
                                    <p:anim calcmode="lin" valueType="num">
                                      <p:cBhvr additive="base">
                                        <p:cTn id="8" dur="500" fill="hold"/>
                                        <p:tgtEl>
                                          <p:spTgt spid="9114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91141"/>
                                        </p:tgtEl>
                                        <p:attrNameLst>
                                          <p:attrName>style.visibility</p:attrName>
                                        </p:attrNameLst>
                                      </p:cBhvr>
                                      <p:to>
                                        <p:strVal val="visible"/>
                                      </p:to>
                                    </p:set>
                                    <p:anim calcmode="lin" valueType="num">
                                      <p:cBhvr additive="base">
                                        <p:cTn id="13" dur="500" fill="hold"/>
                                        <p:tgtEl>
                                          <p:spTgt spid="91141"/>
                                        </p:tgtEl>
                                        <p:attrNameLst>
                                          <p:attrName>ppt_x</p:attrName>
                                        </p:attrNameLst>
                                      </p:cBhvr>
                                      <p:tavLst>
                                        <p:tav tm="0">
                                          <p:val>
                                            <p:strVal val="#ppt_x"/>
                                          </p:val>
                                        </p:tav>
                                        <p:tav tm="100000">
                                          <p:val>
                                            <p:strVal val="#ppt_x"/>
                                          </p:val>
                                        </p:tav>
                                      </p:tavLst>
                                    </p:anim>
                                    <p:anim calcmode="lin" valueType="num">
                                      <p:cBhvr additive="base">
                                        <p:cTn id="14" dur="500" fill="hold"/>
                                        <p:tgtEl>
                                          <p:spTgt spid="9114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140" grpId="0"/>
      <p:bldP spid="91141"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1553" name="内容占位符 2"/>
          <p:cNvSpPr txBox="1"/>
          <p:nvPr/>
        </p:nvSpPr>
        <p:spPr>
          <a:xfrm>
            <a:off x="179388" y="1125538"/>
            <a:ext cx="8642350" cy="5111750"/>
          </a:xfrm>
          <a:prstGeom prst="rect">
            <a:avLst/>
          </a:prstGeom>
          <a:noFill/>
          <a:ln w="9525">
            <a:noFill/>
          </a:ln>
        </p:spPr>
        <p:txBody>
          <a:bodyPr/>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342900" lvl="0" indent="-342900"/>
            <a:r>
              <a:rPr lang="zh-CN" altLang="en-US"/>
              <a:t>识别读入的一个字符序列是否为反对称的字符序列</a:t>
            </a:r>
            <a:r>
              <a:rPr lang="en-US" altLang="zh-CN"/>
              <a:t>(</a:t>
            </a:r>
            <a:r>
              <a:rPr lang="zh-CN" altLang="en-US"/>
              <a:t>以字符</a:t>
            </a:r>
            <a:r>
              <a:rPr lang="en-US" altLang="zh-CN"/>
              <a:t>’ &amp; ’</a:t>
            </a:r>
            <a:r>
              <a:rPr lang="zh-CN" altLang="en-US"/>
              <a:t>为对称轴</a:t>
            </a:r>
            <a:r>
              <a:rPr lang="en-US" altLang="zh-CN"/>
              <a:t>)</a:t>
            </a:r>
            <a:r>
              <a:rPr lang="zh-CN" altLang="en-US"/>
              <a:t>。</a:t>
            </a:r>
            <a:endParaRPr lang="zh-CN" altLang="en-US"/>
          </a:p>
          <a:p>
            <a:pPr marL="342900" lvl="0" indent="-342900"/>
            <a:r>
              <a:rPr lang="en-US" altLang="zh-CN"/>
              <a:t>a)	</a:t>
            </a:r>
            <a:r>
              <a:rPr lang="zh-CN" altLang="en-US"/>
              <a:t>例如</a:t>
            </a:r>
            <a:r>
              <a:rPr lang="en-US" altLang="zh-CN"/>
              <a:t>:abcd&amp;dcba@ </a:t>
            </a:r>
            <a:r>
              <a:rPr lang="zh-CN" altLang="en-US"/>
              <a:t>是反对称字符序列</a:t>
            </a:r>
            <a:r>
              <a:rPr lang="en-US" altLang="zh-CN"/>
              <a:t>;</a:t>
            </a:r>
            <a:endParaRPr lang="en-US" altLang="zh-CN"/>
          </a:p>
          <a:p>
            <a:pPr marL="342900" lvl="0" indent="-342900"/>
            <a:r>
              <a:rPr lang="en-US" altLang="zh-CN"/>
              <a:t>b)	abc&amp;@  </a:t>
            </a:r>
            <a:r>
              <a:rPr lang="zh-CN" altLang="en-US"/>
              <a:t>或  </a:t>
            </a:r>
            <a:r>
              <a:rPr lang="en-US" altLang="zh-CN"/>
              <a:t>abc&amp;abc@  </a:t>
            </a:r>
            <a:r>
              <a:rPr lang="zh-CN" altLang="en-US"/>
              <a:t>或  </a:t>
            </a:r>
            <a:r>
              <a:rPr lang="en-US" altLang="zh-CN"/>
              <a:t>ab&amp;bac@</a:t>
            </a:r>
            <a:r>
              <a:rPr lang="zh-CN" altLang="en-US"/>
              <a:t>都不是反对称字符序列。 </a:t>
            </a:r>
            <a:endParaRPr lang="zh-CN" altLang="en-US"/>
          </a:p>
          <a:p>
            <a:pPr marL="342900" lvl="0" indent="-342900"/>
            <a:endParaRPr lang="en-US" altLang="zh-CN"/>
          </a:p>
          <a:p>
            <a:pPr marL="342900" lvl="0" indent="-342900"/>
            <a:r>
              <a:rPr lang="zh-CN" altLang="en-US"/>
              <a:t>若没有对称轴怎么办</a:t>
            </a:r>
            <a:r>
              <a:rPr lang="en-US" altLang="zh-CN"/>
              <a:t>?</a:t>
            </a:r>
            <a:endParaRPr lang="en-US" altLang="zh-CN"/>
          </a:p>
          <a:p>
            <a:pPr marL="342900" lvl="0" indent="-342900"/>
            <a:endParaRPr lang="zh-CN" altLang="en-US"/>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01" name="内容占位符 2"/>
          <p:cNvSpPr txBox="1"/>
          <p:nvPr/>
        </p:nvSpPr>
        <p:spPr>
          <a:xfrm>
            <a:off x="250825" y="44450"/>
            <a:ext cx="8642350" cy="5184775"/>
          </a:xfrm>
          <a:prstGeom prst="rect">
            <a:avLst/>
          </a:prstGeom>
          <a:noFill/>
          <a:ln w="9525">
            <a:noFill/>
          </a:ln>
        </p:spPr>
        <p:txBody>
          <a:bodyPr/>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342900" lvl="0" indent="-342900"/>
            <a:r>
              <a:rPr lang="zh-CN" altLang="zh-CN"/>
              <a:t>假定采用带头结点的单链表保存单词，当两个单词有相同的后时缀，则可共享相同的后缀存储空间，例如，“</a:t>
            </a:r>
            <a:r>
              <a:rPr lang="en-US" altLang="zh-CN"/>
              <a:t>loading</a:t>
            </a:r>
            <a:r>
              <a:rPr lang="zh-CN" altLang="zh-CN"/>
              <a:t>”和“</a:t>
            </a:r>
            <a:r>
              <a:rPr lang="en-US" altLang="zh-CN"/>
              <a:t>being</a:t>
            </a:r>
            <a:r>
              <a:rPr lang="zh-CN" altLang="zh-CN"/>
              <a:t>”，如下图所示。设</a:t>
            </a:r>
            <a:r>
              <a:rPr lang="en-US" altLang="zh-CN"/>
              <a:t>str1</a:t>
            </a:r>
            <a:r>
              <a:rPr lang="zh-CN" altLang="zh-CN"/>
              <a:t>和</a:t>
            </a:r>
            <a:r>
              <a:rPr lang="en-US" altLang="zh-CN"/>
              <a:t>str2</a:t>
            </a:r>
            <a:r>
              <a:rPr lang="zh-CN" altLang="zh-CN"/>
              <a:t>分别指向两个单词所在单链表的头结点，链表结点结构为（</a:t>
            </a:r>
            <a:r>
              <a:rPr lang="en-US" altLang="zh-CN"/>
              <a:t>data, next</a:t>
            </a:r>
            <a:r>
              <a:rPr lang="zh-CN" altLang="zh-CN"/>
              <a:t>），请设计一个时间上尽可能高效的算法，找出由</a:t>
            </a:r>
            <a:r>
              <a:rPr lang="en-US" altLang="zh-CN"/>
              <a:t>str1</a:t>
            </a:r>
            <a:r>
              <a:rPr lang="zh-CN" altLang="zh-CN"/>
              <a:t>和</a:t>
            </a:r>
            <a:r>
              <a:rPr lang="en-US" altLang="zh-CN"/>
              <a:t>str2</a:t>
            </a:r>
            <a:r>
              <a:rPr lang="zh-CN" altLang="zh-CN"/>
              <a:t>所指向两个链表共同后缀的起始位置（如图中字符</a:t>
            </a:r>
            <a:r>
              <a:rPr lang="en-US" altLang="zh-CN"/>
              <a:t>i</a:t>
            </a:r>
            <a:r>
              <a:rPr lang="zh-CN" altLang="zh-CN"/>
              <a:t>所在结点的位置</a:t>
            </a:r>
            <a:r>
              <a:rPr lang="en-US" altLang="zh-CN"/>
              <a:t>p</a:t>
            </a:r>
            <a:r>
              <a:rPr lang="zh-CN" altLang="zh-CN"/>
              <a:t>）。要求：</a:t>
            </a:r>
            <a:endParaRPr lang="zh-CN" altLang="zh-CN"/>
          </a:p>
          <a:p>
            <a:pPr marL="342900" lvl="0" indent="-342900"/>
            <a:r>
              <a:rPr lang="zh-CN" altLang="zh-CN"/>
              <a:t>（</a:t>
            </a:r>
            <a:r>
              <a:rPr lang="en-US" altLang="zh-CN"/>
              <a:t>1</a:t>
            </a:r>
            <a:r>
              <a:rPr lang="zh-CN" altLang="zh-CN"/>
              <a:t>）给出算法的基本设计思想。</a:t>
            </a:r>
            <a:endParaRPr lang="zh-CN" altLang="zh-CN"/>
          </a:p>
          <a:p>
            <a:pPr marL="342900" lvl="0" indent="-342900"/>
            <a:r>
              <a:rPr lang="zh-CN" altLang="zh-CN"/>
              <a:t>（</a:t>
            </a:r>
            <a:r>
              <a:rPr lang="en-US" altLang="zh-CN"/>
              <a:t>2</a:t>
            </a:r>
            <a:r>
              <a:rPr lang="zh-CN" altLang="zh-CN"/>
              <a:t>）说明你所设计算法的时复杂度。</a:t>
            </a:r>
            <a:endParaRPr lang="zh-CN" altLang="en-US"/>
          </a:p>
        </p:txBody>
      </p:sp>
      <p:pic>
        <p:nvPicPr>
          <p:cNvPr id="153602" name="图片 2"/>
          <p:cNvPicPr>
            <a:picLocks noChangeAspect="1"/>
          </p:cNvPicPr>
          <p:nvPr/>
        </p:nvPicPr>
        <p:blipFill>
          <a:blip r:embed="rId1"/>
          <a:stretch>
            <a:fillRect/>
          </a:stretch>
        </p:blipFill>
        <p:spPr>
          <a:xfrm>
            <a:off x="2843213" y="5732463"/>
            <a:ext cx="5184775" cy="1125537"/>
          </a:xfrm>
          <a:prstGeom prst="rect">
            <a:avLst/>
          </a:prstGeom>
          <a:noFill/>
          <a:ln w="9525" cap="flat" cmpd="sng">
            <a:solidFill>
              <a:srgbClr val="4D4D26"/>
            </a:solidFill>
            <a:prstDash val="solid"/>
            <a:miter/>
            <a:headEnd type="none" w="med" len="med"/>
            <a:tailEnd type="none" w="med" len="med"/>
          </a:ln>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5649" name="内容占位符 2"/>
          <p:cNvSpPr txBox="1"/>
          <p:nvPr/>
        </p:nvSpPr>
        <p:spPr>
          <a:xfrm>
            <a:off x="179388" y="260350"/>
            <a:ext cx="8642350" cy="5184775"/>
          </a:xfrm>
          <a:prstGeom prst="rect">
            <a:avLst/>
          </a:prstGeom>
          <a:noFill/>
          <a:ln w="9525">
            <a:noFill/>
          </a:ln>
        </p:spPr>
        <p:txBody>
          <a:bodyPr/>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342900" lvl="0" indent="-342900"/>
            <a:r>
              <a:rPr lang="zh-CN" altLang="zh-CN"/>
              <a:t>有两个栈 </a:t>
            </a:r>
            <a:r>
              <a:rPr lang="en-US" altLang="zh-CN"/>
              <a:t>s1 </a:t>
            </a:r>
            <a:r>
              <a:rPr lang="zh-CN" altLang="zh-CN"/>
              <a:t>和 </a:t>
            </a:r>
            <a:r>
              <a:rPr lang="en-US" altLang="zh-CN"/>
              <a:t>s2 </a:t>
            </a:r>
            <a:r>
              <a:rPr lang="zh-CN" altLang="zh-CN"/>
              <a:t>共享存储空间 </a:t>
            </a:r>
            <a:r>
              <a:rPr lang="en-US" altLang="zh-CN"/>
              <a:t>c(1</a:t>
            </a:r>
            <a:r>
              <a:rPr lang="zh-CN" altLang="zh-CN"/>
              <a:t>，</a:t>
            </a:r>
            <a:r>
              <a:rPr lang="en-US" altLang="zh-CN"/>
              <a:t>m)</a:t>
            </a:r>
            <a:r>
              <a:rPr lang="zh-CN" altLang="zh-CN"/>
              <a:t>，其中一个栈底设在 </a:t>
            </a:r>
            <a:r>
              <a:rPr lang="en-US" altLang="zh-CN"/>
              <a:t>c[1]</a:t>
            </a:r>
            <a:r>
              <a:rPr lang="zh-CN" altLang="zh-CN"/>
              <a:t>处，另一个栈底设在 </a:t>
            </a:r>
            <a:r>
              <a:rPr lang="en-US" altLang="zh-CN"/>
              <a:t>c[m]</a:t>
            </a:r>
            <a:r>
              <a:rPr lang="zh-CN" altLang="zh-CN"/>
              <a:t>处</a:t>
            </a:r>
            <a:r>
              <a:rPr lang="en-US" altLang="zh-CN"/>
              <a:t>. </a:t>
            </a:r>
            <a:r>
              <a:rPr lang="zh-CN" altLang="zh-CN"/>
              <a:t>假设</a:t>
            </a:r>
            <a:r>
              <a:rPr lang="en-US" altLang="zh-CN"/>
              <a:t>top1 </a:t>
            </a:r>
            <a:r>
              <a:rPr lang="zh-CN" altLang="zh-CN"/>
              <a:t>是栈 </a:t>
            </a:r>
            <a:r>
              <a:rPr lang="en-US" altLang="zh-CN"/>
              <a:t>1 </a:t>
            </a:r>
            <a:r>
              <a:rPr lang="zh-CN" altLang="zh-CN"/>
              <a:t>的栈指针，</a:t>
            </a:r>
            <a:r>
              <a:rPr lang="en-US" altLang="zh-CN"/>
              <a:t>top2 </a:t>
            </a:r>
            <a:r>
              <a:rPr lang="zh-CN" altLang="zh-CN"/>
              <a:t>是栈 </a:t>
            </a:r>
            <a:r>
              <a:rPr lang="en-US" altLang="zh-CN"/>
              <a:t>2 </a:t>
            </a:r>
            <a:r>
              <a:rPr lang="zh-CN" altLang="zh-CN"/>
              <a:t>的栈指针</a:t>
            </a:r>
            <a:r>
              <a:rPr lang="en-US" altLang="zh-CN"/>
              <a:t>,</a:t>
            </a:r>
            <a:r>
              <a:rPr lang="zh-CN" altLang="zh-CN"/>
              <a:t>则两个栈出现上溢和下溢的条件各是什么</a:t>
            </a:r>
            <a:r>
              <a:rPr lang="en-US" altLang="zh-CN"/>
              <a:t>?</a:t>
            </a:r>
            <a:endParaRPr lang="zh-CN" altLang="zh-CN"/>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9697" name="标题 1"/>
          <p:cNvSpPr>
            <a:spLocks noGrp="1"/>
          </p:cNvSpPr>
          <p:nvPr>
            <p:ph type="title"/>
          </p:nvPr>
        </p:nvSpPr>
        <p:spPr>
          <a:xfrm>
            <a:off x="552450" y="206375"/>
            <a:ext cx="7772400" cy="708025"/>
          </a:xfrm>
          <a:ln/>
        </p:spPr>
        <p:txBody>
          <a:bodyPr vert="horz" wrap="square" lIns="91440" tIns="45720" rIns="91440" bIns="45720" anchor="ctr" anchorCtr="0"/>
          <a:p>
            <a:r>
              <a:rPr lang="en-US" altLang="zh-CN"/>
              <a:t>type declarations for linked lists</a:t>
            </a:r>
            <a:endParaRPr lang="zh-CN" altLang="en-US"/>
          </a:p>
        </p:txBody>
      </p:sp>
      <p:grpSp>
        <p:nvGrpSpPr>
          <p:cNvPr id="29698" name="组合 5"/>
          <p:cNvGrpSpPr/>
          <p:nvPr/>
        </p:nvGrpSpPr>
        <p:grpSpPr>
          <a:xfrm>
            <a:off x="1931988" y="1035050"/>
            <a:ext cx="752475" cy="444500"/>
            <a:chOff x="1219200" y="6023048"/>
            <a:chExt cx="1003300" cy="592310"/>
          </a:xfrm>
        </p:grpSpPr>
        <p:sp>
          <p:nvSpPr>
            <p:cNvPr id="7" name="矩形 6"/>
            <p:cNvSpPr>
              <a:spLocks noRot="1" noChangeAspect="1" noMove="1" noResize="1" noEditPoints="1" noAdjustHandles="1" noChangeArrowheads="1" noChangeShapeType="1" noTextEdit="1"/>
            </p:cNvSpPr>
            <p:nvPr/>
          </p:nvSpPr>
          <p:spPr>
            <a:xfrm>
              <a:off x="1219200" y="6023048"/>
              <a:ext cx="683986" cy="592310"/>
            </a:xfrm>
            <a:prstGeom prst="rect">
              <a:avLst/>
            </a:prstGeom>
            <a:blipFill>
              <a:blip r:embed="rId1"/>
              <a:stretch>
                <a:fillRect/>
              </a:stretch>
            </a:blipFill>
            <a:ln>
              <a:solidFill>
                <a:schemeClr val="tx1"/>
              </a:solidFill>
            </a:ln>
          </p:spPr>
          <p:txBody>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2400" b="0" i="1" u="none" strike="noStrike" kern="1200" cap="none" spc="0" normalizeH="0" baseline="0" noProof="0">
                  <a:ln>
                    <a:noFill/>
                  </a:ln>
                  <a:noFill/>
                  <a:effectLst/>
                  <a:uLnTx/>
                  <a:uFillTx/>
                  <a:latin typeface="Times New Roman" panose="02020603050405020304" pitchFamily="18" charset="0"/>
                  <a:ea typeface="宋体" panose="02010600030101010101" pitchFamily="2" charset="-122"/>
                  <a:cs typeface="+mn-cs"/>
                </a:rPr>
                <a:t> </a:t>
              </a:r>
              <a:endParaRPr kumimoji="0" lang="zh-CN" altLang="en-US" sz="2400" b="0" i="1" u="none" strike="noStrike" kern="1200" cap="none" spc="0" normalizeH="0" baseline="0" noProof="0">
                <a:ln>
                  <a:noFill/>
                </a:ln>
                <a:noFill/>
                <a:effectLst/>
                <a:uLnTx/>
                <a:uFillTx/>
                <a:latin typeface="Times New Roman" panose="02020603050405020304" pitchFamily="18" charset="0"/>
                <a:ea typeface="宋体" panose="02010600030101010101" pitchFamily="2" charset="-122"/>
                <a:cs typeface="+mn-cs"/>
              </a:endParaRPr>
            </a:p>
          </p:txBody>
        </p:sp>
        <p:sp>
          <p:nvSpPr>
            <p:cNvPr id="8" name="矩形 7"/>
            <p:cNvSpPr/>
            <p:nvPr/>
          </p:nvSpPr>
          <p:spPr>
            <a:xfrm>
              <a:off x="1902883" y="6023048"/>
              <a:ext cx="319617" cy="59231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1" lang="zh-CN" altLang="en-US" sz="1800" b="0" i="1" u="none" strike="noStrike" kern="1200" cap="none" spc="0" normalizeH="0" baseline="0" noProof="0">
                <a:ln>
                  <a:noFill/>
                </a:ln>
                <a:solidFill>
                  <a:schemeClr val="lt1"/>
                </a:solidFill>
                <a:effectLst/>
                <a:uLnTx/>
                <a:uFillTx/>
                <a:latin typeface="+mn-lt"/>
                <a:ea typeface="+mn-ea"/>
                <a:cs typeface="+mn-cs"/>
              </a:endParaRPr>
            </a:p>
          </p:txBody>
        </p:sp>
      </p:grpSp>
      <p:grpSp>
        <p:nvGrpSpPr>
          <p:cNvPr id="29699" name="组合 8"/>
          <p:cNvGrpSpPr/>
          <p:nvPr/>
        </p:nvGrpSpPr>
        <p:grpSpPr>
          <a:xfrm>
            <a:off x="3044825" y="1035050"/>
            <a:ext cx="752475" cy="444500"/>
            <a:chOff x="1219200" y="6023048"/>
            <a:chExt cx="1003300" cy="592310"/>
          </a:xfrm>
        </p:grpSpPr>
        <p:sp>
          <p:nvSpPr>
            <p:cNvPr id="10" name="矩形 9"/>
            <p:cNvSpPr>
              <a:spLocks noRot="1" noChangeAspect="1" noMove="1" noResize="1" noEditPoints="1" noAdjustHandles="1" noChangeArrowheads="1" noChangeShapeType="1" noTextEdit="1"/>
            </p:cNvSpPr>
            <p:nvPr/>
          </p:nvSpPr>
          <p:spPr>
            <a:xfrm>
              <a:off x="1219200" y="6023048"/>
              <a:ext cx="683986" cy="592310"/>
            </a:xfrm>
            <a:prstGeom prst="rect">
              <a:avLst/>
            </a:prstGeom>
            <a:blipFill>
              <a:blip r:embed="rId2"/>
              <a:stretch>
                <a:fillRect/>
              </a:stretch>
            </a:blipFill>
            <a:ln>
              <a:solidFill>
                <a:schemeClr val="tx1"/>
              </a:solidFill>
            </a:ln>
          </p:spPr>
          <p:txBody>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2400" b="0" i="1" u="none" strike="noStrike" kern="1200" cap="none" spc="0" normalizeH="0" baseline="0" noProof="0">
                  <a:ln>
                    <a:noFill/>
                  </a:ln>
                  <a:noFill/>
                  <a:effectLst/>
                  <a:uLnTx/>
                  <a:uFillTx/>
                  <a:latin typeface="Times New Roman" panose="02020603050405020304" pitchFamily="18" charset="0"/>
                  <a:ea typeface="宋体" panose="02010600030101010101" pitchFamily="2" charset="-122"/>
                  <a:cs typeface="+mn-cs"/>
                </a:rPr>
                <a:t> </a:t>
              </a:r>
              <a:endParaRPr kumimoji="0" lang="zh-CN" altLang="en-US" sz="2400" b="0" i="1" u="none" strike="noStrike" kern="1200" cap="none" spc="0" normalizeH="0" baseline="0" noProof="0">
                <a:ln>
                  <a:noFill/>
                </a:ln>
                <a:noFill/>
                <a:effectLst/>
                <a:uLnTx/>
                <a:uFillTx/>
                <a:latin typeface="Times New Roman" panose="02020603050405020304" pitchFamily="18" charset="0"/>
                <a:ea typeface="宋体" panose="02010600030101010101" pitchFamily="2" charset="-122"/>
                <a:cs typeface="+mn-cs"/>
              </a:endParaRPr>
            </a:p>
          </p:txBody>
        </p:sp>
        <p:sp>
          <p:nvSpPr>
            <p:cNvPr id="11" name="矩形 10"/>
            <p:cNvSpPr/>
            <p:nvPr/>
          </p:nvSpPr>
          <p:spPr>
            <a:xfrm>
              <a:off x="1902884" y="6023048"/>
              <a:ext cx="319616" cy="59231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1" lang="zh-CN" altLang="en-US" sz="1800" b="0" i="1" u="none" strike="noStrike" kern="1200" cap="none" spc="0" normalizeH="0" baseline="0" noProof="0">
                <a:ln>
                  <a:noFill/>
                </a:ln>
                <a:solidFill>
                  <a:schemeClr val="lt1"/>
                </a:solidFill>
                <a:effectLst/>
                <a:uLnTx/>
                <a:uFillTx/>
                <a:latin typeface="+mn-lt"/>
                <a:ea typeface="+mn-ea"/>
                <a:cs typeface="+mn-cs"/>
              </a:endParaRPr>
            </a:p>
          </p:txBody>
        </p:sp>
      </p:grpSp>
      <p:grpSp>
        <p:nvGrpSpPr>
          <p:cNvPr id="29700" name="组合 11"/>
          <p:cNvGrpSpPr/>
          <p:nvPr/>
        </p:nvGrpSpPr>
        <p:grpSpPr>
          <a:xfrm>
            <a:off x="4156075" y="1041400"/>
            <a:ext cx="752475" cy="444500"/>
            <a:chOff x="1219200" y="6023048"/>
            <a:chExt cx="1003300" cy="592310"/>
          </a:xfrm>
        </p:grpSpPr>
        <p:sp>
          <p:nvSpPr>
            <p:cNvPr id="13" name="矩形 12"/>
            <p:cNvSpPr>
              <a:spLocks noRot="1" noChangeAspect="1" noMove="1" noResize="1" noEditPoints="1" noAdjustHandles="1" noChangeArrowheads="1" noChangeShapeType="1" noTextEdit="1"/>
            </p:cNvSpPr>
            <p:nvPr/>
          </p:nvSpPr>
          <p:spPr>
            <a:xfrm>
              <a:off x="1219200" y="6023048"/>
              <a:ext cx="683986" cy="592310"/>
            </a:xfrm>
            <a:prstGeom prst="rect">
              <a:avLst/>
            </a:prstGeom>
            <a:blipFill>
              <a:blip r:embed="rId3"/>
              <a:stretch>
                <a:fillRect/>
              </a:stretch>
            </a:blipFill>
            <a:ln>
              <a:solidFill>
                <a:schemeClr val="tx1"/>
              </a:solidFill>
            </a:ln>
          </p:spPr>
          <p:txBody>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2400" b="0" i="1" u="none" strike="noStrike" kern="1200" cap="none" spc="0" normalizeH="0" baseline="0" noProof="0">
                  <a:ln>
                    <a:noFill/>
                  </a:ln>
                  <a:noFill/>
                  <a:effectLst/>
                  <a:uLnTx/>
                  <a:uFillTx/>
                  <a:latin typeface="Times New Roman" panose="02020603050405020304" pitchFamily="18" charset="0"/>
                  <a:ea typeface="宋体" panose="02010600030101010101" pitchFamily="2" charset="-122"/>
                  <a:cs typeface="+mn-cs"/>
                </a:rPr>
                <a:t> </a:t>
              </a:r>
              <a:endParaRPr kumimoji="0" lang="zh-CN" altLang="en-US" sz="2400" b="0" i="1" u="none" strike="noStrike" kern="1200" cap="none" spc="0" normalizeH="0" baseline="0" noProof="0">
                <a:ln>
                  <a:noFill/>
                </a:ln>
                <a:noFill/>
                <a:effectLst/>
                <a:uLnTx/>
                <a:uFillTx/>
                <a:latin typeface="Times New Roman" panose="02020603050405020304" pitchFamily="18" charset="0"/>
                <a:ea typeface="宋体" panose="02010600030101010101" pitchFamily="2" charset="-122"/>
                <a:cs typeface="+mn-cs"/>
              </a:endParaRPr>
            </a:p>
          </p:txBody>
        </p:sp>
        <p:sp>
          <p:nvSpPr>
            <p:cNvPr id="14" name="矩形 13"/>
            <p:cNvSpPr/>
            <p:nvPr/>
          </p:nvSpPr>
          <p:spPr>
            <a:xfrm>
              <a:off x="1902884" y="6023048"/>
              <a:ext cx="319616" cy="59231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1" lang="zh-CN" altLang="en-US" sz="1800" b="0" i="1" u="none" strike="noStrike" kern="1200" cap="none" spc="0" normalizeH="0" baseline="0" noProof="0">
                <a:ln>
                  <a:noFill/>
                </a:ln>
                <a:solidFill>
                  <a:schemeClr val="lt1"/>
                </a:solidFill>
                <a:effectLst/>
                <a:uLnTx/>
                <a:uFillTx/>
                <a:latin typeface="+mn-lt"/>
                <a:ea typeface="+mn-ea"/>
                <a:cs typeface="+mn-cs"/>
              </a:endParaRPr>
            </a:p>
          </p:txBody>
        </p:sp>
      </p:grpSp>
      <p:grpSp>
        <p:nvGrpSpPr>
          <p:cNvPr id="29701" name="组合 14"/>
          <p:cNvGrpSpPr/>
          <p:nvPr/>
        </p:nvGrpSpPr>
        <p:grpSpPr>
          <a:xfrm>
            <a:off x="5270500" y="1041400"/>
            <a:ext cx="752475" cy="444500"/>
            <a:chOff x="1219200" y="6023048"/>
            <a:chExt cx="1003300" cy="592310"/>
          </a:xfrm>
        </p:grpSpPr>
        <p:sp>
          <p:nvSpPr>
            <p:cNvPr id="16" name="矩形 15"/>
            <p:cNvSpPr>
              <a:spLocks noRot="1" noChangeAspect="1" noMove="1" noResize="1" noEditPoints="1" noAdjustHandles="1" noChangeArrowheads="1" noChangeShapeType="1" noTextEdit="1"/>
            </p:cNvSpPr>
            <p:nvPr/>
          </p:nvSpPr>
          <p:spPr>
            <a:xfrm>
              <a:off x="1219200" y="6023048"/>
              <a:ext cx="683986" cy="592310"/>
            </a:xfrm>
            <a:prstGeom prst="rect">
              <a:avLst/>
            </a:prstGeom>
            <a:blipFill>
              <a:blip r:embed="rId4"/>
              <a:stretch>
                <a:fillRect/>
              </a:stretch>
            </a:blipFill>
            <a:ln>
              <a:solidFill>
                <a:schemeClr val="tx1"/>
              </a:solidFill>
            </a:ln>
          </p:spPr>
          <p:txBody>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2400" b="0" i="1" u="none" strike="noStrike" kern="1200" cap="none" spc="0" normalizeH="0" baseline="0" noProof="0">
                  <a:ln>
                    <a:noFill/>
                  </a:ln>
                  <a:noFill/>
                  <a:effectLst/>
                  <a:uLnTx/>
                  <a:uFillTx/>
                  <a:latin typeface="Times New Roman" panose="02020603050405020304" pitchFamily="18" charset="0"/>
                  <a:ea typeface="宋体" panose="02010600030101010101" pitchFamily="2" charset="-122"/>
                  <a:cs typeface="+mn-cs"/>
                </a:rPr>
                <a:t> </a:t>
              </a:r>
              <a:endParaRPr kumimoji="0" lang="zh-CN" altLang="en-US" sz="2400" b="0" i="1" u="none" strike="noStrike" kern="1200" cap="none" spc="0" normalizeH="0" baseline="0" noProof="0">
                <a:ln>
                  <a:noFill/>
                </a:ln>
                <a:noFill/>
                <a:effectLst/>
                <a:uLnTx/>
                <a:uFillTx/>
                <a:latin typeface="Times New Roman" panose="02020603050405020304" pitchFamily="18" charset="0"/>
                <a:ea typeface="宋体" panose="02010600030101010101" pitchFamily="2" charset="-122"/>
                <a:cs typeface="+mn-cs"/>
              </a:endParaRPr>
            </a:p>
          </p:txBody>
        </p:sp>
        <p:sp>
          <p:nvSpPr>
            <p:cNvPr id="17" name="矩形 16"/>
            <p:cNvSpPr/>
            <p:nvPr/>
          </p:nvSpPr>
          <p:spPr>
            <a:xfrm>
              <a:off x="1902884" y="6023048"/>
              <a:ext cx="319616" cy="59231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1" lang="zh-CN" altLang="en-US" sz="1800" b="0" i="1" u="none" strike="noStrike" kern="1200" cap="none" spc="0" normalizeH="0" baseline="0" noProof="0">
                <a:ln>
                  <a:noFill/>
                </a:ln>
                <a:solidFill>
                  <a:schemeClr val="lt1"/>
                </a:solidFill>
                <a:effectLst/>
                <a:uLnTx/>
                <a:uFillTx/>
                <a:latin typeface="+mn-lt"/>
                <a:ea typeface="+mn-ea"/>
                <a:cs typeface="+mn-cs"/>
              </a:endParaRPr>
            </a:p>
          </p:txBody>
        </p:sp>
      </p:grpSp>
      <p:grpSp>
        <p:nvGrpSpPr>
          <p:cNvPr id="29702" name="组合 17"/>
          <p:cNvGrpSpPr/>
          <p:nvPr/>
        </p:nvGrpSpPr>
        <p:grpSpPr>
          <a:xfrm>
            <a:off x="6389688" y="1035050"/>
            <a:ext cx="752475" cy="444500"/>
            <a:chOff x="7759401" y="1527843"/>
            <a:chExt cx="1003300" cy="592310"/>
          </a:xfrm>
        </p:grpSpPr>
        <p:sp>
          <p:nvSpPr>
            <p:cNvPr id="19" name="矩形 18"/>
            <p:cNvSpPr>
              <a:spLocks noRot="1" noChangeAspect="1" noMove="1" noResize="1" noEditPoints="1" noAdjustHandles="1" noChangeArrowheads="1" noChangeShapeType="1" noTextEdit="1"/>
            </p:cNvSpPr>
            <p:nvPr/>
          </p:nvSpPr>
          <p:spPr>
            <a:xfrm>
              <a:off x="7759401" y="1527843"/>
              <a:ext cx="683986" cy="592310"/>
            </a:xfrm>
            <a:prstGeom prst="rect">
              <a:avLst/>
            </a:prstGeom>
            <a:blipFill>
              <a:blip r:embed="rId5"/>
              <a:stretch>
                <a:fillRect/>
              </a:stretch>
            </a:blipFill>
            <a:ln>
              <a:solidFill>
                <a:schemeClr val="tx1"/>
              </a:solidFill>
              <a:tailEnd type="none"/>
            </a:ln>
          </p:spPr>
          <p:txBody>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2400" b="0" i="1" u="none" strike="noStrike" kern="1200" cap="none" spc="0" normalizeH="0" baseline="0" noProof="0">
                  <a:ln>
                    <a:noFill/>
                  </a:ln>
                  <a:noFill/>
                  <a:effectLst/>
                  <a:uLnTx/>
                  <a:uFillTx/>
                  <a:latin typeface="Times New Roman" panose="02020603050405020304" pitchFamily="18" charset="0"/>
                  <a:ea typeface="宋体" panose="02010600030101010101" pitchFamily="2" charset="-122"/>
                  <a:cs typeface="+mn-cs"/>
                </a:rPr>
                <a:t> </a:t>
              </a:r>
              <a:endParaRPr kumimoji="0" lang="zh-CN" altLang="en-US" sz="2400" b="0" i="1" u="none" strike="noStrike" kern="1200" cap="none" spc="0" normalizeH="0" baseline="0" noProof="0">
                <a:ln>
                  <a:noFill/>
                </a:ln>
                <a:noFill/>
                <a:effectLst/>
                <a:uLnTx/>
                <a:uFillTx/>
                <a:latin typeface="Times New Roman" panose="02020603050405020304" pitchFamily="18" charset="0"/>
                <a:ea typeface="宋体" panose="02010600030101010101" pitchFamily="2" charset="-122"/>
                <a:cs typeface="+mn-cs"/>
              </a:endParaRPr>
            </a:p>
          </p:txBody>
        </p:sp>
        <p:sp>
          <p:nvSpPr>
            <p:cNvPr id="20" name="矩形 19"/>
            <p:cNvSpPr/>
            <p:nvPr/>
          </p:nvSpPr>
          <p:spPr>
            <a:xfrm>
              <a:off x="8443084" y="1527843"/>
              <a:ext cx="319617" cy="592310"/>
            </a:xfrm>
            <a:prstGeom prst="rect">
              <a:avLst/>
            </a:prstGeom>
            <a:noFill/>
            <a:ln>
              <a:solidFill>
                <a:schemeClr val="tx1"/>
              </a:solidFill>
              <a:tailEnd type="none"/>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1" lang="zh-CN" altLang="en-US" sz="1800" b="0" i="1" u="none" strike="noStrike" kern="1200" cap="none" spc="0" normalizeH="0" baseline="0" noProof="0">
                <a:ln>
                  <a:noFill/>
                </a:ln>
                <a:solidFill>
                  <a:schemeClr val="lt1"/>
                </a:solidFill>
                <a:effectLst/>
                <a:uLnTx/>
                <a:uFillTx/>
                <a:latin typeface="+mn-lt"/>
                <a:ea typeface="+mn-ea"/>
                <a:cs typeface="+mn-cs"/>
              </a:endParaRPr>
            </a:p>
          </p:txBody>
        </p:sp>
      </p:grpSp>
      <p:sp>
        <p:nvSpPr>
          <p:cNvPr id="29703" name="文本框 20"/>
          <p:cNvSpPr txBox="1"/>
          <p:nvPr/>
        </p:nvSpPr>
        <p:spPr>
          <a:xfrm>
            <a:off x="6921500" y="1135063"/>
            <a:ext cx="260350" cy="27622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spcBef>
                <a:spcPct val="0"/>
              </a:spcBef>
              <a:buNone/>
            </a:pPr>
            <a:r>
              <a:rPr lang="en-US" altLang="zh-CN" sz="1200" i="1"/>
              <a:t>0</a:t>
            </a:r>
            <a:endParaRPr lang="zh-CN" altLang="en-US" sz="1800" i="1"/>
          </a:p>
        </p:txBody>
      </p:sp>
      <p:sp>
        <p:nvSpPr>
          <p:cNvPr id="29704" name="文本框 21"/>
          <p:cNvSpPr txBox="1"/>
          <p:nvPr/>
        </p:nvSpPr>
        <p:spPr>
          <a:xfrm>
            <a:off x="5716588" y="1144588"/>
            <a:ext cx="415925" cy="27622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spcBef>
                <a:spcPct val="0"/>
              </a:spcBef>
              <a:buNone/>
            </a:pPr>
            <a:r>
              <a:rPr lang="en-US" altLang="zh-CN" sz="1200" i="1"/>
              <a:t>692</a:t>
            </a:r>
            <a:endParaRPr lang="zh-CN" altLang="en-US" sz="1200" i="1"/>
          </a:p>
        </p:txBody>
      </p:sp>
      <p:sp>
        <p:nvSpPr>
          <p:cNvPr id="29705" name="文本框 22"/>
          <p:cNvSpPr txBox="1"/>
          <p:nvPr/>
        </p:nvSpPr>
        <p:spPr>
          <a:xfrm>
            <a:off x="4603750" y="1146175"/>
            <a:ext cx="415925" cy="2778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spcBef>
                <a:spcPct val="0"/>
              </a:spcBef>
              <a:buNone/>
            </a:pPr>
            <a:r>
              <a:rPr lang="en-US" altLang="zh-CN" sz="1200" i="1"/>
              <a:t>992</a:t>
            </a:r>
            <a:endParaRPr lang="zh-CN" altLang="en-US" sz="1200" i="1"/>
          </a:p>
        </p:txBody>
      </p:sp>
      <p:sp>
        <p:nvSpPr>
          <p:cNvPr id="29706" name="文本框 23"/>
          <p:cNvSpPr txBox="1"/>
          <p:nvPr/>
        </p:nvSpPr>
        <p:spPr>
          <a:xfrm>
            <a:off x="3498850" y="1146175"/>
            <a:ext cx="414338" cy="2778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spcBef>
                <a:spcPct val="0"/>
              </a:spcBef>
              <a:buNone/>
            </a:pPr>
            <a:r>
              <a:rPr lang="en-US" altLang="zh-CN" sz="1200" i="1"/>
              <a:t>712</a:t>
            </a:r>
            <a:endParaRPr lang="zh-CN" altLang="en-US" sz="1200" i="1"/>
          </a:p>
        </p:txBody>
      </p:sp>
      <p:sp>
        <p:nvSpPr>
          <p:cNvPr id="29707" name="文本框 24"/>
          <p:cNvSpPr txBox="1"/>
          <p:nvPr/>
        </p:nvSpPr>
        <p:spPr>
          <a:xfrm>
            <a:off x="2382838" y="1146175"/>
            <a:ext cx="414337" cy="2778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spcBef>
                <a:spcPct val="0"/>
              </a:spcBef>
              <a:buNone/>
            </a:pPr>
            <a:r>
              <a:rPr lang="en-US" altLang="zh-CN" sz="1200" i="1"/>
              <a:t>800</a:t>
            </a:r>
            <a:endParaRPr lang="zh-CN" altLang="en-US" sz="1200" i="1"/>
          </a:p>
        </p:txBody>
      </p:sp>
      <p:sp>
        <p:nvSpPr>
          <p:cNvPr id="29708" name="文本框 25"/>
          <p:cNvSpPr txBox="1"/>
          <p:nvPr/>
        </p:nvSpPr>
        <p:spPr>
          <a:xfrm>
            <a:off x="6519863" y="1452563"/>
            <a:ext cx="415925" cy="27622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spcBef>
                <a:spcPct val="0"/>
              </a:spcBef>
              <a:buNone/>
            </a:pPr>
            <a:r>
              <a:rPr lang="en-US" altLang="zh-CN" sz="1200" i="1"/>
              <a:t>692</a:t>
            </a:r>
            <a:endParaRPr lang="zh-CN" altLang="en-US" sz="1200" i="1"/>
          </a:p>
        </p:txBody>
      </p:sp>
      <p:sp>
        <p:nvSpPr>
          <p:cNvPr id="29709" name="文本框 26"/>
          <p:cNvSpPr txBox="1"/>
          <p:nvPr/>
        </p:nvSpPr>
        <p:spPr>
          <a:xfrm>
            <a:off x="5407025" y="1454150"/>
            <a:ext cx="415925" cy="2778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spcBef>
                <a:spcPct val="0"/>
              </a:spcBef>
              <a:buNone/>
            </a:pPr>
            <a:r>
              <a:rPr lang="en-US" altLang="zh-CN" sz="1200" i="1"/>
              <a:t>992</a:t>
            </a:r>
            <a:endParaRPr lang="zh-CN" altLang="en-US" sz="1200" i="1"/>
          </a:p>
        </p:txBody>
      </p:sp>
      <p:sp>
        <p:nvSpPr>
          <p:cNvPr id="29710" name="文本框 27"/>
          <p:cNvSpPr txBox="1"/>
          <p:nvPr/>
        </p:nvSpPr>
        <p:spPr>
          <a:xfrm>
            <a:off x="4302125" y="1454150"/>
            <a:ext cx="414338" cy="2778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spcBef>
                <a:spcPct val="0"/>
              </a:spcBef>
              <a:buNone/>
            </a:pPr>
            <a:r>
              <a:rPr lang="en-US" altLang="zh-CN" sz="1200" i="1"/>
              <a:t>712</a:t>
            </a:r>
            <a:endParaRPr lang="zh-CN" altLang="en-US" sz="1200" i="1"/>
          </a:p>
        </p:txBody>
      </p:sp>
      <p:sp>
        <p:nvSpPr>
          <p:cNvPr id="29711" name="文本框 28"/>
          <p:cNvSpPr txBox="1"/>
          <p:nvPr/>
        </p:nvSpPr>
        <p:spPr>
          <a:xfrm>
            <a:off x="3186113" y="1454150"/>
            <a:ext cx="414337" cy="2778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spcBef>
                <a:spcPct val="0"/>
              </a:spcBef>
              <a:buNone/>
            </a:pPr>
            <a:r>
              <a:rPr lang="en-US" altLang="zh-CN" sz="1200" i="1"/>
              <a:t>800</a:t>
            </a:r>
            <a:endParaRPr lang="zh-CN" altLang="en-US" sz="1200" i="1"/>
          </a:p>
        </p:txBody>
      </p:sp>
      <p:sp>
        <p:nvSpPr>
          <p:cNvPr id="29712" name="文本框 29"/>
          <p:cNvSpPr txBox="1"/>
          <p:nvPr/>
        </p:nvSpPr>
        <p:spPr>
          <a:xfrm>
            <a:off x="2001838" y="1452563"/>
            <a:ext cx="492125" cy="27622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spcBef>
                <a:spcPct val="0"/>
              </a:spcBef>
              <a:buNone/>
            </a:pPr>
            <a:r>
              <a:rPr lang="en-US" altLang="zh-CN" sz="1200" i="1"/>
              <a:t>1000</a:t>
            </a:r>
            <a:endParaRPr lang="zh-CN" altLang="en-US" sz="1200" i="1"/>
          </a:p>
        </p:txBody>
      </p:sp>
      <p:sp>
        <p:nvSpPr>
          <p:cNvPr id="29713" name="文本框 30"/>
          <p:cNvSpPr txBox="1"/>
          <p:nvPr/>
        </p:nvSpPr>
        <p:spPr>
          <a:xfrm>
            <a:off x="1403350" y="1706563"/>
            <a:ext cx="492125" cy="276225"/>
          </a:xfrm>
          <a:prstGeom prst="rect">
            <a:avLst/>
          </a:prstGeom>
          <a:noFill/>
          <a:ln w="9525" cap="flat" cmpd="sng">
            <a:solidFill>
              <a:schemeClr val="tx1"/>
            </a:solidFill>
            <a:prstDash val="solid"/>
            <a:miter/>
            <a:headEnd type="none" w="med" len="med"/>
            <a:tailEnd type="none" w="med" len="med"/>
          </a:ln>
        </p:spPr>
        <p:txBody>
          <a:bodyPr wrap="none">
            <a:spAutoFit/>
          </a:bodyPr>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spcBef>
                <a:spcPct val="0"/>
              </a:spcBef>
              <a:buNone/>
            </a:pPr>
            <a:r>
              <a:rPr lang="en-US" altLang="zh-CN" sz="1200" i="1"/>
              <a:t>1000</a:t>
            </a:r>
            <a:endParaRPr lang="zh-CN" altLang="en-US" sz="1200" i="1"/>
          </a:p>
        </p:txBody>
      </p:sp>
      <p:pic>
        <p:nvPicPr>
          <p:cNvPr id="29714" name="图片 31"/>
          <p:cNvPicPr>
            <a:picLocks noChangeAspect="1"/>
          </p:cNvPicPr>
          <p:nvPr/>
        </p:nvPicPr>
        <p:blipFill>
          <a:blip r:embed="rId6"/>
          <a:stretch>
            <a:fillRect/>
          </a:stretch>
        </p:blipFill>
        <p:spPr>
          <a:xfrm>
            <a:off x="1366838" y="2178050"/>
            <a:ext cx="6091237" cy="4291013"/>
          </a:xfrm>
          <a:prstGeom prst="rect">
            <a:avLst/>
          </a:prstGeom>
          <a:noFill/>
          <a:ln w="9525">
            <a:noFill/>
          </a:ln>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6434" name="内容占位符 2"/>
          <p:cNvSpPr txBox="1"/>
          <p:nvPr/>
        </p:nvSpPr>
        <p:spPr>
          <a:xfrm>
            <a:off x="250825" y="115888"/>
            <a:ext cx="8642350" cy="5184775"/>
          </a:xfrm>
          <a:prstGeom prst="rect">
            <a:avLst/>
          </a:prstGeom>
          <a:noFill/>
          <a:ln w="9525">
            <a:noFill/>
          </a:ln>
        </p:spPr>
        <p:txBody>
          <a:bodyPr/>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342900" lvl="0" indent="-342900"/>
            <a:r>
              <a:rPr lang="zh-CN" altLang="zh-CN"/>
              <a:t>设栈的输入序列是</a:t>
            </a:r>
            <a:r>
              <a:rPr lang="en-US" altLang="zh-CN"/>
              <a:t>A</a:t>
            </a:r>
            <a:r>
              <a:rPr lang="zh-CN" altLang="zh-CN"/>
              <a:t>、</a:t>
            </a:r>
            <a:r>
              <a:rPr lang="en-US" altLang="zh-CN"/>
              <a:t>B</a:t>
            </a:r>
            <a:r>
              <a:rPr lang="zh-CN" altLang="zh-CN"/>
              <a:t>、</a:t>
            </a:r>
            <a:r>
              <a:rPr lang="en-US" altLang="zh-CN"/>
              <a:t>C</a:t>
            </a:r>
            <a:r>
              <a:rPr lang="zh-CN" altLang="zh-CN"/>
              <a:t>、</a:t>
            </a:r>
            <a:r>
              <a:rPr lang="en-US" altLang="zh-CN"/>
              <a:t>D</a:t>
            </a:r>
            <a:r>
              <a:rPr lang="zh-CN" altLang="zh-CN"/>
              <a:t>，则可能是其出栈序列有哪些？</a:t>
            </a:r>
            <a:endParaRPr lang="en-US" altLang="zh-CN"/>
          </a:p>
          <a:p>
            <a:pPr marL="342900" lvl="0" indent="-342900"/>
            <a:r>
              <a:rPr lang="en-US" altLang="zh-CN"/>
              <a:t>n=1</a:t>
            </a:r>
            <a:r>
              <a:rPr lang="zh-CN" altLang="zh-CN"/>
              <a:t>时，</a:t>
            </a:r>
            <a:r>
              <a:rPr lang="en-US" altLang="zh-CN"/>
              <a:t>f(1)=1</a:t>
            </a:r>
            <a:r>
              <a:rPr lang="en-US" altLang="zh-CN">
                <a:sym typeface="Wingdings" panose="05000000000000000000" pitchFamily="2" charset="2"/>
              </a:rPr>
              <a:t>A</a:t>
            </a:r>
            <a:endParaRPr lang="en-US" altLang="zh-CN"/>
          </a:p>
          <a:p>
            <a:pPr marL="342900" lvl="0" indent="-342900"/>
            <a:r>
              <a:rPr lang="en-US" altLang="zh-CN"/>
              <a:t>n=2</a:t>
            </a:r>
            <a:r>
              <a:rPr lang="zh-CN" altLang="zh-CN"/>
              <a:t>时，</a:t>
            </a:r>
            <a:r>
              <a:rPr lang="en-US" altLang="zh-CN"/>
              <a:t>f(2)=2</a:t>
            </a:r>
            <a:r>
              <a:rPr lang="en-US" altLang="zh-CN">
                <a:sym typeface="Wingdings" panose="05000000000000000000" pitchFamily="2" charset="2"/>
              </a:rPr>
              <a:t>AB, BA</a:t>
            </a:r>
            <a:endParaRPr lang="en-US" altLang="zh-CN"/>
          </a:p>
          <a:p>
            <a:pPr marL="342900" lvl="0" indent="-342900"/>
            <a:r>
              <a:rPr lang="en-US" altLang="zh-CN"/>
              <a:t>n=3</a:t>
            </a:r>
            <a:r>
              <a:rPr lang="zh-CN" altLang="zh-CN"/>
              <a:t>时，</a:t>
            </a:r>
            <a:r>
              <a:rPr lang="en-US" altLang="zh-CN"/>
              <a:t>f(3)=5</a:t>
            </a:r>
            <a:r>
              <a:rPr lang="en-US" altLang="zh-CN">
                <a:sym typeface="Wingdings" panose="05000000000000000000" pitchFamily="2" charset="2"/>
              </a:rPr>
              <a:t>ABC</a:t>
            </a:r>
            <a:r>
              <a:rPr lang="zh-CN" altLang="zh-CN"/>
              <a:t>，</a:t>
            </a:r>
            <a:r>
              <a:rPr lang="en-US" altLang="zh-CN"/>
              <a:t>ACB</a:t>
            </a:r>
            <a:r>
              <a:rPr lang="zh-CN" altLang="zh-CN"/>
              <a:t>，</a:t>
            </a:r>
            <a:r>
              <a:rPr lang="en-US" altLang="zh-CN"/>
              <a:t>BAC</a:t>
            </a:r>
            <a:r>
              <a:rPr lang="zh-CN" altLang="zh-CN"/>
              <a:t>，</a:t>
            </a:r>
            <a:r>
              <a:rPr lang="en-US" altLang="zh-CN"/>
              <a:t>BCA</a:t>
            </a:r>
            <a:r>
              <a:rPr lang="zh-CN" altLang="zh-CN"/>
              <a:t>，</a:t>
            </a:r>
            <a:r>
              <a:rPr lang="en-US" altLang="zh-CN"/>
              <a:t>CBA</a:t>
            </a:r>
            <a:endParaRPr lang="en-US" altLang="zh-CN"/>
          </a:p>
          <a:p>
            <a:pPr marL="342900" lvl="0" indent="-342900"/>
            <a:r>
              <a:rPr lang="en-US" altLang="zh-CN"/>
              <a:t>n=3</a:t>
            </a:r>
            <a:r>
              <a:rPr lang="zh-CN" altLang="en-US"/>
              <a:t>时，</a:t>
            </a:r>
            <a:r>
              <a:rPr lang="en-US" altLang="zh-CN"/>
              <a:t>f(3) = f(2) + f(1)f(1)+ f(2) = 5;</a:t>
            </a:r>
            <a:endParaRPr lang="en-US" altLang="zh-CN"/>
          </a:p>
          <a:p>
            <a:pPr marL="342900" lvl="0" indent="-342900"/>
            <a:r>
              <a:rPr lang="en-US" altLang="zh-CN"/>
              <a:t>f(4) = f(3) + f(1)f(2)+ f(2)f(1) + f(3) = 14;</a:t>
            </a:r>
            <a:endParaRPr lang="zh-CN" altLang="zh-CN"/>
          </a:p>
          <a:p>
            <a:pPr marL="342900" lvl="0" indent="-342900"/>
            <a:r>
              <a:rPr lang="zh-CN" altLang="zh-CN"/>
              <a:t>有</a:t>
            </a:r>
            <a:r>
              <a:rPr lang="en-US" altLang="zh-CN"/>
              <a:t>n</a:t>
            </a:r>
            <a:r>
              <a:rPr lang="zh-CN" altLang="zh-CN"/>
              <a:t>个不同的元素依次进栈，出栈的顺序共有：</a:t>
            </a:r>
            <a:endParaRPr lang="zh-CN" altLang="en-US"/>
          </a:p>
        </p:txBody>
      </p:sp>
      <p:sp>
        <p:nvSpPr>
          <p:cNvPr id="4" name="文本框 3"/>
          <p:cNvSpPr txBox="1">
            <a:spLocks noRot="1" noChangeAspect="1" noMove="1" noResize="1" noEditPoints="1" noAdjustHandles="1" noChangeArrowheads="1" noChangeShapeType="1" noTextEdit="1"/>
          </p:cNvSpPr>
          <p:nvPr/>
        </p:nvSpPr>
        <p:spPr>
          <a:xfrm>
            <a:off x="1115616" y="5157192"/>
            <a:ext cx="5976664" cy="520784"/>
          </a:xfrm>
          <a:prstGeom prst="rect">
            <a:avLst/>
          </a:prstGeom>
          <a:blipFill>
            <a:blip r:embed="rId1"/>
            <a:stretch>
              <a:fillRect l="-4034" t="-160000" b="-247500"/>
            </a:stretch>
          </a:blipFill>
        </p:spPr>
        <p:txBody>
          <a:bodyPr/>
          <a:lstStyle/>
          <a:p>
            <a:pPr marR="0" defTabSz="914400">
              <a:buClrTx/>
              <a:buSzTx/>
              <a:buFontTx/>
              <a:buNone/>
              <a:defRPr/>
            </a:pPr>
            <a:r>
              <a:rPr kumimoji="0" lang="zh-CN" altLang="en-US" kern="1200" cap="none" spc="0" normalizeH="0" baseline="0" noProof="0">
                <a:noFill/>
                <a:latin typeface="Times New Roman" panose="02020603050405020304" pitchFamily="18" charset="0"/>
                <a:ea typeface="宋体" panose="02010600030101010101" pitchFamily="2" charset="-122"/>
                <a:cs typeface="+mn-cs"/>
              </a:rPr>
              <a:t> </a:t>
            </a:r>
            <a:endParaRPr kumimoji="0" lang="zh-CN" altLang="en-US" kern="1200" cap="none" spc="0" normalizeH="0" baseline="0" noProof="0">
              <a:noFill/>
              <a:latin typeface="Times New Roman" panose="02020603050405020304" pitchFamily="18" charset="0"/>
              <a:ea typeface="宋体" panose="02010600030101010101" pitchFamily="2" charset="-122"/>
              <a:cs typeface="+mn-cs"/>
            </a:endParaRPr>
          </a:p>
        </p:txBody>
      </p:sp>
      <p:sp>
        <p:nvSpPr>
          <p:cNvPr id="5" name="文本框 4"/>
          <p:cNvSpPr txBox="1"/>
          <p:nvPr/>
        </p:nvSpPr>
        <p:spPr>
          <a:xfrm>
            <a:off x="593725" y="5889625"/>
            <a:ext cx="8264525" cy="83026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spcBef>
                <a:spcPct val="0"/>
              </a:spcBef>
              <a:buNone/>
            </a:pPr>
            <a:r>
              <a:rPr lang="zh-CN" altLang="en-US" sz="2400"/>
              <a:t>卡特兰数</a:t>
            </a:r>
            <a:r>
              <a:rPr lang="en-US" altLang="zh-CN" sz="2400"/>
              <a:t>(Catalan number)</a:t>
            </a:r>
            <a:r>
              <a:rPr lang="zh-CN" altLang="en-US" sz="2400"/>
              <a:t>：</a:t>
            </a:r>
            <a:endParaRPr lang="en-US" altLang="zh-CN" sz="2400"/>
          </a:p>
          <a:p>
            <a:pPr marL="0" lvl="0" indent="0">
              <a:spcBef>
                <a:spcPct val="0"/>
              </a:spcBef>
              <a:buNone/>
            </a:pPr>
            <a:r>
              <a:rPr lang="en-US" altLang="zh-CN" sz="2400"/>
              <a:t>1, 1, 2, 5, 14, 42, 132, 429, 1430, 4862, 16796, 58786, 208012,…</a:t>
            </a:r>
            <a:endParaRPr lang="zh-CN" altLang="en-US" sz="2400" i="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6434">
                                            <p:txEl>
                                              <p:charRg st="30" end="4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6434">
                                            <p:txEl>
                                              <p:charRg st="44" end="6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6434">
                                            <p:txEl>
                                              <p:charRg st="63" end="9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6434">
                                            <p:txEl>
                                              <p:charRg st="95" end="13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6434">
                                            <p:txEl>
                                              <p:charRg st="134" end="18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6434">
                                            <p:txEl>
                                              <p:charRg st="180" end="20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9745" name="内容占位符 2"/>
          <p:cNvSpPr txBox="1"/>
          <p:nvPr/>
        </p:nvSpPr>
        <p:spPr>
          <a:xfrm>
            <a:off x="250825" y="115888"/>
            <a:ext cx="8642350" cy="5184775"/>
          </a:xfrm>
          <a:prstGeom prst="rect">
            <a:avLst/>
          </a:prstGeom>
          <a:noFill/>
          <a:ln w="9525">
            <a:noFill/>
          </a:ln>
        </p:spPr>
        <p:txBody>
          <a:bodyPr/>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342900" lvl="0" indent="-342900"/>
            <a:r>
              <a:rPr lang="zh-CN" altLang="zh-CN"/>
              <a:t>假设</a:t>
            </a:r>
            <a:r>
              <a:rPr lang="en-US" altLang="zh-CN"/>
              <a:t>S</a:t>
            </a:r>
            <a:r>
              <a:rPr lang="zh-CN" altLang="zh-CN"/>
              <a:t>和</a:t>
            </a:r>
            <a:r>
              <a:rPr lang="en-US" altLang="zh-CN"/>
              <a:t>X</a:t>
            </a:r>
            <a:r>
              <a:rPr lang="zh-CN" altLang="zh-CN"/>
              <a:t>分别表示入栈和出栈操作，初态和终态</a:t>
            </a:r>
            <a:r>
              <a:rPr lang="zh-CN" altLang="en-US"/>
              <a:t>都</a:t>
            </a:r>
            <a:r>
              <a:rPr lang="zh-CN" altLang="zh-CN"/>
              <a:t>为空的入栈和出栈操作序列可以表示为仅由</a:t>
            </a:r>
            <a:r>
              <a:rPr lang="en-US" altLang="zh-CN"/>
              <a:t>S</a:t>
            </a:r>
            <a:r>
              <a:rPr lang="zh-CN" altLang="zh-CN"/>
              <a:t>和</a:t>
            </a:r>
            <a:r>
              <a:rPr lang="en-US" altLang="zh-CN"/>
              <a:t>X</a:t>
            </a:r>
            <a:r>
              <a:rPr lang="zh-CN" altLang="zh-CN"/>
              <a:t>组成的序列。则如果某序列表示的操作是不可实现的，则称该序列为非法序列，否则称为合法序列。</a:t>
            </a:r>
            <a:endParaRPr lang="en-US" altLang="zh-CN"/>
          </a:p>
          <a:p>
            <a:pPr marL="342900" lvl="0" indent="-342900"/>
            <a:r>
              <a:rPr lang="zh-CN" altLang="zh-CN"/>
              <a:t>输入一个序列时，如何判断该序列是否是合法的？</a:t>
            </a:r>
            <a:endParaRPr lang="en-US" altLang="zh-CN"/>
          </a:p>
        </p:txBody>
      </p:sp>
      <p:sp>
        <p:nvSpPr>
          <p:cNvPr id="159746" name="矩形 3"/>
          <p:cNvSpPr/>
          <p:nvPr/>
        </p:nvSpPr>
        <p:spPr>
          <a:xfrm>
            <a:off x="2286000" y="4797425"/>
            <a:ext cx="4572000" cy="138430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a:spcBef>
                <a:spcPct val="0"/>
              </a:spcBef>
              <a:buNone/>
            </a:pPr>
            <a:r>
              <a:rPr lang="en-US" altLang="zh-CN" sz="2800" b="1" i="1"/>
              <a:t>SSSXXX</a:t>
            </a:r>
            <a:endParaRPr lang="en-US" altLang="zh-CN" sz="2800" b="1" i="1"/>
          </a:p>
          <a:p>
            <a:pPr marL="0" lvl="0" indent="0">
              <a:spcBef>
                <a:spcPct val="0"/>
              </a:spcBef>
              <a:buNone/>
            </a:pPr>
            <a:r>
              <a:rPr lang="en-US" altLang="zh-CN" sz="2800" b="1" i="1"/>
              <a:t>SXSXSX</a:t>
            </a:r>
            <a:endParaRPr lang="en-US" altLang="zh-CN" sz="2800" b="1" i="1"/>
          </a:p>
          <a:p>
            <a:pPr marL="0" lvl="0" indent="0">
              <a:spcBef>
                <a:spcPct val="0"/>
              </a:spcBef>
              <a:buNone/>
            </a:pPr>
            <a:r>
              <a:rPr lang="en-US" altLang="zh-CN" sz="2800" b="1" i="1"/>
              <a:t>SXXSSX</a:t>
            </a:r>
            <a:endParaRPr lang="zh-CN" altLang="zh-CN" sz="2800" b="1" i="1"/>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1793" name="内容占位符 2"/>
          <p:cNvSpPr txBox="1"/>
          <p:nvPr/>
        </p:nvSpPr>
        <p:spPr>
          <a:xfrm>
            <a:off x="250825" y="1196975"/>
            <a:ext cx="8642350" cy="5184775"/>
          </a:xfrm>
          <a:prstGeom prst="rect">
            <a:avLst/>
          </a:prstGeom>
          <a:noFill/>
          <a:ln w="9525">
            <a:noFill/>
          </a:ln>
        </p:spPr>
        <p:txBody>
          <a:bodyPr/>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342900" lvl="0" indent="-342900"/>
            <a:r>
              <a:rPr lang="zh-CN" altLang="zh-CN"/>
              <a:t>请将下列递归程序改为非递归程序。</a:t>
            </a:r>
            <a:endParaRPr lang="zh-CN" altLang="zh-CN"/>
          </a:p>
          <a:p>
            <a:pPr marL="342900" lvl="0" indent="-342900"/>
            <a:endParaRPr lang="zh-CN" altLang="en-US"/>
          </a:p>
        </p:txBody>
      </p:sp>
      <p:sp>
        <p:nvSpPr>
          <p:cNvPr id="3" name="矩形 2"/>
          <p:cNvSpPr/>
          <p:nvPr/>
        </p:nvSpPr>
        <p:spPr>
          <a:xfrm>
            <a:off x="1476375" y="1989138"/>
            <a:ext cx="5472113" cy="3970338"/>
          </a:xfrm>
          <a:prstGeom prst="rect">
            <a:avLst/>
          </a:prstGeom>
          <a:solidFill>
            <a:schemeClr val="accent1">
              <a:lumMod val="40000"/>
              <a:lumOff val="60000"/>
            </a:schemeClr>
          </a:solidFill>
          <a:ln>
            <a:solidFill>
              <a:schemeClr val="tx1">
                <a:lumMod val="75000"/>
                <a:lumOff val="25000"/>
              </a:schemeClr>
            </a:solidFill>
          </a:ln>
        </p:spPr>
        <p:txBody>
          <a:bodyPr>
            <a:spAutoFit/>
          </a:bodyPr>
          <a:lstStyle/>
          <a:p>
            <a:pPr marL="622935" marR="0" lvl="0" indent="-266700" algn="just" defTabSz="914400" rtl="0" eaLnBrk="0" fontAlgn="base" latinLnBrk="0" hangingPunct="0">
              <a:lnSpc>
                <a:spcPct val="150000"/>
              </a:lnSpc>
              <a:spcBef>
                <a:spcPct val="0"/>
              </a:spcBef>
              <a:spcAft>
                <a:spcPts val="0"/>
              </a:spcAft>
              <a:buClrTx/>
              <a:buSzTx/>
              <a:buFontTx/>
              <a:buNone/>
              <a:defRPr/>
            </a:pPr>
            <a:r>
              <a:rPr kumimoji="0" lang="en-US" altLang="zh-CN" sz="2400" b="0" i="1" u="none" strike="noStrike" kern="100" cap="none" spc="0" normalizeH="0" baseline="0" noProof="0" dirty="0">
                <a:ln>
                  <a:noFill/>
                </a:ln>
                <a:solidFill>
                  <a:schemeClr val="tx1"/>
                </a:solidFill>
                <a:effectLst/>
                <a:uLnTx/>
                <a:uFillTx/>
                <a:latin typeface="Calibri" panose="020F0502020204030204" pitchFamily="34" charset="0"/>
                <a:ea typeface="宋体" panose="02010600030101010101" pitchFamily="2" charset="-122"/>
                <a:cs typeface="Times New Roman" panose="02020603050405020304" pitchFamily="18" charset="0"/>
              </a:rPr>
              <a:t>void test ( </a:t>
            </a:r>
            <a:r>
              <a:rPr kumimoji="0" lang="en-US" altLang="zh-CN" sz="2400" b="0" i="1" u="none" strike="noStrike" kern="100" cap="none" spc="0" normalizeH="0" baseline="0" noProof="0" dirty="0" err="1">
                <a:ln>
                  <a:noFill/>
                </a:ln>
                <a:solidFill>
                  <a:schemeClr val="tx1"/>
                </a:solidFill>
                <a:effectLst/>
                <a:uLnTx/>
                <a:uFillTx/>
                <a:latin typeface="Calibri" panose="020F0502020204030204" pitchFamily="34" charset="0"/>
                <a:ea typeface="宋体" panose="02010600030101010101" pitchFamily="2" charset="-122"/>
                <a:cs typeface="Times New Roman" panose="02020603050405020304" pitchFamily="18" charset="0"/>
              </a:rPr>
              <a:t>int</a:t>
            </a:r>
            <a:r>
              <a:rPr kumimoji="0" lang="en-US" altLang="zh-CN" sz="2400" b="0" i="1" u="none" strike="noStrike" kern="100" cap="none" spc="0" normalizeH="0" baseline="0" noProof="0" dirty="0">
                <a:ln>
                  <a:noFill/>
                </a:ln>
                <a:solidFill>
                  <a:schemeClr val="tx1"/>
                </a:solidFill>
                <a:effectLst/>
                <a:uLnTx/>
                <a:uFillTx/>
                <a:latin typeface="Calibri" panose="020F0502020204030204" pitchFamily="34" charset="0"/>
                <a:ea typeface="宋体" panose="02010600030101010101" pitchFamily="2" charset="-122"/>
                <a:cs typeface="Times New Roman" panose="02020603050405020304" pitchFamily="18" charset="0"/>
              </a:rPr>
              <a:t> &amp;sum) {</a:t>
            </a:r>
            <a:endParaRPr kumimoji="0" lang="zh-CN" altLang="zh-CN" sz="2400" b="0" i="1" u="none" strike="noStrike" kern="100" cap="none" spc="0" normalizeH="0" baseline="0" noProof="0" dirty="0">
              <a:ln>
                <a:noFill/>
              </a:ln>
              <a:solidFill>
                <a:schemeClr val="tx1"/>
              </a:solidFill>
              <a:effectLst/>
              <a:uLnTx/>
              <a:uFillTx/>
              <a:latin typeface="Calibri" panose="020F0502020204030204" pitchFamily="34" charset="0"/>
              <a:ea typeface="宋体" panose="02010600030101010101" pitchFamily="2" charset="-122"/>
              <a:cs typeface="Times New Roman" panose="02020603050405020304" pitchFamily="18" charset="0"/>
            </a:endParaRPr>
          </a:p>
          <a:p>
            <a:pPr marL="622935" marR="0" lvl="0" indent="-89535" algn="just" defTabSz="914400" rtl="0" eaLnBrk="0" fontAlgn="base" latinLnBrk="0" hangingPunct="0">
              <a:lnSpc>
                <a:spcPct val="150000"/>
              </a:lnSpc>
              <a:spcBef>
                <a:spcPct val="0"/>
              </a:spcBef>
              <a:spcAft>
                <a:spcPts val="0"/>
              </a:spcAft>
              <a:buClrTx/>
              <a:buSzTx/>
              <a:buFontTx/>
              <a:buNone/>
              <a:defRPr/>
            </a:pPr>
            <a:r>
              <a:rPr kumimoji="0" lang="en-US" altLang="zh-CN" sz="2400" b="0" i="1" u="none" strike="noStrike" kern="100" cap="none" spc="0" normalizeH="0" baseline="0" noProof="0" dirty="0" err="1">
                <a:ln>
                  <a:noFill/>
                </a:ln>
                <a:solidFill>
                  <a:schemeClr val="tx1"/>
                </a:solidFill>
                <a:effectLst/>
                <a:uLnTx/>
                <a:uFillTx/>
                <a:latin typeface="Calibri" panose="020F0502020204030204" pitchFamily="34" charset="0"/>
                <a:ea typeface="宋体" panose="02010600030101010101" pitchFamily="2" charset="-122"/>
                <a:cs typeface="Times New Roman" panose="02020603050405020304" pitchFamily="18" charset="0"/>
              </a:rPr>
              <a:t>int</a:t>
            </a:r>
            <a:r>
              <a:rPr kumimoji="0" lang="en-US" altLang="zh-CN" sz="2400" b="0" i="1" u="none" strike="noStrike" kern="100" cap="none" spc="0" normalizeH="0" baseline="0" noProof="0" dirty="0">
                <a:ln>
                  <a:noFill/>
                </a:ln>
                <a:solidFill>
                  <a:schemeClr val="tx1"/>
                </a:solidFill>
                <a:effectLst/>
                <a:uLnTx/>
                <a:uFillTx/>
                <a:latin typeface="Calibri" panose="020F0502020204030204" pitchFamily="34" charset="0"/>
                <a:ea typeface="宋体" panose="02010600030101010101" pitchFamily="2" charset="-122"/>
                <a:cs typeface="Times New Roman" panose="02020603050405020304" pitchFamily="18" charset="0"/>
              </a:rPr>
              <a:t> x;</a:t>
            </a:r>
            <a:endParaRPr kumimoji="0" lang="zh-CN" altLang="zh-CN" sz="2400" b="0" i="1" u="none" strike="noStrike" kern="100" cap="none" spc="0" normalizeH="0" baseline="0" noProof="0" dirty="0">
              <a:ln>
                <a:noFill/>
              </a:ln>
              <a:solidFill>
                <a:schemeClr val="tx1"/>
              </a:solidFill>
              <a:effectLst/>
              <a:uLnTx/>
              <a:uFillTx/>
              <a:latin typeface="Calibri" panose="020F0502020204030204" pitchFamily="34" charset="0"/>
              <a:ea typeface="宋体" panose="02010600030101010101" pitchFamily="2" charset="-122"/>
              <a:cs typeface="Times New Roman" panose="02020603050405020304" pitchFamily="18" charset="0"/>
            </a:endParaRPr>
          </a:p>
          <a:p>
            <a:pPr marL="622935" marR="0" lvl="0" indent="-89535" algn="just" defTabSz="914400" rtl="0" eaLnBrk="0" fontAlgn="base" latinLnBrk="0" hangingPunct="0">
              <a:lnSpc>
                <a:spcPct val="150000"/>
              </a:lnSpc>
              <a:spcBef>
                <a:spcPct val="0"/>
              </a:spcBef>
              <a:spcAft>
                <a:spcPts val="0"/>
              </a:spcAft>
              <a:buClrTx/>
              <a:buSzTx/>
              <a:buFontTx/>
              <a:buNone/>
              <a:defRPr/>
            </a:pPr>
            <a:r>
              <a:rPr kumimoji="0" lang="en-US" altLang="zh-CN" sz="2400" b="0" i="1" u="none" strike="noStrike" kern="100" cap="none" spc="0" normalizeH="0" baseline="0" noProof="0" dirty="0" err="1">
                <a:ln>
                  <a:noFill/>
                </a:ln>
                <a:solidFill>
                  <a:schemeClr val="tx1"/>
                </a:solidFill>
                <a:effectLst/>
                <a:uLnTx/>
                <a:uFillTx/>
                <a:latin typeface="Calibri" panose="020F0502020204030204" pitchFamily="34" charset="0"/>
                <a:ea typeface="宋体" panose="02010600030101010101" pitchFamily="2" charset="-122"/>
                <a:cs typeface="Times New Roman" panose="02020603050405020304" pitchFamily="18" charset="0"/>
              </a:rPr>
              <a:t>scanf</a:t>
            </a:r>
            <a:r>
              <a:rPr kumimoji="0" lang="en-US" altLang="zh-CN" sz="2400" b="0" i="1" u="none" strike="noStrike" kern="100" cap="none" spc="0" normalizeH="0" baseline="0" noProof="0" dirty="0">
                <a:ln>
                  <a:noFill/>
                </a:ln>
                <a:solidFill>
                  <a:schemeClr val="tx1"/>
                </a:solidFill>
                <a:effectLst/>
                <a:uLnTx/>
                <a:uFillTx/>
                <a:latin typeface="Calibri" panose="020F0502020204030204" pitchFamily="34" charset="0"/>
                <a:ea typeface="宋体" panose="02010600030101010101" pitchFamily="2" charset="-122"/>
                <a:cs typeface="Times New Roman" panose="02020603050405020304" pitchFamily="18" charset="0"/>
              </a:rPr>
              <a:t>( ”%d”,</a:t>
            </a:r>
            <a:r>
              <a:rPr kumimoji="0" lang="zh-CN" altLang="en-US" sz="2400" b="0" i="1" u="none" strike="noStrike" kern="100" cap="none" spc="0" normalizeH="0" baseline="0" noProof="0" dirty="0">
                <a:ln>
                  <a:noFill/>
                </a:ln>
                <a:solidFill>
                  <a:schemeClr val="tx1"/>
                </a:solidFill>
                <a:effectLst/>
                <a:uLnTx/>
                <a:uFillTx/>
                <a:latin typeface="Calibri" panose="020F0502020204030204" pitchFamily="34" charset="0"/>
                <a:ea typeface="宋体" panose="02010600030101010101" pitchFamily="2" charset="-122"/>
                <a:cs typeface="Times New Roman" panose="02020603050405020304" pitchFamily="18" charset="0"/>
              </a:rPr>
              <a:t> </a:t>
            </a:r>
            <a:r>
              <a:rPr kumimoji="0" lang="en-US" altLang="zh-CN" sz="2400" b="0" i="1" u="none" strike="noStrike" kern="100" cap="none" spc="0" normalizeH="0" baseline="0" noProof="0" dirty="0">
                <a:ln>
                  <a:noFill/>
                </a:ln>
                <a:solidFill>
                  <a:schemeClr val="tx1"/>
                </a:solidFill>
                <a:effectLst/>
                <a:uLnTx/>
                <a:uFillTx/>
                <a:latin typeface="Calibri" panose="020F0502020204030204" pitchFamily="34" charset="0"/>
                <a:ea typeface="宋体" panose="02010600030101010101" pitchFamily="2" charset="-122"/>
                <a:cs typeface="Times New Roman" panose="02020603050405020304" pitchFamily="18" charset="0"/>
              </a:rPr>
              <a:t>&amp;x );</a:t>
            </a:r>
            <a:endParaRPr kumimoji="0" lang="zh-CN" altLang="zh-CN" sz="2400" b="0" i="1" u="none" strike="noStrike" kern="100" cap="none" spc="0" normalizeH="0" baseline="0" noProof="0" dirty="0">
              <a:ln>
                <a:noFill/>
              </a:ln>
              <a:solidFill>
                <a:schemeClr val="tx1"/>
              </a:solidFill>
              <a:effectLst/>
              <a:uLnTx/>
              <a:uFillTx/>
              <a:latin typeface="Calibri" panose="020F0502020204030204" pitchFamily="34" charset="0"/>
              <a:ea typeface="宋体" panose="02010600030101010101" pitchFamily="2" charset="-122"/>
              <a:cs typeface="Times New Roman" panose="02020603050405020304" pitchFamily="18" charset="0"/>
            </a:endParaRPr>
          </a:p>
          <a:p>
            <a:pPr marL="622935" marR="0" lvl="0" indent="-89535" algn="just" defTabSz="914400" rtl="0" eaLnBrk="0" fontAlgn="base" latinLnBrk="0" hangingPunct="0">
              <a:lnSpc>
                <a:spcPct val="150000"/>
              </a:lnSpc>
              <a:spcBef>
                <a:spcPct val="0"/>
              </a:spcBef>
              <a:spcAft>
                <a:spcPts val="0"/>
              </a:spcAft>
              <a:buClrTx/>
              <a:buSzTx/>
              <a:buFontTx/>
              <a:buNone/>
              <a:defRPr/>
            </a:pPr>
            <a:r>
              <a:rPr kumimoji="0" lang="en-US" altLang="zh-CN" sz="2400" b="0" i="1" u="none" strike="noStrike" kern="100" cap="none" spc="0" normalizeH="0" baseline="0" noProof="0" dirty="0">
                <a:ln>
                  <a:noFill/>
                </a:ln>
                <a:solidFill>
                  <a:schemeClr val="tx1"/>
                </a:solidFill>
                <a:effectLst/>
                <a:uLnTx/>
                <a:uFillTx/>
                <a:latin typeface="Calibri" panose="020F0502020204030204" pitchFamily="34" charset="0"/>
                <a:ea typeface="宋体" panose="02010600030101010101" pitchFamily="2" charset="-122"/>
                <a:cs typeface="Times New Roman" panose="02020603050405020304" pitchFamily="18" charset="0"/>
              </a:rPr>
              <a:t>if ( x==0 ) sum = 0;</a:t>
            </a:r>
            <a:endParaRPr kumimoji="0" lang="zh-CN" altLang="zh-CN" sz="2400" b="0" i="1" u="none" strike="noStrike" kern="100" cap="none" spc="0" normalizeH="0" baseline="0" noProof="0" dirty="0">
              <a:ln>
                <a:noFill/>
              </a:ln>
              <a:solidFill>
                <a:schemeClr val="tx1"/>
              </a:solidFill>
              <a:effectLst/>
              <a:uLnTx/>
              <a:uFillTx/>
              <a:latin typeface="Calibri" panose="020F0502020204030204" pitchFamily="34" charset="0"/>
              <a:ea typeface="宋体" panose="02010600030101010101" pitchFamily="2" charset="-122"/>
              <a:cs typeface="Times New Roman" panose="02020603050405020304" pitchFamily="18" charset="0"/>
            </a:endParaRPr>
          </a:p>
          <a:p>
            <a:pPr marL="622935" marR="0" lvl="0" indent="-89535" algn="just" defTabSz="914400" rtl="0" eaLnBrk="0" fontAlgn="base" latinLnBrk="0" hangingPunct="0">
              <a:lnSpc>
                <a:spcPct val="150000"/>
              </a:lnSpc>
              <a:spcBef>
                <a:spcPct val="0"/>
              </a:spcBef>
              <a:spcAft>
                <a:spcPts val="0"/>
              </a:spcAft>
              <a:buClrTx/>
              <a:buSzTx/>
              <a:buFontTx/>
              <a:buNone/>
              <a:defRPr/>
            </a:pPr>
            <a:r>
              <a:rPr kumimoji="0" lang="en-US" altLang="zh-CN" sz="2400" b="0" i="1" u="none" strike="noStrike" kern="100" cap="none" spc="0" normalizeH="0" baseline="0" noProof="0" dirty="0">
                <a:ln>
                  <a:noFill/>
                </a:ln>
                <a:solidFill>
                  <a:schemeClr val="tx1"/>
                </a:solidFill>
                <a:effectLst/>
                <a:uLnTx/>
                <a:uFillTx/>
                <a:latin typeface="Calibri" panose="020F0502020204030204" pitchFamily="34" charset="0"/>
                <a:ea typeface="宋体" panose="02010600030101010101" pitchFamily="2" charset="-122"/>
                <a:cs typeface="Times New Roman" panose="02020603050405020304" pitchFamily="18" charset="0"/>
              </a:rPr>
              <a:t>else { test(sum); sum += x; }</a:t>
            </a:r>
            <a:endParaRPr kumimoji="0" lang="zh-CN" altLang="zh-CN" sz="2400" b="0" i="1" u="none" strike="noStrike" kern="100" cap="none" spc="0" normalizeH="0" baseline="0" noProof="0" dirty="0">
              <a:ln>
                <a:noFill/>
              </a:ln>
              <a:solidFill>
                <a:schemeClr val="tx1"/>
              </a:solidFill>
              <a:effectLst/>
              <a:uLnTx/>
              <a:uFillTx/>
              <a:latin typeface="Calibri" panose="020F0502020204030204" pitchFamily="34" charset="0"/>
              <a:ea typeface="宋体" panose="02010600030101010101" pitchFamily="2" charset="-122"/>
              <a:cs typeface="Times New Roman" panose="02020603050405020304" pitchFamily="18" charset="0"/>
            </a:endParaRPr>
          </a:p>
          <a:p>
            <a:pPr marL="385445" marR="0" lvl="0" indent="147955" algn="just" defTabSz="914400" rtl="0" eaLnBrk="0" fontAlgn="base" latinLnBrk="0" hangingPunct="0">
              <a:lnSpc>
                <a:spcPct val="150000"/>
              </a:lnSpc>
              <a:spcBef>
                <a:spcPct val="0"/>
              </a:spcBef>
              <a:spcAft>
                <a:spcPts val="0"/>
              </a:spcAft>
              <a:buClrTx/>
              <a:buSzTx/>
              <a:buFontTx/>
              <a:buNone/>
              <a:defRPr/>
            </a:pPr>
            <a:r>
              <a:rPr kumimoji="0" lang="en-US" altLang="zh-CN" sz="2400" b="0" i="1" u="none" strike="noStrike" kern="100" cap="none" spc="0" normalizeH="0" baseline="0" noProof="0" dirty="0" err="1">
                <a:ln>
                  <a:noFill/>
                </a:ln>
                <a:solidFill>
                  <a:schemeClr val="tx1"/>
                </a:solidFill>
                <a:effectLst/>
                <a:uLnTx/>
                <a:uFillTx/>
                <a:latin typeface="Calibri" panose="020F0502020204030204" pitchFamily="34" charset="0"/>
                <a:ea typeface="宋体" panose="02010600030101010101" pitchFamily="2" charset="-122"/>
                <a:cs typeface="Times New Roman" panose="02020603050405020304" pitchFamily="18" charset="0"/>
              </a:rPr>
              <a:t>printf</a:t>
            </a:r>
            <a:r>
              <a:rPr kumimoji="0" lang="en-US" altLang="zh-CN" sz="2400" b="0" i="1" u="none" strike="noStrike" kern="100" cap="none" spc="0" normalizeH="0" baseline="0" noProof="0" dirty="0">
                <a:ln>
                  <a:noFill/>
                </a:ln>
                <a:solidFill>
                  <a:schemeClr val="tx1"/>
                </a:solidFill>
                <a:effectLst/>
                <a:uLnTx/>
                <a:uFillTx/>
                <a:latin typeface="Calibri" panose="020F0502020204030204" pitchFamily="34" charset="0"/>
                <a:ea typeface="宋体" panose="02010600030101010101" pitchFamily="2" charset="-122"/>
                <a:cs typeface="Times New Roman" panose="02020603050405020304" pitchFamily="18" charset="0"/>
              </a:rPr>
              <a:t>(sum);</a:t>
            </a:r>
            <a:endParaRPr kumimoji="0" lang="zh-CN" altLang="zh-CN" sz="2400" b="0" i="1" u="none" strike="noStrike" kern="100" cap="none" spc="0" normalizeH="0" baseline="0" noProof="0" dirty="0">
              <a:ln>
                <a:noFill/>
              </a:ln>
              <a:solidFill>
                <a:schemeClr val="tx1"/>
              </a:solidFill>
              <a:effectLst/>
              <a:uLnTx/>
              <a:uFillTx/>
              <a:latin typeface="Calibri" panose="020F0502020204030204" pitchFamily="34" charset="0"/>
              <a:ea typeface="宋体" panose="02010600030101010101" pitchFamily="2" charset="-122"/>
              <a:cs typeface="Times New Roman" panose="02020603050405020304" pitchFamily="18" charset="0"/>
            </a:endParaRPr>
          </a:p>
          <a:p>
            <a:pPr marL="622935" marR="0" lvl="0" indent="-266700" algn="just" defTabSz="914400" rtl="0" eaLnBrk="0" fontAlgn="base" latinLnBrk="0" hangingPunct="0">
              <a:lnSpc>
                <a:spcPct val="150000"/>
              </a:lnSpc>
              <a:spcBef>
                <a:spcPct val="0"/>
              </a:spcBef>
              <a:spcAft>
                <a:spcPts val="0"/>
              </a:spcAft>
              <a:buClrTx/>
              <a:buSzTx/>
              <a:buFontTx/>
              <a:buNone/>
              <a:defRPr/>
            </a:pPr>
            <a:r>
              <a:rPr kumimoji="0" lang="en-US" altLang="zh-CN" sz="2400" b="0" i="1" u="none" strike="noStrike" kern="100" cap="none" spc="0" normalizeH="0" baseline="0" noProof="0" dirty="0">
                <a:ln>
                  <a:noFill/>
                </a:ln>
                <a:solidFill>
                  <a:schemeClr val="tx1"/>
                </a:solidFill>
                <a:effectLst/>
                <a:uLnTx/>
                <a:uFillTx/>
                <a:latin typeface="Calibri" panose="020F0502020204030204" pitchFamily="34" charset="0"/>
                <a:ea typeface="宋体" panose="02010600030101010101" pitchFamily="2" charset="-122"/>
                <a:cs typeface="Times New Roman" panose="02020603050405020304" pitchFamily="18" charset="0"/>
              </a:rPr>
              <a:t>}</a:t>
            </a:r>
            <a:endParaRPr kumimoji="0" lang="zh-CN" altLang="zh-CN" sz="2400" b="0" i="1" u="none" strike="noStrike" kern="100" cap="none" spc="0" normalizeH="0" baseline="0" noProof="0" dirty="0">
              <a:ln>
                <a:noFill/>
              </a:ln>
              <a:solidFill>
                <a:schemeClr val="tx1"/>
              </a:solidFill>
              <a:effectLst/>
              <a:uLnTx/>
              <a:uFillTx/>
              <a:latin typeface="Calibri" panose="020F0502020204030204" pitchFamily="34" charset="0"/>
              <a:ea typeface="宋体" panose="02010600030101010101" pitchFamily="2" charset="-122"/>
              <a:cs typeface="Times New Roman" panose="02020603050405020304" pitchFamily="18" charset="0"/>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3186" name="Text Box 2"/>
          <p:cNvSpPr txBox="1"/>
          <p:nvPr/>
        </p:nvSpPr>
        <p:spPr>
          <a:xfrm>
            <a:off x="1179513" y="260350"/>
            <a:ext cx="4273550" cy="100012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50000"/>
              </a:spcBef>
              <a:buNone/>
            </a:pPr>
            <a:r>
              <a:rPr lang="en-US" altLang="zh-CN" b="1" i="1"/>
              <a:t>Homework</a:t>
            </a:r>
            <a:endParaRPr lang="en-US" altLang="zh-CN" sz="1800" b="1" i="1"/>
          </a:p>
          <a:p>
            <a:pPr marL="0" lvl="0" indent="0" eaLnBrk="1" hangingPunct="1">
              <a:spcBef>
                <a:spcPct val="50000"/>
              </a:spcBef>
              <a:buNone/>
            </a:pPr>
            <a:endParaRPr lang="en-US" altLang="zh-CN" sz="1800" b="1" i="1"/>
          </a:p>
        </p:txBody>
      </p:sp>
      <p:sp>
        <p:nvSpPr>
          <p:cNvPr id="162818" name="Text Box 3"/>
          <p:cNvSpPr txBox="1"/>
          <p:nvPr/>
        </p:nvSpPr>
        <p:spPr>
          <a:xfrm>
            <a:off x="2057400" y="1620838"/>
            <a:ext cx="2519363" cy="522287"/>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i="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stStyle>
          <a:p>
            <a:pPr marL="0" lvl="0" indent="0" eaLnBrk="1" hangingPunct="1">
              <a:spcBef>
                <a:spcPct val="0"/>
              </a:spcBef>
              <a:buNone/>
            </a:pPr>
            <a:r>
              <a:rPr lang="fr-FR" altLang="en-US" sz="2800" i="1"/>
              <a:t>3.21, 3.25, 3.26 </a:t>
            </a:r>
            <a:endParaRPr lang="en-US" altLang="zh-CN" sz="2800" i="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93186"/>
                                        </p:tgtEl>
                                        <p:attrNameLst>
                                          <p:attrName>style.visibility</p:attrName>
                                        </p:attrNameLst>
                                      </p:cBhvr>
                                      <p:to>
                                        <p:strVal val="visible"/>
                                      </p:to>
                                    </p:set>
                                    <p:animEffect transition="in" filter="wipe(left)">
                                      <p:cBhvr>
                                        <p:cTn id="7" dur="500"/>
                                        <p:tgtEl>
                                          <p:spTgt spid="93186"/>
                                        </p:tgtEl>
                                      </p:cBhvr>
                                    </p:animEffect>
                                  </p:childTnLst>
                                  <p:subTnLst>
                                    <p:audio>
                                      <p:cMediaNode>
                                        <p:cTn display="0" masterRel="sameClick">
                                          <p:stCondLst>
                                            <p:cond evt="begin" delay="0">
                                              <p:tn val="5"/>
                                            </p:cond>
                                          </p:stCondLst>
                                          <p:endCondLst>
                                            <p:cond evt="onStopAudio" delay="0">
                                              <p:tgtEl>
                                                <p:sldTgt/>
                                              </p:tgtEl>
                                            </p:cond>
                                          </p:endCondLst>
                                        </p:cTn>
                                        <p:tgtEl>
                                          <p:sndTgt r:embed="rId1" name="TYPE.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186" grpId="0"/>
    </p:bldLst>
  </p:timing>
</p:sld>
</file>

<file path=ppt/tags/tag1.xml><?xml version="1.0" encoding="utf-8"?>
<p:tagLst xmlns:p="http://schemas.openxmlformats.org/presentationml/2006/main">
  <p:tag name="KSO_WPP_MARK_KEY" val="234c1aae-2ff8-4623-ba64-7741fed3a850"/>
  <p:tag name="COMMONDATA" val="eyJoZGlkIjoiNmU3NDZmNTEwZWQxMDZjMmEwMzM2YjJhNTU0NmYxNDEifQ=="/>
</p:tagLst>
</file>

<file path=ppt/theme/theme1.xml><?xml version="1.0" encoding="utf-8"?>
<a:theme xmlns:a="http://schemas.openxmlformats.org/drawingml/2006/main" name="默认设计模板">
  <a:themeElements>
    <a:clrScheme name="默认设计模板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fontScheme name="默认设计模板">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2400" b="0" i="1"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defRPr kumimoji="0" lang="zh-CN" sz="2400" b="0" i="1"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defRPr>
        </a:defPPr>
      </a:lstStyle>
    </a:lnDef>
  </a:objectDefaults>
  <a:extraClrSchemeLst>
    <a:extraClrScheme>
      <a:clrScheme name="默认设计模板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默认设计模板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默认设计模板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默认设计模板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22079</Words>
  <Application>WPS 演示</Application>
  <PresentationFormat>全屏显示(4:3)</PresentationFormat>
  <Paragraphs>2239</Paragraphs>
  <Slides>93</Slides>
  <Notes>54</Notes>
  <HiddenSlides>4</HiddenSlides>
  <MMClips>0</MMClips>
  <ScaleCrop>false</ScaleCrop>
  <HeadingPairs>
    <vt:vector size="8" baseType="variant">
      <vt:variant>
        <vt:lpstr>已用的字体</vt:lpstr>
      </vt:variant>
      <vt:variant>
        <vt:i4>15</vt:i4>
      </vt:variant>
      <vt:variant>
        <vt:lpstr>主题</vt:lpstr>
      </vt:variant>
      <vt:variant>
        <vt:i4>1</vt:i4>
      </vt:variant>
      <vt:variant>
        <vt:lpstr>嵌入 OLE 服务器</vt:lpstr>
      </vt:variant>
      <vt:variant>
        <vt:i4>4</vt:i4>
      </vt:variant>
      <vt:variant>
        <vt:lpstr>幻灯片标题</vt:lpstr>
      </vt:variant>
      <vt:variant>
        <vt:i4>93</vt:i4>
      </vt:variant>
    </vt:vector>
  </HeadingPairs>
  <TitlesOfParts>
    <vt:vector size="113" baseType="lpstr">
      <vt:lpstr>Arial</vt:lpstr>
      <vt:lpstr>宋体</vt:lpstr>
      <vt:lpstr>Wingdings</vt:lpstr>
      <vt:lpstr>Times New Roman</vt:lpstr>
      <vt:lpstr>Symbol</vt:lpstr>
      <vt:lpstr>Webdings</vt:lpstr>
      <vt:lpstr>MS Hei</vt:lpstr>
      <vt:lpstr>Tahoma</vt:lpstr>
      <vt:lpstr>楷体_GB2312</vt:lpstr>
      <vt:lpstr>新宋体</vt:lpstr>
      <vt:lpstr>Monotype Sorts</vt:lpstr>
      <vt:lpstr>Wingdings</vt:lpstr>
      <vt:lpstr>Calibri</vt:lpstr>
      <vt:lpstr>微软雅黑</vt:lpstr>
      <vt:lpstr>Arial Unicode MS</vt:lpstr>
      <vt:lpstr>默认设计模板</vt:lpstr>
      <vt:lpstr>Equation.3</vt:lpstr>
      <vt:lpstr>Equation.3</vt:lpstr>
      <vt:lpstr>Equation.3</vt:lpstr>
      <vt:lpstr>Equation.3</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没有幻灯片标题</dc:title>
  <dc:creator>rz</dc:creator>
  <cp:lastModifiedBy>不负光阴☀</cp:lastModifiedBy>
  <cp:revision>546</cp:revision>
  <dcterms:created xsi:type="dcterms:W3CDTF">2000-07-24T11:13:48Z</dcterms:created>
  <dcterms:modified xsi:type="dcterms:W3CDTF">2022-12-16T03:41:43Z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2052-11.1.0.12763</vt:lpwstr>
  </property>
  <property fmtid="{D5CDD505-2E9C-101B-9397-08002B2CF9AE}" pid="3" name="ICV">
    <vt:lpwstr>E680D7F7221D41B0814739DD6706A9DE</vt:lpwstr>
  </property>
</Properties>
</file>